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4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770" r:id="rId1"/>
  </p:sldMasterIdLst>
  <p:notesMasterIdLst>
    <p:notesMasterId r:id="rId96"/>
  </p:notesMasterIdLst>
  <p:handoutMasterIdLst>
    <p:handoutMasterId r:id="rId97"/>
  </p:handoutMasterIdLst>
  <p:sldIdLst>
    <p:sldId id="1078" r:id="rId2"/>
    <p:sldId id="1021" r:id="rId3"/>
    <p:sldId id="1020" r:id="rId4"/>
    <p:sldId id="926" r:id="rId5"/>
    <p:sldId id="954" r:id="rId6"/>
    <p:sldId id="1031" r:id="rId7"/>
    <p:sldId id="1032" r:id="rId8"/>
    <p:sldId id="1035" r:id="rId9"/>
    <p:sldId id="910" r:id="rId10"/>
    <p:sldId id="1033" r:id="rId11"/>
    <p:sldId id="1034" r:id="rId12"/>
    <p:sldId id="944" r:id="rId13"/>
    <p:sldId id="908" r:id="rId14"/>
    <p:sldId id="1097" r:id="rId15"/>
    <p:sldId id="1086" r:id="rId16"/>
    <p:sldId id="1098" r:id="rId17"/>
    <p:sldId id="959" r:id="rId18"/>
    <p:sldId id="961" r:id="rId19"/>
    <p:sldId id="962" r:id="rId20"/>
    <p:sldId id="1091" r:id="rId21"/>
    <p:sldId id="1106" r:id="rId22"/>
    <p:sldId id="1036" r:id="rId23"/>
    <p:sldId id="1037" r:id="rId24"/>
    <p:sldId id="1038" r:id="rId25"/>
    <p:sldId id="1039" r:id="rId26"/>
    <p:sldId id="1040" r:id="rId27"/>
    <p:sldId id="1041" r:id="rId28"/>
    <p:sldId id="1043" r:id="rId29"/>
    <p:sldId id="1139" r:id="rId30"/>
    <p:sldId id="1044" r:id="rId31"/>
    <p:sldId id="1045" r:id="rId32"/>
    <p:sldId id="1046" r:id="rId33"/>
    <p:sldId id="1047" r:id="rId34"/>
    <p:sldId id="1048" r:id="rId35"/>
    <p:sldId id="1140" r:id="rId36"/>
    <p:sldId id="1141" r:id="rId37"/>
    <p:sldId id="1142" r:id="rId38"/>
    <p:sldId id="1143" r:id="rId39"/>
    <p:sldId id="1144" r:id="rId40"/>
    <p:sldId id="1145" r:id="rId41"/>
    <p:sldId id="1146" r:id="rId42"/>
    <p:sldId id="1147" r:id="rId43"/>
    <p:sldId id="1148" r:id="rId44"/>
    <p:sldId id="1149" r:id="rId45"/>
    <p:sldId id="1150" r:id="rId46"/>
    <p:sldId id="1151" r:id="rId47"/>
    <p:sldId id="1152" r:id="rId48"/>
    <p:sldId id="1153" r:id="rId49"/>
    <p:sldId id="1154" r:id="rId50"/>
    <p:sldId id="1155" r:id="rId51"/>
    <p:sldId id="1049" r:id="rId52"/>
    <p:sldId id="1050" r:id="rId53"/>
    <p:sldId id="1051" r:id="rId54"/>
    <p:sldId id="1052" r:id="rId55"/>
    <p:sldId id="1053" r:id="rId56"/>
    <p:sldId id="1054" r:id="rId57"/>
    <p:sldId id="1092" r:id="rId58"/>
    <p:sldId id="1088" r:id="rId59"/>
    <p:sldId id="1089" r:id="rId60"/>
    <p:sldId id="1100" r:id="rId61"/>
    <p:sldId id="1101" r:id="rId62"/>
    <p:sldId id="1102" r:id="rId63"/>
    <p:sldId id="1087" r:id="rId64"/>
    <p:sldId id="1090" r:id="rId65"/>
    <p:sldId id="1060" r:id="rId66"/>
    <p:sldId id="1061" r:id="rId67"/>
    <p:sldId id="1062" r:id="rId68"/>
    <p:sldId id="1065" r:id="rId69"/>
    <p:sldId id="1068" r:id="rId70"/>
    <p:sldId id="1067" r:id="rId71"/>
    <p:sldId id="1094" r:id="rId72"/>
    <p:sldId id="1063" r:id="rId73"/>
    <p:sldId id="1112" r:id="rId74"/>
    <p:sldId id="1107" r:id="rId75"/>
    <p:sldId id="1113" r:id="rId76"/>
    <p:sldId id="1137" r:id="rId77"/>
    <p:sldId id="1134" r:id="rId78"/>
    <p:sldId id="1135" r:id="rId79"/>
    <p:sldId id="1136" r:id="rId80"/>
    <p:sldId id="1127" r:id="rId81"/>
    <p:sldId id="1130" r:id="rId82"/>
    <p:sldId id="1132" r:id="rId83"/>
    <p:sldId id="1104" r:id="rId84"/>
    <p:sldId id="1111" r:id="rId85"/>
    <p:sldId id="1069" r:id="rId86"/>
    <p:sldId id="1070" r:id="rId87"/>
    <p:sldId id="1071" r:id="rId88"/>
    <p:sldId id="1072" r:id="rId89"/>
    <p:sldId id="1073" r:id="rId90"/>
    <p:sldId id="1095" r:id="rId91"/>
    <p:sldId id="1138" r:id="rId92"/>
    <p:sldId id="1080" r:id="rId93"/>
    <p:sldId id="1074" r:id="rId94"/>
    <p:sldId id="1103" r:id="rId95"/>
  </p:sldIdLst>
  <p:sldSz cx="9144000" cy="6858000" type="screen4x3"/>
  <p:notesSz cx="6807200" cy="9939338"/>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0000FF"/>
    <a:srgbClr val="CCFF33"/>
    <a:srgbClr val="FF6600"/>
    <a:srgbClr val="66FF33"/>
    <a:srgbClr val="FF9900"/>
    <a:srgbClr val="920000"/>
    <a:srgbClr val="009900"/>
    <a:srgbClr val="3399FF"/>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71" autoAdjust="0"/>
    <p:restoredTop sz="87116" autoAdjust="0"/>
  </p:normalViewPr>
  <p:slideViewPr>
    <p:cSldViewPr>
      <p:cViewPr varScale="1">
        <p:scale>
          <a:sx n="101" d="100"/>
          <a:sy n="101" d="100"/>
        </p:scale>
        <p:origin x="2124" y="78"/>
      </p:cViewPr>
      <p:guideLst>
        <p:guide orient="horz" pos="2160"/>
        <p:guide pos="2880"/>
      </p:guideLst>
    </p:cSldViewPr>
  </p:slideViewPr>
  <p:outlineViewPr>
    <p:cViewPr>
      <p:scale>
        <a:sx n="33" d="100"/>
        <a:sy n="33" d="100"/>
      </p:scale>
      <p:origin x="0" y="-37398"/>
    </p:cViewPr>
  </p:outlineViewPr>
  <p:notesTextViewPr>
    <p:cViewPr>
      <p:scale>
        <a:sx n="100" d="100"/>
        <a:sy n="100" d="100"/>
      </p:scale>
      <p:origin x="0" y="0"/>
    </p:cViewPr>
  </p:notesTextViewPr>
  <p:sorterViewPr>
    <p:cViewPr>
      <p:scale>
        <a:sx n="66" d="100"/>
        <a:sy n="66" d="100"/>
      </p:scale>
      <p:origin x="0" y="-913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https://stats.moe.gov.tw/files/important/OVERVIEW_Y01.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9815846189957956E-2"/>
          <c:y val="7.7517810273715834E-2"/>
          <c:w val="0.91145735190561195"/>
          <c:h val="0.86200798429608061"/>
        </c:manualLayout>
      </c:layout>
      <c:barChart>
        <c:barDir val="col"/>
        <c:grouping val="clustered"/>
        <c:varyColors val="0"/>
        <c:ser>
          <c:idx val="1"/>
          <c:order val="0"/>
          <c:spPr>
            <a:pattFill prst="pct40">
              <a:fgClr>
                <a:srgbClr val="FF99CC"/>
              </a:fgClr>
              <a:bgClr>
                <a:srgbClr val="FFFFFF"/>
              </a:bgClr>
            </a:pattFill>
            <a:ln w="12700">
              <a:solidFill>
                <a:srgbClr val="FF99CC"/>
              </a:solidFill>
              <a:prstDash val="solid"/>
            </a:ln>
          </c:spPr>
          <c:invertIfNegative val="0"/>
          <c:cat>
            <c:numRef>
              <c:f>'[OVERVIEW_Y01.XLS]75'!$B$5:$B$38</c:f>
              <c:numCache>
                <c:formatCode>General</c:formatCode>
                <c:ptCount val="34"/>
                <c:pt idx="0">
                  <c:v>70</c:v>
                </c:pt>
                <c:pt idx="1">
                  <c:v>71</c:v>
                </c:pt>
                <c:pt idx="2">
                  <c:v>72</c:v>
                </c:pt>
                <c:pt idx="3">
                  <c:v>73</c:v>
                </c:pt>
                <c:pt idx="4">
                  <c:v>74</c:v>
                </c:pt>
                <c:pt idx="5">
                  <c:v>75</c:v>
                </c:pt>
                <c:pt idx="6">
                  <c:v>76</c:v>
                </c:pt>
                <c:pt idx="7">
                  <c:v>77</c:v>
                </c:pt>
                <c:pt idx="8">
                  <c:v>78</c:v>
                </c:pt>
                <c:pt idx="9">
                  <c:v>79</c:v>
                </c:pt>
                <c:pt idx="10">
                  <c:v>80</c:v>
                </c:pt>
                <c:pt idx="11">
                  <c:v>81</c:v>
                </c:pt>
                <c:pt idx="12">
                  <c:v>82</c:v>
                </c:pt>
                <c:pt idx="13">
                  <c:v>83</c:v>
                </c:pt>
                <c:pt idx="14">
                  <c:v>84</c:v>
                </c:pt>
                <c:pt idx="15">
                  <c:v>85</c:v>
                </c:pt>
                <c:pt idx="16">
                  <c:v>86</c:v>
                </c:pt>
                <c:pt idx="17">
                  <c:v>87</c:v>
                </c:pt>
                <c:pt idx="18">
                  <c:v>88</c:v>
                </c:pt>
                <c:pt idx="19">
                  <c:v>89</c:v>
                </c:pt>
                <c:pt idx="20">
                  <c:v>90</c:v>
                </c:pt>
                <c:pt idx="21">
                  <c:v>91</c:v>
                </c:pt>
                <c:pt idx="22">
                  <c:v>92</c:v>
                </c:pt>
                <c:pt idx="23">
                  <c:v>93</c:v>
                </c:pt>
                <c:pt idx="24">
                  <c:v>94</c:v>
                </c:pt>
                <c:pt idx="25">
                  <c:v>95</c:v>
                </c:pt>
                <c:pt idx="26">
                  <c:v>96</c:v>
                </c:pt>
                <c:pt idx="27">
                  <c:v>97</c:v>
                </c:pt>
                <c:pt idx="28">
                  <c:v>98</c:v>
                </c:pt>
                <c:pt idx="29">
                  <c:v>99</c:v>
                </c:pt>
                <c:pt idx="30">
                  <c:v>100</c:v>
                </c:pt>
                <c:pt idx="31">
                  <c:v>101</c:v>
                </c:pt>
                <c:pt idx="32">
                  <c:v>102</c:v>
                </c:pt>
                <c:pt idx="33">
                  <c:v>103</c:v>
                </c:pt>
              </c:numCache>
            </c:numRef>
          </c:cat>
          <c:val>
            <c:numRef>
              <c:f>'[OVERVIEW_Y01.XLS]75'!$C$5:$C$38</c:f>
              <c:numCache>
                <c:formatCode>#,##0</c:formatCode>
                <c:ptCount val="34"/>
                <c:pt idx="0">
                  <c:v>414069</c:v>
                </c:pt>
                <c:pt idx="1">
                  <c:v>405263</c:v>
                </c:pt>
                <c:pt idx="2">
                  <c:v>383439</c:v>
                </c:pt>
                <c:pt idx="3">
                  <c:v>371008</c:v>
                </c:pt>
                <c:pt idx="4">
                  <c:v>346208</c:v>
                </c:pt>
                <c:pt idx="5">
                  <c:v>309230</c:v>
                </c:pt>
                <c:pt idx="6">
                  <c:v>314024</c:v>
                </c:pt>
                <c:pt idx="7">
                  <c:v>342031</c:v>
                </c:pt>
                <c:pt idx="8">
                  <c:v>315299</c:v>
                </c:pt>
                <c:pt idx="9">
                  <c:v>335618</c:v>
                </c:pt>
                <c:pt idx="10">
                  <c:v>321932</c:v>
                </c:pt>
                <c:pt idx="11">
                  <c:v>321632</c:v>
                </c:pt>
                <c:pt idx="12">
                  <c:v>325613</c:v>
                </c:pt>
                <c:pt idx="13">
                  <c:v>322938</c:v>
                </c:pt>
                <c:pt idx="14">
                  <c:v>329581</c:v>
                </c:pt>
                <c:pt idx="15">
                  <c:v>325545</c:v>
                </c:pt>
                <c:pt idx="16">
                  <c:v>326002</c:v>
                </c:pt>
                <c:pt idx="17">
                  <c:v>271450</c:v>
                </c:pt>
                <c:pt idx="18">
                  <c:v>283661</c:v>
                </c:pt>
                <c:pt idx="19">
                  <c:v>305312</c:v>
                </c:pt>
                <c:pt idx="20">
                  <c:v>260354</c:v>
                </c:pt>
                <c:pt idx="21">
                  <c:v>247530</c:v>
                </c:pt>
                <c:pt idx="22">
                  <c:v>227070</c:v>
                </c:pt>
                <c:pt idx="23">
                  <c:v>216419</c:v>
                </c:pt>
                <c:pt idx="24">
                  <c:v>205854</c:v>
                </c:pt>
                <c:pt idx="25">
                  <c:v>204459</c:v>
                </c:pt>
                <c:pt idx="26">
                  <c:v>204414</c:v>
                </c:pt>
                <c:pt idx="27">
                  <c:v>198733</c:v>
                </c:pt>
                <c:pt idx="28">
                  <c:v>191310</c:v>
                </c:pt>
                <c:pt idx="29">
                  <c:v>166886</c:v>
                </c:pt>
                <c:pt idx="30">
                  <c:v>196627</c:v>
                </c:pt>
                <c:pt idx="31">
                  <c:v>229481</c:v>
                </c:pt>
                <c:pt idx="32">
                  <c:v>199113</c:v>
                </c:pt>
                <c:pt idx="33">
                  <c:v>210383</c:v>
                </c:pt>
              </c:numCache>
            </c:numRef>
          </c:val>
          <c:extLst xmlns:c16r2="http://schemas.microsoft.com/office/drawing/2015/06/chart">
            <c:ext xmlns:c16="http://schemas.microsoft.com/office/drawing/2014/chart" uri="{C3380CC4-5D6E-409C-BE32-E72D297353CC}">
              <c16:uniqueId val="{00000000-A5F4-46B1-BB8E-877EDD5B76CC}"/>
            </c:ext>
          </c:extLst>
        </c:ser>
        <c:dLbls>
          <c:showLegendKey val="0"/>
          <c:showVal val="0"/>
          <c:showCatName val="0"/>
          <c:showSerName val="0"/>
          <c:showPercent val="0"/>
          <c:showBubbleSize val="0"/>
        </c:dLbls>
        <c:gapWidth val="150"/>
        <c:axId val="615110472"/>
        <c:axId val="615088128"/>
      </c:barChart>
      <c:lineChart>
        <c:grouping val="standard"/>
        <c:varyColors val="0"/>
        <c:ser>
          <c:idx val="0"/>
          <c:order val="1"/>
          <c:spPr>
            <a:ln w="12700">
              <a:solidFill>
                <a:srgbClr val="000080"/>
              </a:solidFill>
              <a:prstDash val="solid"/>
            </a:ln>
          </c:spPr>
          <c:marker>
            <c:symbol val="diamond"/>
            <c:size val="5"/>
            <c:spPr>
              <a:solidFill>
                <a:srgbClr val="000080"/>
              </a:solidFill>
              <a:ln>
                <a:solidFill>
                  <a:srgbClr val="000080"/>
                </a:solidFill>
                <a:prstDash val="solid"/>
              </a:ln>
            </c:spPr>
          </c:marker>
          <c:cat>
            <c:numRef>
              <c:f>'[OVERVIEW_Y01.XLS]75'!$B$5:$B$38</c:f>
              <c:numCache>
                <c:formatCode>General</c:formatCode>
                <c:ptCount val="34"/>
                <c:pt idx="0">
                  <c:v>70</c:v>
                </c:pt>
                <c:pt idx="1">
                  <c:v>71</c:v>
                </c:pt>
                <c:pt idx="2">
                  <c:v>72</c:v>
                </c:pt>
                <c:pt idx="3">
                  <c:v>73</c:v>
                </c:pt>
                <c:pt idx="4">
                  <c:v>74</c:v>
                </c:pt>
                <c:pt idx="5">
                  <c:v>75</c:v>
                </c:pt>
                <c:pt idx="6">
                  <c:v>76</c:v>
                </c:pt>
                <c:pt idx="7">
                  <c:v>77</c:v>
                </c:pt>
                <c:pt idx="8">
                  <c:v>78</c:v>
                </c:pt>
                <c:pt idx="9">
                  <c:v>79</c:v>
                </c:pt>
                <c:pt idx="10">
                  <c:v>80</c:v>
                </c:pt>
                <c:pt idx="11">
                  <c:v>81</c:v>
                </c:pt>
                <c:pt idx="12">
                  <c:v>82</c:v>
                </c:pt>
                <c:pt idx="13">
                  <c:v>83</c:v>
                </c:pt>
                <c:pt idx="14">
                  <c:v>84</c:v>
                </c:pt>
                <c:pt idx="15">
                  <c:v>85</c:v>
                </c:pt>
                <c:pt idx="16">
                  <c:v>86</c:v>
                </c:pt>
                <c:pt idx="17">
                  <c:v>87</c:v>
                </c:pt>
                <c:pt idx="18">
                  <c:v>88</c:v>
                </c:pt>
                <c:pt idx="19">
                  <c:v>89</c:v>
                </c:pt>
                <c:pt idx="20">
                  <c:v>90</c:v>
                </c:pt>
                <c:pt idx="21">
                  <c:v>91</c:v>
                </c:pt>
                <c:pt idx="22">
                  <c:v>92</c:v>
                </c:pt>
                <c:pt idx="23">
                  <c:v>93</c:v>
                </c:pt>
                <c:pt idx="24">
                  <c:v>94</c:v>
                </c:pt>
                <c:pt idx="25">
                  <c:v>95</c:v>
                </c:pt>
                <c:pt idx="26">
                  <c:v>96</c:v>
                </c:pt>
                <c:pt idx="27">
                  <c:v>97</c:v>
                </c:pt>
                <c:pt idx="28">
                  <c:v>98</c:v>
                </c:pt>
                <c:pt idx="29">
                  <c:v>99</c:v>
                </c:pt>
                <c:pt idx="30">
                  <c:v>100</c:v>
                </c:pt>
                <c:pt idx="31">
                  <c:v>101</c:v>
                </c:pt>
                <c:pt idx="32">
                  <c:v>102</c:v>
                </c:pt>
                <c:pt idx="33">
                  <c:v>103</c:v>
                </c:pt>
              </c:numCache>
            </c:numRef>
          </c:cat>
          <c:val>
            <c:numRef>
              <c:f>'[OVERVIEW_Y01.XLS]75'!$F$5:$F$38</c:f>
              <c:numCache>
                <c:formatCode>#,##0.00</c:formatCode>
                <c:ptCount val="34"/>
                <c:pt idx="0">
                  <c:v>22.97</c:v>
                </c:pt>
                <c:pt idx="1">
                  <c:v>22.08</c:v>
                </c:pt>
                <c:pt idx="2">
                  <c:v>20.56</c:v>
                </c:pt>
                <c:pt idx="3">
                  <c:v>19.600000000000001</c:v>
                </c:pt>
                <c:pt idx="4">
                  <c:v>18.04</c:v>
                </c:pt>
                <c:pt idx="5">
                  <c:v>15.93</c:v>
                </c:pt>
                <c:pt idx="6">
                  <c:v>16.010000000000005</c:v>
                </c:pt>
                <c:pt idx="7">
                  <c:v>17.239999999999988</c:v>
                </c:pt>
                <c:pt idx="8">
                  <c:v>15.719999999999999</c:v>
                </c:pt>
                <c:pt idx="9">
                  <c:v>16.55</c:v>
                </c:pt>
                <c:pt idx="10">
                  <c:v>15.7</c:v>
                </c:pt>
                <c:pt idx="11">
                  <c:v>15.53</c:v>
                </c:pt>
                <c:pt idx="12">
                  <c:v>15.58</c:v>
                </c:pt>
                <c:pt idx="13">
                  <c:v>15.31</c:v>
                </c:pt>
                <c:pt idx="14">
                  <c:v>15.5</c:v>
                </c:pt>
                <c:pt idx="15">
                  <c:v>15.18</c:v>
                </c:pt>
                <c:pt idx="16">
                  <c:v>15.07</c:v>
                </c:pt>
                <c:pt idx="17">
                  <c:v>12.43</c:v>
                </c:pt>
                <c:pt idx="18">
                  <c:v>12.89</c:v>
                </c:pt>
                <c:pt idx="19">
                  <c:v>13.76</c:v>
                </c:pt>
                <c:pt idx="20">
                  <c:v>11.65</c:v>
                </c:pt>
                <c:pt idx="21">
                  <c:v>11.02</c:v>
                </c:pt>
                <c:pt idx="22">
                  <c:v>10.06</c:v>
                </c:pt>
                <c:pt idx="23">
                  <c:v>9.56</c:v>
                </c:pt>
                <c:pt idx="24">
                  <c:v>9.06</c:v>
                </c:pt>
                <c:pt idx="25">
                  <c:v>8.9600000000000026</c:v>
                </c:pt>
                <c:pt idx="26">
                  <c:v>8.92</c:v>
                </c:pt>
                <c:pt idx="27">
                  <c:v>8.6399999999999988</c:v>
                </c:pt>
                <c:pt idx="28">
                  <c:v>8.2900000000000009</c:v>
                </c:pt>
                <c:pt idx="29">
                  <c:v>7.21</c:v>
                </c:pt>
                <c:pt idx="30">
                  <c:v>8.48</c:v>
                </c:pt>
                <c:pt idx="31">
                  <c:v>9.8600000000000048</c:v>
                </c:pt>
                <c:pt idx="32">
                  <c:v>8.5300000000000011</c:v>
                </c:pt>
                <c:pt idx="33">
                  <c:v>8.99</c:v>
                </c:pt>
              </c:numCache>
            </c:numRef>
          </c:val>
          <c:smooth val="0"/>
          <c:extLst xmlns:c16r2="http://schemas.microsoft.com/office/drawing/2015/06/chart">
            <c:ext xmlns:c16="http://schemas.microsoft.com/office/drawing/2014/chart" uri="{C3380CC4-5D6E-409C-BE32-E72D297353CC}">
              <c16:uniqueId val="{00000001-A5F4-46B1-BB8E-877EDD5B76CC}"/>
            </c:ext>
          </c:extLst>
        </c:ser>
        <c:dLbls>
          <c:showLegendKey val="0"/>
          <c:showVal val="0"/>
          <c:showCatName val="0"/>
          <c:showSerName val="0"/>
          <c:showPercent val="0"/>
          <c:showBubbleSize val="0"/>
        </c:dLbls>
        <c:marker val="1"/>
        <c:smooth val="0"/>
        <c:axId val="615101064"/>
        <c:axId val="615081464"/>
      </c:lineChart>
      <c:catAx>
        <c:axId val="615110472"/>
        <c:scaling>
          <c:orientation val="minMax"/>
        </c:scaling>
        <c:delete val="0"/>
        <c:axPos val="b"/>
        <c:title>
          <c:tx>
            <c:rich>
              <a:bodyPr/>
              <a:lstStyle/>
              <a:p>
                <a:pPr>
                  <a:defRPr sz="875" b="0" i="0" u="none" strike="noStrike" baseline="0">
                    <a:solidFill>
                      <a:srgbClr val="000000"/>
                    </a:solidFill>
                    <a:latin typeface="Arial"/>
                    <a:ea typeface="Arial"/>
                    <a:cs typeface="Arial"/>
                  </a:defRPr>
                </a:pPr>
                <a:r>
                  <a:rPr lang="zh-TW" altLang="en-US"/>
                  <a:t>年</a:t>
                </a:r>
              </a:p>
            </c:rich>
          </c:tx>
          <c:layout>
            <c:manualLayout>
              <c:xMode val="edge"/>
              <c:yMode val="edge"/>
              <c:x val="0.97014276468447747"/>
              <c:y val="0.95221568601761719"/>
            </c:manualLayout>
          </c:layout>
          <c:overlay val="0"/>
          <c:spPr>
            <a:noFill/>
            <a:ln w="25400">
              <a:noFill/>
            </a:ln>
          </c:spPr>
        </c:title>
        <c:numFmt formatCode="General" sourceLinked="1"/>
        <c:majorTickMark val="in"/>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Times New Roman" pitchFamily="18" charset="0"/>
                <a:ea typeface="+mn-ea"/>
                <a:cs typeface="Times New Roman" pitchFamily="18" charset="0"/>
              </a:defRPr>
            </a:pPr>
            <a:endParaRPr lang="zh-TW"/>
          </a:p>
        </c:txPr>
        <c:crossAx val="615088128"/>
        <c:crosses val="autoZero"/>
        <c:auto val="0"/>
        <c:lblAlgn val="ctr"/>
        <c:lblOffset val="100"/>
        <c:tickLblSkip val="1"/>
        <c:tickMarkSkip val="1"/>
        <c:noMultiLvlLbl val="0"/>
      </c:catAx>
      <c:valAx>
        <c:axId val="615088128"/>
        <c:scaling>
          <c:orientation val="minMax"/>
        </c:scaling>
        <c:delete val="0"/>
        <c:axPos val="l"/>
        <c:majorGridlines>
          <c:spPr>
            <a:ln w="3175">
              <a:solidFill>
                <a:srgbClr val="969696"/>
              </a:solidFill>
              <a:prstDash val="sysDash"/>
            </a:ln>
          </c:spPr>
        </c:majorGridlines>
        <c:title>
          <c:tx>
            <c:rich>
              <a:bodyPr rot="0" vert="horz"/>
              <a:lstStyle/>
              <a:p>
                <a:pPr algn="ctr">
                  <a:defRPr sz="1000" b="0" i="0" u="none" strike="noStrike" baseline="0">
                    <a:solidFill>
                      <a:srgbClr val="000000"/>
                    </a:solidFill>
                    <a:latin typeface="Arial"/>
                    <a:ea typeface="Arial"/>
                    <a:cs typeface="Arial"/>
                  </a:defRPr>
                </a:pPr>
                <a:r>
                  <a:rPr lang="zh-TW" altLang="en-US"/>
                  <a:t>千人</a:t>
                </a:r>
              </a:p>
            </c:rich>
          </c:tx>
          <c:layout>
            <c:manualLayout>
              <c:xMode val="edge"/>
              <c:yMode val="edge"/>
              <c:x val="7.3721272645797427E-3"/>
              <c:y val="1.0799091290059341E-2"/>
            </c:manualLayout>
          </c:layout>
          <c:overlay val="0"/>
          <c:spPr>
            <a:noFill/>
            <a:ln w="25400">
              <a:noFill/>
            </a:ln>
          </c:spPr>
        </c:title>
        <c:numFmt formatCode="#,##0" sourceLinked="1"/>
        <c:majorTickMark val="in"/>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細明體"/>
                <a:ea typeface="細明體"/>
                <a:cs typeface="細明體"/>
              </a:defRPr>
            </a:pPr>
            <a:endParaRPr lang="zh-TW"/>
          </a:p>
        </c:txPr>
        <c:crossAx val="615110472"/>
        <c:crosses val="autoZero"/>
        <c:crossBetween val="between"/>
        <c:dispUnits>
          <c:builtInUnit val="thousands"/>
        </c:dispUnits>
      </c:valAx>
      <c:catAx>
        <c:axId val="615101064"/>
        <c:scaling>
          <c:orientation val="minMax"/>
        </c:scaling>
        <c:delete val="1"/>
        <c:axPos val="b"/>
        <c:numFmt formatCode="General" sourceLinked="1"/>
        <c:majorTickMark val="out"/>
        <c:minorTickMark val="none"/>
        <c:tickLblPos val="none"/>
        <c:crossAx val="615081464"/>
        <c:crosses val="autoZero"/>
        <c:auto val="0"/>
        <c:lblAlgn val="ctr"/>
        <c:lblOffset val="100"/>
        <c:noMultiLvlLbl val="0"/>
      </c:catAx>
      <c:valAx>
        <c:axId val="615081464"/>
        <c:scaling>
          <c:orientation val="minMax"/>
        </c:scaling>
        <c:delete val="0"/>
        <c:axPos val="r"/>
        <c:numFmt formatCode="#,##0" sourceLinked="0"/>
        <c:majorTickMark val="in"/>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細明體"/>
                <a:ea typeface="細明體"/>
                <a:cs typeface="細明體"/>
              </a:defRPr>
            </a:pPr>
            <a:endParaRPr lang="zh-TW"/>
          </a:p>
        </c:txPr>
        <c:crossAx val="615101064"/>
        <c:crosses val="max"/>
        <c:crossBetween val="between"/>
      </c:valAx>
      <c:spPr>
        <a:solidFill>
          <a:srgbClr val="CCCCFF"/>
        </a:solidFill>
        <a:ln w="25400">
          <a:noFill/>
        </a:ln>
      </c:spPr>
    </c:plotArea>
    <c:plotVisOnly val="1"/>
    <c:dispBlanksAs val="gap"/>
    <c:showDLblsOverMax val="0"/>
  </c:chart>
  <c:spPr>
    <a:solidFill>
      <a:schemeClr val="bg1"/>
    </a:solidFill>
    <a:ln w="9525">
      <a:noFill/>
    </a:ln>
  </c:spPr>
  <c:txPr>
    <a:bodyPr/>
    <a:lstStyle/>
    <a:p>
      <a:pPr>
        <a:defRPr sz="1000" b="0" i="0" u="none" strike="noStrike" baseline="0">
          <a:solidFill>
            <a:srgbClr val="000000"/>
          </a:solidFill>
          <a:latin typeface="Arial"/>
          <a:ea typeface="Arial"/>
          <a:cs typeface="Arial"/>
        </a:defRPr>
      </a:pPr>
      <a:endParaRPr lang="zh-TW"/>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2ED166-3E1E-4BB7-8012-C941AEE7AB33}" type="doc">
      <dgm:prSet loTypeId="urn:microsoft.com/office/officeart/2005/8/layout/arrow2" loCatId="process" qsTypeId="urn:microsoft.com/office/officeart/2005/8/quickstyle/simple2" qsCatId="simple" csTypeId="urn:microsoft.com/office/officeart/2005/8/colors/accent4_4" csCatId="accent4" phldr="1"/>
      <dgm:spPr/>
    </dgm:pt>
    <dgm:pt modelId="{75953B4A-84BF-4DDC-82BB-C5260ACC097B}">
      <dgm:prSet/>
      <dgm:spPr/>
      <dgm:t>
        <a:bodyPr/>
        <a:lstStyle/>
        <a:p>
          <a:endParaRPr lang="zh-TW" altLang="en-US" dirty="0"/>
        </a:p>
      </dgm:t>
    </dgm:pt>
    <dgm:pt modelId="{C7F71619-17C7-43B6-A07A-A4425D7DA746}" type="parTrans" cxnId="{2942334F-307E-44C6-8A4A-6A58FA54F547}">
      <dgm:prSet/>
      <dgm:spPr/>
      <dgm:t>
        <a:bodyPr/>
        <a:lstStyle/>
        <a:p>
          <a:endParaRPr lang="zh-TW" altLang="en-US"/>
        </a:p>
      </dgm:t>
    </dgm:pt>
    <dgm:pt modelId="{1D6AEB3C-B733-429B-B498-1CA664C9702D}" type="sibTrans" cxnId="{2942334F-307E-44C6-8A4A-6A58FA54F547}">
      <dgm:prSet/>
      <dgm:spPr/>
      <dgm:t>
        <a:bodyPr/>
        <a:lstStyle/>
        <a:p>
          <a:endParaRPr lang="zh-TW" altLang="en-US"/>
        </a:p>
      </dgm:t>
    </dgm:pt>
    <dgm:pt modelId="{59DBF1EE-62E9-48E9-B202-7D2476ECDAC3}">
      <dgm:prSet/>
      <dgm:spPr/>
      <dgm:t>
        <a:bodyPr/>
        <a:lstStyle/>
        <a:p>
          <a:endParaRPr lang="zh-TW" altLang="en-US" dirty="0"/>
        </a:p>
      </dgm:t>
    </dgm:pt>
    <dgm:pt modelId="{BDBD5574-6C65-4C05-BF5E-68BF9B2FCABE}" type="parTrans" cxnId="{F6AB0305-D497-4633-BF4E-C23DF1D2BEB5}">
      <dgm:prSet/>
      <dgm:spPr/>
      <dgm:t>
        <a:bodyPr/>
        <a:lstStyle/>
        <a:p>
          <a:endParaRPr lang="zh-TW" altLang="en-US"/>
        </a:p>
      </dgm:t>
    </dgm:pt>
    <dgm:pt modelId="{C79AD0F0-7F80-4EEE-A1A2-0C73B01AC763}" type="sibTrans" cxnId="{F6AB0305-D497-4633-BF4E-C23DF1D2BEB5}">
      <dgm:prSet/>
      <dgm:spPr/>
      <dgm:t>
        <a:bodyPr/>
        <a:lstStyle/>
        <a:p>
          <a:endParaRPr lang="zh-TW" altLang="en-US"/>
        </a:p>
      </dgm:t>
    </dgm:pt>
    <dgm:pt modelId="{942A78BF-BEC5-4917-AEDB-8E7E7A3B1A4C}">
      <dgm:prSet/>
      <dgm:spPr/>
      <dgm:t>
        <a:bodyPr/>
        <a:lstStyle/>
        <a:p>
          <a:endParaRPr lang="zh-TW" altLang="en-US" dirty="0"/>
        </a:p>
      </dgm:t>
    </dgm:pt>
    <dgm:pt modelId="{6918FF72-5708-4796-95D7-8FD03F4BF071}" type="sibTrans" cxnId="{48A64C61-0EB9-4095-AA35-CFF1BE327103}">
      <dgm:prSet/>
      <dgm:spPr/>
      <dgm:t>
        <a:bodyPr/>
        <a:lstStyle/>
        <a:p>
          <a:endParaRPr lang="zh-TW" altLang="en-US"/>
        </a:p>
      </dgm:t>
    </dgm:pt>
    <dgm:pt modelId="{9330D8BA-A333-48C9-8DFD-74554D12B1FE}" type="parTrans" cxnId="{48A64C61-0EB9-4095-AA35-CFF1BE327103}">
      <dgm:prSet/>
      <dgm:spPr/>
      <dgm:t>
        <a:bodyPr/>
        <a:lstStyle/>
        <a:p>
          <a:endParaRPr lang="zh-TW" altLang="en-US"/>
        </a:p>
      </dgm:t>
    </dgm:pt>
    <dgm:pt modelId="{583B1723-3275-4B81-A3C4-722CC9187947}">
      <dgm:prSet/>
      <dgm:spPr/>
      <dgm:t>
        <a:bodyPr/>
        <a:lstStyle/>
        <a:p>
          <a:endParaRPr lang="zh-TW" altLang="en-US" dirty="0"/>
        </a:p>
      </dgm:t>
    </dgm:pt>
    <dgm:pt modelId="{A1D5C279-10BD-4432-A697-06D5B0BC7F6C}" type="sibTrans" cxnId="{9FF91C8A-8F3C-4A06-8AF7-D58DD423C49F}">
      <dgm:prSet/>
      <dgm:spPr/>
      <dgm:t>
        <a:bodyPr/>
        <a:lstStyle/>
        <a:p>
          <a:endParaRPr lang="zh-TW" altLang="en-US"/>
        </a:p>
      </dgm:t>
    </dgm:pt>
    <dgm:pt modelId="{8A11A68C-0647-4C9A-910B-F5E238D20BF1}" type="parTrans" cxnId="{9FF91C8A-8F3C-4A06-8AF7-D58DD423C49F}">
      <dgm:prSet/>
      <dgm:spPr/>
      <dgm:t>
        <a:bodyPr/>
        <a:lstStyle/>
        <a:p>
          <a:endParaRPr lang="zh-TW" altLang="en-US"/>
        </a:p>
      </dgm:t>
    </dgm:pt>
    <dgm:pt modelId="{03A55F6C-7134-41AE-880A-A888BD0288C4}" type="pres">
      <dgm:prSet presAssocID="{2F2ED166-3E1E-4BB7-8012-C941AEE7AB33}" presName="arrowDiagram" presStyleCnt="0">
        <dgm:presLayoutVars>
          <dgm:chMax val="5"/>
          <dgm:dir/>
          <dgm:resizeHandles val="exact"/>
        </dgm:presLayoutVars>
      </dgm:prSet>
      <dgm:spPr/>
    </dgm:pt>
    <dgm:pt modelId="{95B5BF20-F143-46CF-A9B8-4AF9E687A489}" type="pres">
      <dgm:prSet presAssocID="{2F2ED166-3E1E-4BB7-8012-C941AEE7AB33}" presName="arrow" presStyleLbl="bgShp" presStyleIdx="0" presStyleCnt="1"/>
      <dgm:spPr/>
    </dgm:pt>
    <dgm:pt modelId="{8235ACE4-4A05-4892-9940-BD7623B78159}" type="pres">
      <dgm:prSet presAssocID="{2F2ED166-3E1E-4BB7-8012-C941AEE7AB33}" presName="arrowDiagram4" presStyleCnt="0"/>
      <dgm:spPr/>
    </dgm:pt>
    <dgm:pt modelId="{7A75FF03-CE33-41DD-BCA8-8B2BF78F2D0C}" type="pres">
      <dgm:prSet presAssocID="{583B1723-3275-4B81-A3C4-722CC9187947}" presName="bullet4a" presStyleLbl="node1" presStyleIdx="0" presStyleCnt="4"/>
      <dgm:spPr/>
    </dgm:pt>
    <dgm:pt modelId="{CBAFA35A-BB2C-4C1E-A5ED-306D172DC474}" type="pres">
      <dgm:prSet presAssocID="{583B1723-3275-4B81-A3C4-722CC9187947}" presName="textBox4a" presStyleLbl="revTx" presStyleIdx="0" presStyleCnt="4" custScaleX="113510">
        <dgm:presLayoutVars>
          <dgm:bulletEnabled val="1"/>
        </dgm:presLayoutVars>
      </dgm:prSet>
      <dgm:spPr/>
      <dgm:t>
        <a:bodyPr/>
        <a:lstStyle/>
        <a:p>
          <a:endParaRPr lang="zh-TW" altLang="en-US"/>
        </a:p>
      </dgm:t>
    </dgm:pt>
    <dgm:pt modelId="{38D3C9B8-0A98-44EE-8A7C-B3962B4ED5DA}" type="pres">
      <dgm:prSet presAssocID="{75953B4A-84BF-4DDC-82BB-C5260ACC097B}" presName="bullet4b" presStyleLbl="node1" presStyleIdx="1" presStyleCnt="4"/>
      <dgm:spPr/>
    </dgm:pt>
    <dgm:pt modelId="{54118D77-8A2F-4CCD-84E5-FD3428812DE8}" type="pres">
      <dgm:prSet presAssocID="{75953B4A-84BF-4DDC-82BB-C5260ACC097B}" presName="textBox4b" presStyleLbl="revTx" presStyleIdx="1" presStyleCnt="4">
        <dgm:presLayoutVars>
          <dgm:bulletEnabled val="1"/>
        </dgm:presLayoutVars>
      </dgm:prSet>
      <dgm:spPr/>
      <dgm:t>
        <a:bodyPr/>
        <a:lstStyle/>
        <a:p>
          <a:endParaRPr lang="zh-TW" altLang="en-US"/>
        </a:p>
      </dgm:t>
    </dgm:pt>
    <dgm:pt modelId="{5959DECB-B22C-4D51-B1BB-FC74B023900C}" type="pres">
      <dgm:prSet presAssocID="{942A78BF-BEC5-4917-AEDB-8E7E7A3B1A4C}" presName="bullet4c" presStyleLbl="node1" presStyleIdx="2" presStyleCnt="4"/>
      <dgm:spPr/>
    </dgm:pt>
    <dgm:pt modelId="{F5DB9E3F-A673-4455-A32C-6454DE6BBD20}" type="pres">
      <dgm:prSet presAssocID="{942A78BF-BEC5-4917-AEDB-8E7E7A3B1A4C}" presName="textBox4c" presStyleLbl="revTx" presStyleIdx="2" presStyleCnt="4">
        <dgm:presLayoutVars>
          <dgm:bulletEnabled val="1"/>
        </dgm:presLayoutVars>
      </dgm:prSet>
      <dgm:spPr/>
      <dgm:t>
        <a:bodyPr/>
        <a:lstStyle/>
        <a:p>
          <a:endParaRPr lang="zh-TW" altLang="en-US"/>
        </a:p>
      </dgm:t>
    </dgm:pt>
    <dgm:pt modelId="{F9D27FEC-CD5A-4868-B305-4B9A4CDD80AF}" type="pres">
      <dgm:prSet presAssocID="{59DBF1EE-62E9-48E9-B202-7D2476ECDAC3}" presName="bullet4d" presStyleLbl="node1" presStyleIdx="3" presStyleCnt="4"/>
      <dgm:spPr/>
    </dgm:pt>
    <dgm:pt modelId="{685FA1E6-10FD-4AE1-AFF5-EF7AB2529369}" type="pres">
      <dgm:prSet presAssocID="{59DBF1EE-62E9-48E9-B202-7D2476ECDAC3}" presName="textBox4d" presStyleLbl="revTx" presStyleIdx="3" presStyleCnt="4">
        <dgm:presLayoutVars>
          <dgm:bulletEnabled val="1"/>
        </dgm:presLayoutVars>
      </dgm:prSet>
      <dgm:spPr/>
      <dgm:t>
        <a:bodyPr/>
        <a:lstStyle/>
        <a:p>
          <a:endParaRPr lang="zh-TW" altLang="en-US"/>
        </a:p>
      </dgm:t>
    </dgm:pt>
  </dgm:ptLst>
  <dgm:cxnLst>
    <dgm:cxn modelId="{D2804CCE-9BAA-4473-8606-5BCAC7B2AAAE}" type="presOf" srcId="{59DBF1EE-62E9-48E9-B202-7D2476ECDAC3}" destId="{685FA1E6-10FD-4AE1-AFF5-EF7AB2529369}" srcOrd="0" destOrd="0" presId="urn:microsoft.com/office/officeart/2005/8/layout/arrow2"/>
    <dgm:cxn modelId="{F6AB0305-D497-4633-BF4E-C23DF1D2BEB5}" srcId="{2F2ED166-3E1E-4BB7-8012-C941AEE7AB33}" destId="{59DBF1EE-62E9-48E9-B202-7D2476ECDAC3}" srcOrd="3" destOrd="0" parTransId="{BDBD5574-6C65-4C05-BF5E-68BF9B2FCABE}" sibTransId="{C79AD0F0-7F80-4EEE-A1A2-0C73B01AC763}"/>
    <dgm:cxn modelId="{D05DB375-31FD-4306-8B56-771D29628922}" type="presOf" srcId="{75953B4A-84BF-4DDC-82BB-C5260ACC097B}" destId="{54118D77-8A2F-4CCD-84E5-FD3428812DE8}" srcOrd="0" destOrd="0" presId="urn:microsoft.com/office/officeart/2005/8/layout/arrow2"/>
    <dgm:cxn modelId="{32A73067-95CE-406F-A336-42CC861BE7BC}" type="presOf" srcId="{942A78BF-BEC5-4917-AEDB-8E7E7A3B1A4C}" destId="{F5DB9E3F-A673-4455-A32C-6454DE6BBD20}" srcOrd="0" destOrd="0" presId="urn:microsoft.com/office/officeart/2005/8/layout/arrow2"/>
    <dgm:cxn modelId="{9FF91C8A-8F3C-4A06-8AF7-D58DD423C49F}" srcId="{2F2ED166-3E1E-4BB7-8012-C941AEE7AB33}" destId="{583B1723-3275-4B81-A3C4-722CC9187947}" srcOrd="0" destOrd="0" parTransId="{8A11A68C-0647-4C9A-910B-F5E238D20BF1}" sibTransId="{A1D5C279-10BD-4432-A697-06D5B0BC7F6C}"/>
    <dgm:cxn modelId="{75043A44-3E25-4CD8-B859-E119F04D5E14}" type="presOf" srcId="{2F2ED166-3E1E-4BB7-8012-C941AEE7AB33}" destId="{03A55F6C-7134-41AE-880A-A888BD0288C4}" srcOrd="0" destOrd="0" presId="urn:microsoft.com/office/officeart/2005/8/layout/arrow2"/>
    <dgm:cxn modelId="{48A64C61-0EB9-4095-AA35-CFF1BE327103}" srcId="{2F2ED166-3E1E-4BB7-8012-C941AEE7AB33}" destId="{942A78BF-BEC5-4917-AEDB-8E7E7A3B1A4C}" srcOrd="2" destOrd="0" parTransId="{9330D8BA-A333-48C9-8DFD-74554D12B1FE}" sibTransId="{6918FF72-5708-4796-95D7-8FD03F4BF071}"/>
    <dgm:cxn modelId="{2942334F-307E-44C6-8A4A-6A58FA54F547}" srcId="{2F2ED166-3E1E-4BB7-8012-C941AEE7AB33}" destId="{75953B4A-84BF-4DDC-82BB-C5260ACC097B}" srcOrd="1" destOrd="0" parTransId="{C7F71619-17C7-43B6-A07A-A4425D7DA746}" sibTransId="{1D6AEB3C-B733-429B-B498-1CA664C9702D}"/>
    <dgm:cxn modelId="{0F126C30-9631-463D-92BA-F84B1DF3A879}" type="presOf" srcId="{583B1723-3275-4B81-A3C4-722CC9187947}" destId="{CBAFA35A-BB2C-4C1E-A5ED-306D172DC474}" srcOrd="0" destOrd="0" presId="urn:microsoft.com/office/officeart/2005/8/layout/arrow2"/>
    <dgm:cxn modelId="{B69899C7-9E71-4A7B-A534-87890FD09582}" type="presParOf" srcId="{03A55F6C-7134-41AE-880A-A888BD0288C4}" destId="{95B5BF20-F143-46CF-A9B8-4AF9E687A489}" srcOrd="0" destOrd="0" presId="urn:microsoft.com/office/officeart/2005/8/layout/arrow2"/>
    <dgm:cxn modelId="{74C0E3F4-8C30-43F9-B5F3-7F261BF3DA60}" type="presParOf" srcId="{03A55F6C-7134-41AE-880A-A888BD0288C4}" destId="{8235ACE4-4A05-4892-9940-BD7623B78159}" srcOrd="1" destOrd="0" presId="urn:microsoft.com/office/officeart/2005/8/layout/arrow2"/>
    <dgm:cxn modelId="{C97F6A2C-1928-425D-91BC-06F59B639491}" type="presParOf" srcId="{8235ACE4-4A05-4892-9940-BD7623B78159}" destId="{7A75FF03-CE33-41DD-BCA8-8B2BF78F2D0C}" srcOrd="0" destOrd="0" presId="urn:microsoft.com/office/officeart/2005/8/layout/arrow2"/>
    <dgm:cxn modelId="{1AD485F7-8386-45A3-8E70-9749F6E1FA64}" type="presParOf" srcId="{8235ACE4-4A05-4892-9940-BD7623B78159}" destId="{CBAFA35A-BB2C-4C1E-A5ED-306D172DC474}" srcOrd="1" destOrd="0" presId="urn:microsoft.com/office/officeart/2005/8/layout/arrow2"/>
    <dgm:cxn modelId="{4CE5390B-61EA-45F8-A41A-186B304A1BE6}" type="presParOf" srcId="{8235ACE4-4A05-4892-9940-BD7623B78159}" destId="{38D3C9B8-0A98-44EE-8A7C-B3962B4ED5DA}" srcOrd="2" destOrd="0" presId="urn:microsoft.com/office/officeart/2005/8/layout/arrow2"/>
    <dgm:cxn modelId="{A5D910B6-D393-4883-AE9C-954ACE1BC9F2}" type="presParOf" srcId="{8235ACE4-4A05-4892-9940-BD7623B78159}" destId="{54118D77-8A2F-4CCD-84E5-FD3428812DE8}" srcOrd="3" destOrd="0" presId="urn:microsoft.com/office/officeart/2005/8/layout/arrow2"/>
    <dgm:cxn modelId="{970D8DCE-6AD2-4D92-9E0D-1F25FEC7875C}" type="presParOf" srcId="{8235ACE4-4A05-4892-9940-BD7623B78159}" destId="{5959DECB-B22C-4D51-B1BB-FC74B023900C}" srcOrd="4" destOrd="0" presId="urn:microsoft.com/office/officeart/2005/8/layout/arrow2"/>
    <dgm:cxn modelId="{DEF8F836-2955-495D-A306-E6F621A6C6AA}" type="presParOf" srcId="{8235ACE4-4A05-4892-9940-BD7623B78159}" destId="{F5DB9E3F-A673-4455-A32C-6454DE6BBD20}" srcOrd="5" destOrd="0" presId="urn:microsoft.com/office/officeart/2005/8/layout/arrow2"/>
    <dgm:cxn modelId="{7309EC3D-B2F0-45E8-955B-9D3BA2003D3D}" type="presParOf" srcId="{8235ACE4-4A05-4892-9940-BD7623B78159}" destId="{F9D27FEC-CD5A-4868-B305-4B9A4CDD80AF}" srcOrd="6" destOrd="0" presId="urn:microsoft.com/office/officeart/2005/8/layout/arrow2"/>
    <dgm:cxn modelId="{EA053CEA-4275-4D18-9B5E-8CBF75C17F28}" type="presParOf" srcId="{8235ACE4-4A05-4892-9940-BD7623B78159}" destId="{685FA1E6-10FD-4AE1-AFF5-EF7AB2529369}" srcOrd="7" destOrd="0" presId="urn:microsoft.com/office/officeart/2005/8/layout/arrow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F1593E1-4F2E-45D9-9937-1065CA3F9EE4}"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zh-TW" altLang="en-US"/>
        </a:p>
      </dgm:t>
    </dgm:pt>
    <dgm:pt modelId="{1F66C70E-7CFE-4BDE-979B-BE1A2123E9DC}">
      <dgm:prSet phldrT="[文字]"/>
      <dgm:spPr/>
      <dgm:t>
        <a:bodyPr/>
        <a:lstStyle/>
        <a:p>
          <a:r>
            <a:rPr lang="zh-TW" altLang="en-US" dirty="0" smtClean="0"/>
            <a:t>九年一貫</a:t>
          </a:r>
          <a:endParaRPr lang="zh-TW" altLang="en-US" dirty="0"/>
        </a:p>
      </dgm:t>
    </dgm:pt>
    <dgm:pt modelId="{BB411DDF-0315-4998-B745-69534A496CCE}" type="parTrans" cxnId="{54002E1E-E4C4-4E65-8C44-5A3EC154DB3C}">
      <dgm:prSet/>
      <dgm:spPr/>
      <dgm:t>
        <a:bodyPr/>
        <a:lstStyle/>
        <a:p>
          <a:endParaRPr lang="zh-TW" altLang="en-US"/>
        </a:p>
      </dgm:t>
    </dgm:pt>
    <dgm:pt modelId="{010433DA-903A-4980-8F94-201128A713BD}" type="sibTrans" cxnId="{54002E1E-E4C4-4E65-8C44-5A3EC154DB3C}">
      <dgm:prSet/>
      <dgm:spPr/>
      <dgm:t>
        <a:bodyPr/>
        <a:lstStyle/>
        <a:p>
          <a:endParaRPr lang="zh-TW" altLang="en-US"/>
        </a:p>
      </dgm:t>
    </dgm:pt>
    <dgm:pt modelId="{0E096F6F-F1BC-4CB8-8126-C3746A1F492B}">
      <dgm:prSet phldrT="[文字]" custT="1"/>
      <dgm:spPr/>
      <dgm:t>
        <a:bodyPr/>
        <a:lstStyle/>
        <a:p>
          <a:r>
            <a:rPr lang="zh-TW" altLang="en-US" sz="2800" dirty="0" smtClean="0"/>
            <a:t>語文領域</a:t>
          </a:r>
          <a:endParaRPr lang="zh-TW" altLang="en-US" sz="2800" dirty="0"/>
        </a:p>
      </dgm:t>
    </dgm:pt>
    <dgm:pt modelId="{C340D4E5-0E9E-4B8D-88CE-CBDC6784D28F}" type="parTrans" cxnId="{CDAD594A-F8B6-4602-A188-302A2625B27F}">
      <dgm:prSet/>
      <dgm:spPr/>
      <dgm:t>
        <a:bodyPr/>
        <a:lstStyle/>
        <a:p>
          <a:endParaRPr lang="zh-TW" altLang="en-US"/>
        </a:p>
      </dgm:t>
    </dgm:pt>
    <dgm:pt modelId="{5660C1D5-A09E-42C4-AAF6-125DE3CE5AED}" type="sibTrans" cxnId="{CDAD594A-F8B6-4602-A188-302A2625B27F}">
      <dgm:prSet/>
      <dgm:spPr/>
      <dgm:t>
        <a:bodyPr/>
        <a:lstStyle/>
        <a:p>
          <a:endParaRPr lang="zh-TW" altLang="en-US"/>
        </a:p>
      </dgm:t>
    </dgm:pt>
    <dgm:pt modelId="{FA5B23F5-D0E8-483A-A053-8A002F8A1FCC}">
      <dgm:prSet phldrT="[文字]" custT="1"/>
      <dgm:spPr/>
      <dgm:t>
        <a:bodyPr/>
        <a:lstStyle/>
        <a:p>
          <a:r>
            <a:rPr lang="zh-TW" altLang="en-US" sz="2800" dirty="0" smtClean="0"/>
            <a:t>語文領域 新增本土語文、     新住民語文</a:t>
          </a:r>
          <a:endParaRPr lang="zh-TW" altLang="en-US" sz="2800" dirty="0"/>
        </a:p>
      </dgm:t>
    </dgm:pt>
    <dgm:pt modelId="{8E602F4B-60FD-4B2B-85C8-1F9898EB9731}" type="parTrans" cxnId="{9C6F808B-6DFC-4854-A589-8280A27FC786}">
      <dgm:prSet/>
      <dgm:spPr/>
      <dgm:t>
        <a:bodyPr/>
        <a:lstStyle/>
        <a:p>
          <a:endParaRPr lang="zh-TW" altLang="en-US"/>
        </a:p>
      </dgm:t>
    </dgm:pt>
    <dgm:pt modelId="{F58CEE5D-8A30-440E-B946-CEBDEC6C371B}" type="sibTrans" cxnId="{9C6F808B-6DFC-4854-A589-8280A27FC786}">
      <dgm:prSet/>
      <dgm:spPr/>
      <dgm:t>
        <a:bodyPr/>
        <a:lstStyle/>
        <a:p>
          <a:endParaRPr lang="zh-TW" altLang="en-US"/>
        </a:p>
      </dgm:t>
    </dgm:pt>
    <dgm:pt modelId="{9B33EF36-C5F7-42E3-A812-9484280403EB}">
      <dgm:prSet phldrT="[文字]"/>
      <dgm:spPr/>
      <dgm:t>
        <a:bodyPr/>
        <a:lstStyle/>
        <a:p>
          <a:r>
            <a:rPr lang="zh-TW" altLang="en-US" dirty="0" smtClean="0"/>
            <a:t>自然與生活科技領域</a:t>
          </a:r>
          <a:endParaRPr lang="zh-TW" altLang="en-US" dirty="0"/>
        </a:p>
      </dgm:t>
    </dgm:pt>
    <dgm:pt modelId="{3E70B1DB-FE4B-4FB0-BF26-6C1E4E6B9B1A}" type="parTrans" cxnId="{E6C3AB0D-5F1E-4861-B423-EC5BD3FE2ABC}">
      <dgm:prSet/>
      <dgm:spPr/>
      <dgm:t>
        <a:bodyPr/>
        <a:lstStyle/>
        <a:p>
          <a:endParaRPr lang="zh-TW" altLang="en-US"/>
        </a:p>
      </dgm:t>
    </dgm:pt>
    <dgm:pt modelId="{79E6ECF6-EC6B-4470-A028-6A928C22CA05}" type="sibTrans" cxnId="{E6C3AB0D-5F1E-4861-B423-EC5BD3FE2ABC}">
      <dgm:prSet/>
      <dgm:spPr/>
      <dgm:t>
        <a:bodyPr/>
        <a:lstStyle/>
        <a:p>
          <a:endParaRPr lang="zh-TW" altLang="en-US"/>
        </a:p>
      </dgm:t>
    </dgm:pt>
    <dgm:pt modelId="{426C69E9-B08A-488A-87C0-77646B46869F}">
      <dgm:prSet phldrT="[文字]"/>
      <dgm:spPr/>
      <dgm:t>
        <a:bodyPr/>
        <a:lstStyle/>
        <a:p>
          <a:r>
            <a:rPr lang="zh-TW" altLang="en-US" dirty="0" smtClean="0"/>
            <a:t>十二年國教</a:t>
          </a:r>
          <a:endParaRPr lang="zh-TW" altLang="en-US" dirty="0"/>
        </a:p>
      </dgm:t>
    </dgm:pt>
    <dgm:pt modelId="{80106D20-C98B-4B61-988D-98AD43500D6B}" type="parTrans" cxnId="{49F9CF7A-95F2-44C0-8005-F13E8FDED4C7}">
      <dgm:prSet/>
      <dgm:spPr/>
      <dgm:t>
        <a:bodyPr/>
        <a:lstStyle/>
        <a:p>
          <a:endParaRPr lang="zh-TW" altLang="en-US"/>
        </a:p>
      </dgm:t>
    </dgm:pt>
    <dgm:pt modelId="{C3992204-B57E-46DA-BEEF-D0235E7605C6}" type="sibTrans" cxnId="{49F9CF7A-95F2-44C0-8005-F13E8FDED4C7}">
      <dgm:prSet/>
      <dgm:spPr/>
      <dgm:t>
        <a:bodyPr/>
        <a:lstStyle/>
        <a:p>
          <a:endParaRPr lang="zh-TW" altLang="en-US"/>
        </a:p>
      </dgm:t>
    </dgm:pt>
    <dgm:pt modelId="{B20D4BFE-0383-4C33-AFB6-EF1C3332AD9A}">
      <dgm:prSet phldrT="[文字]"/>
      <dgm:spPr/>
      <dgm:t>
        <a:bodyPr/>
        <a:lstStyle/>
        <a:p>
          <a:r>
            <a:rPr lang="zh-TW" altLang="en-US" dirty="0" smtClean="0"/>
            <a:t>科技領域   </a:t>
          </a:r>
          <a:endParaRPr lang="en-US" altLang="zh-TW" dirty="0" smtClean="0"/>
        </a:p>
        <a:p>
          <a:r>
            <a:rPr lang="zh-TW" altLang="en-US" dirty="0" smtClean="0"/>
            <a:t> </a:t>
          </a:r>
          <a:r>
            <a:rPr lang="en-US" altLang="zh-TW" dirty="0" smtClean="0"/>
            <a:t>(</a:t>
          </a:r>
          <a:r>
            <a:rPr lang="zh-TW" altLang="en-US" dirty="0" smtClean="0"/>
            <a:t>資訊教育</a:t>
          </a:r>
          <a:r>
            <a:rPr lang="en-US" altLang="zh-TW" dirty="0" smtClean="0"/>
            <a:t>+</a:t>
          </a:r>
          <a:r>
            <a:rPr lang="zh-TW" altLang="en-US" dirty="0" smtClean="0"/>
            <a:t>生活科技</a:t>
          </a:r>
          <a:r>
            <a:rPr lang="en-US" altLang="zh-TW" dirty="0" smtClean="0"/>
            <a:t>)</a:t>
          </a:r>
          <a:endParaRPr lang="zh-TW" altLang="en-US" dirty="0"/>
        </a:p>
      </dgm:t>
    </dgm:pt>
    <dgm:pt modelId="{95271768-C11C-4D00-ADC7-8B04A46667CF}" type="parTrans" cxnId="{24F70BBF-E490-4819-B190-443580E35738}">
      <dgm:prSet/>
      <dgm:spPr/>
      <dgm:t>
        <a:bodyPr/>
        <a:lstStyle/>
        <a:p>
          <a:endParaRPr lang="zh-TW" altLang="en-US"/>
        </a:p>
      </dgm:t>
    </dgm:pt>
    <dgm:pt modelId="{70A15121-47D7-489B-9BBC-4A8383401656}" type="sibTrans" cxnId="{24F70BBF-E490-4819-B190-443580E35738}">
      <dgm:prSet/>
      <dgm:spPr/>
      <dgm:t>
        <a:bodyPr/>
        <a:lstStyle/>
        <a:p>
          <a:endParaRPr lang="zh-TW" altLang="en-US"/>
        </a:p>
      </dgm:t>
    </dgm:pt>
    <dgm:pt modelId="{D2AC3E07-B092-49D1-864C-7AB7D1A0FD26}" type="pres">
      <dgm:prSet presAssocID="{5F1593E1-4F2E-45D9-9937-1065CA3F9EE4}" presName="outerComposite" presStyleCnt="0">
        <dgm:presLayoutVars>
          <dgm:chMax val="2"/>
          <dgm:animLvl val="lvl"/>
          <dgm:resizeHandles val="exact"/>
        </dgm:presLayoutVars>
      </dgm:prSet>
      <dgm:spPr/>
      <dgm:t>
        <a:bodyPr/>
        <a:lstStyle/>
        <a:p>
          <a:endParaRPr lang="zh-TW" altLang="en-US"/>
        </a:p>
      </dgm:t>
    </dgm:pt>
    <dgm:pt modelId="{2F14CDC1-293D-4951-9D90-24FDF76DB0DF}" type="pres">
      <dgm:prSet presAssocID="{5F1593E1-4F2E-45D9-9937-1065CA3F9EE4}" presName="dummyMaxCanvas" presStyleCnt="0"/>
      <dgm:spPr/>
    </dgm:pt>
    <dgm:pt modelId="{7A5D64D7-F535-4BD9-BBD1-1F9577A741DA}" type="pres">
      <dgm:prSet presAssocID="{5F1593E1-4F2E-45D9-9937-1065CA3F9EE4}" presName="parentComposite" presStyleCnt="0"/>
      <dgm:spPr/>
    </dgm:pt>
    <dgm:pt modelId="{C7C87F1D-BA6F-4514-B595-25D74114898C}" type="pres">
      <dgm:prSet presAssocID="{5F1593E1-4F2E-45D9-9937-1065CA3F9EE4}" presName="parent1" presStyleLbl="alignAccFollowNode1" presStyleIdx="0" presStyleCnt="4">
        <dgm:presLayoutVars>
          <dgm:chMax val="4"/>
        </dgm:presLayoutVars>
      </dgm:prSet>
      <dgm:spPr/>
      <dgm:t>
        <a:bodyPr/>
        <a:lstStyle/>
        <a:p>
          <a:endParaRPr lang="zh-TW" altLang="en-US"/>
        </a:p>
      </dgm:t>
    </dgm:pt>
    <dgm:pt modelId="{52EAA457-D0EB-4E98-ACB3-7EA88F2A1002}" type="pres">
      <dgm:prSet presAssocID="{5F1593E1-4F2E-45D9-9937-1065CA3F9EE4}" presName="parent2" presStyleLbl="alignAccFollowNode1" presStyleIdx="1" presStyleCnt="4">
        <dgm:presLayoutVars>
          <dgm:chMax val="4"/>
        </dgm:presLayoutVars>
      </dgm:prSet>
      <dgm:spPr/>
      <dgm:t>
        <a:bodyPr/>
        <a:lstStyle/>
        <a:p>
          <a:endParaRPr lang="zh-TW" altLang="en-US"/>
        </a:p>
      </dgm:t>
    </dgm:pt>
    <dgm:pt modelId="{8BECC752-051D-4630-BA82-BBCC79E0584C}" type="pres">
      <dgm:prSet presAssocID="{5F1593E1-4F2E-45D9-9937-1065CA3F9EE4}" presName="childrenComposite" presStyleCnt="0"/>
      <dgm:spPr/>
    </dgm:pt>
    <dgm:pt modelId="{EC7D1637-9740-4461-8106-4AF2D0B5F4B7}" type="pres">
      <dgm:prSet presAssocID="{5F1593E1-4F2E-45D9-9937-1065CA3F9EE4}" presName="dummyMaxCanvas_ChildArea" presStyleCnt="0"/>
      <dgm:spPr/>
    </dgm:pt>
    <dgm:pt modelId="{51FB3BB1-E395-4782-A0D4-CCB2CB96D60D}" type="pres">
      <dgm:prSet presAssocID="{5F1593E1-4F2E-45D9-9937-1065CA3F9EE4}" presName="fulcrum" presStyleLbl="alignAccFollowNode1" presStyleIdx="2" presStyleCnt="4"/>
      <dgm:spPr/>
    </dgm:pt>
    <dgm:pt modelId="{BA8558E1-6FC1-4F05-874A-C9B09A81F032}" type="pres">
      <dgm:prSet presAssocID="{5F1593E1-4F2E-45D9-9937-1065CA3F9EE4}" presName="balance_22" presStyleLbl="alignAccFollowNode1" presStyleIdx="3" presStyleCnt="4">
        <dgm:presLayoutVars>
          <dgm:bulletEnabled val="1"/>
        </dgm:presLayoutVars>
      </dgm:prSet>
      <dgm:spPr/>
    </dgm:pt>
    <dgm:pt modelId="{8FE0DC06-CCD0-4E5F-A15F-D89A72EFC292}" type="pres">
      <dgm:prSet presAssocID="{5F1593E1-4F2E-45D9-9937-1065CA3F9EE4}" presName="right_22_1" presStyleLbl="node1" presStyleIdx="0" presStyleCnt="4" custScaleX="146929">
        <dgm:presLayoutVars>
          <dgm:bulletEnabled val="1"/>
        </dgm:presLayoutVars>
      </dgm:prSet>
      <dgm:spPr/>
      <dgm:t>
        <a:bodyPr/>
        <a:lstStyle/>
        <a:p>
          <a:endParaRPr lang="zh-TW" altLang="en-US"/>
        </a:p>
      </dgm:t>
    </dgm:pt>
    <dgm:pt modelId="{CF8882F5-9809-41AE-9B9E-1AE0FDA01546}" type="pres">
      <dgm:prSet presAssocID="{5F1593E1-4F2E-45D9-9937-1065CA3F9EE4}" presName="right_22_2" presStyleLbl="node1" presStyleIdx="1" presStyleCnt="4" custScaleX="136536">
        <dgm:presLayoutVars>
          <dgm:bulletEnabled val="1"/>
        </dgm:presLayoutVars>
      </dgm:prSet>
      <dgm:spPr/>
      <dgm:t>
        <a:bodyPr/>
        <a:lstStyle/>
        <a:p>
          <a:endParaRPr lang="zh-TW" altLang="en-US"/>
        </a:p>
      </dgm:t>
    </dgm:pt>
    <dgm:pt modelId="{FBAFC01D-7929-4DCA-BEE8-9CDEC56FA416}" type="pres">
      <dgm:prSet presAssocID="{5F1593E1-4F2E-45D9-9937-1065CA3F9EE4}" presName="left_22_1" presStyleLbl="node1" presStyleIdx="2" presStyleCnt="4">
        <dgm:presLayoutVars>
          <dgm:bulletEnabled val="1"/>
        </dgm:presLayoutVars>
      </dgm:prSet>
      <dgm:spPr/>
      <dgm:t>
        <a:bodyPr/>
        <a:lstStyle/>
        <a:p>
          <a:endParaRPr lang="zh-TW" altLang="en-US"/>
        </a:p>
      </dgm:t>
    </dgm:pt>
    <dgm:pt modelId="{6630EDB5-6E2F-45C7-AA2E-64C86C820403}" type="pres">
      <dgm:prSet presAssocID="{5F1593E1-4F2E-45D9-9937-1065CA3F9EE4}" presName="left_22_2" presStyleLbl="node1" presStyleIdx="3" presStyleCnt="4" custScaleX="95758" custScaleY="102604">
        <dgm:presLayoutVars>
          <dgm:bulletEnabled val="1"/>
        </dgm:presLayoutVars>
      </dgm:prSet>
      <dgm:spPr/>
      <dgm:t>
        <a:bodyPr/>
        <a:lstStyle/>
        <a:p>
          <a:endParaRPr lang="zh-TW" altLang="en-US"/>
        </a:p>
      </dgm:t>
    </dgm:pt>
  </dgm:ptLst>
  <dgm:cxnLst>
    <dgm:cxn modelId="{27EE8B6F-01F6-45A8-A3B0-F5F7578E9228}" type="presOf" srcId="{9B33EF36-C5F7-42E3-A812-9484280403EB}" destId="{FBAFC01D-7929-4DCA-BEE8-9CDEC56FA416}" srcOrd="0" destOrd="0" presId="urn:microsoft.com/office/officeart/2005/8/layout/balance1"/>
    <dgm:cxn modelId="{24F70BBF-E490-4819-B190-443580E35738}" srcId="{426C69E9-B08A-488A-87C0-77646B46869F}" destId="{B20D4BFE-0383-4C33-AFB6-EF1C3332AD9A}" srcOrd="0" destOrd="0" parTransId="{95271768-C11C-4D00-ADC7-8B04A46667CF}" sibTransId="{70A15121-47D7-489B-9BBC-4A8383401656}"/>
    <dgm:cxn modelId="{02585B78-F0F9-40C1-902C-799B238F13E1}" type="presOf" srcId="{1F66C70E-7CFE-4BDE-979B-BE1A2123E9DC}" destId="{C7C87F1D-BA6F-4514-B595-25D74114898C}" srcOrd="0" destOrd="0" presId="urn:microsoft.com/office/officeart/2005/8/layout/balance1"/>
    <dgm:cxn modelId="{7A9EC7C9-2AE3-4B50-A02D-83DC30008F34}" type="presOf" srcId="{426C69E9-B08A-488A-87C0-77646B46869F}" destId="{52EAA457-D0EB-4E98-ACB3-7EA88F2A1002}" srcOrd="0" destOrd="0" presId="urn:microsoft.com/office/officeart/2005/8/layout/balance1"/>
    <dgm:cxn modelId="{CDAD594A-F8B6-4602-A188-302A2625B27F}" srcId="{1F66C70E-7CFE-4BDE-979B-BE1A2123E9DC}" destId="{0E096F6F-F1BC-4CB8-8126-C3746A1F492B}" srcOrd="1" destOrd="0" parTransId="{C340D4E5-0E9E-4B8D-88CE-CBDC6784D28F}" sibTransId="{5660C1D5-A09E-42C4-AAF6-125DE3CE5AED}"/>
    <dgm:cxn modelId="{C4CD5B88-B964-4338-9D37-CF27CB2A4CFB}" type="presOf" srcId="{B20D4BFE-0383-4C33-AFB6-EF1C3332AD9A}" destId="{8FE0DC06-CCD0-4E5F-A15F-D89A72EFC292}" srcOrd="0" destOrd="0" presId="urn:microsoft.com/office/officeart/2005/8/layout/balance1"/>
    <dgm:cxn modelId="{9C6F808B-6DFC-4854-A589-8280A27FC786}" srcId="{426C69E9-B08A-488A-87C0-77646B46869F}" destId="{FA5B23F5-D0E8-483A-A053-8A002F8A1FCC}" srcOrd="1" destOrd="0" parTransId="{8E602F4B-60FD-4B2B-85C8-1F9898EB9731}" sibTransId="{F58CEE5D-8A30-440E-B946-CEBDEC6C371B}"/>
    <dgm:cxn modelId="{BC5AC4E6-4213-4369-A989-F3AE4629FD4D}" type="presOf" srcId="{5F1593E1-4F2E-45D9-9937-1065CA3F9EE4}" destId="{D2AC3E07-B092-49D1-864C-7AB7D1A0FD26}" srcOrd="0" destOrd="0" presId="urn:microsoft.com/office/officeart/2005/8/layout/balance1"/>
    <dgm:cxn modelId="{E6C3AB0D-5F1E-4861-B423-EC5BD3FE2ABC}" srcId="{1F66C70E-7CFE-4BDE-979B-BE1A2123E9DC}" destId="{9B33EF36-C5F7-42E3-A812-9484280403EB}" srcOrd="0" destOrd="0" parTransId="{3E70B1DB-FE4B-4FB0-BF26-6C1E4E6B9B1A}" sibTransId="{79E6ECF6-EC6B-4470-A028-6A928C22CA05}"/>
    <dgm:cxn modelId="{5BAA9F61-6AFF-432C-8AE3-3C4AA4B0779A}" type="presOf" srcId="{0E096F6F-F1BC-4CB8-8126-C3746A1F492B}" destId="{6630EDB5-6E2F-45C7-AA2E-64C86C820403}" srcOrd="0" destOrd="0" presId="urn:microsoft.com/office/officeart/2005/8/layout/balance1"/>
    <dgm:cxn modelId="{49F9CF7A-95F2-44C0-8005-F13E8FDED4C7}" srcId="{5F1593E1-4F2E-45D9-9937-1065CA3F9EE4}" destId="{426C69E9-B08A-488A-87C0-77646B46869F}" srcOrd="1" destOrd="0" parTransId="{80106D20-C98B-4B61-988D-98AD43500D6B}" sibTransId="{C3992204-B57E-46DA-BEEF-D0235E7605C6}"/>
    <dgm:cxn modelId="{54002E1E-E4C4-4E65-8C44-5A3EC154DB3C}" srcId="{5F1593E1-4F2E-45D9-9937-1065CA3F9EE4}" destId="{1F66C70E-7CFE-4BDE-979B-BE1A2123E9DC}" srcOrd="0" destOrd="0" parTransId="{BB411DDF-0315-4998-B745-69534A496CCE}" sibTransId="{010433DA-903A-4980-8F94-201128A713BD}"/>
    <dgm:cxn modelId="{53E42174-D4CA-4579-9840-ED1B6E2601AD}" type="presOf" srcId="{FA5B23F5-D0E8-483A-A053-8A002F8A1FCC}" destId="{CF8882F5-9809-41AE-9B9E-1AE0FDA01546}" srcOrd="0" destOrd="0" presId="urn:microsoft.com/office/officeart/2005/8/layout/balance1"/>
    <dgm:cxn modelId="{E78C55E0-FD1B-43AF-8959-07D492F442F7}" type="presParOf" srcId="{D2AC3E07-B092-49D1-864C-7AB7D1A0FD26}" destId="{2F14CDC1-293D-4951-9D90-24FDF76DB0DF}" srcOrd="0" destOrd="0" presId="urn:microsoft.com/office/officeart/2005/8/layout/balance1"/>
    <dgm:cxn modelId="{5667A947-9B19-4D3D-B50A-BE81BAABC470}" type="presParOf" srcId="{D2AC3E07-B092-49D1-864C-7AB7D1A0FD26}" destId="{7A5D64D7-F535-4BD9-BBD1-1F9577A741DA}" srcOrd="1" destOrd="0" presId="urn:microsoft.com/office/officeart/2005/8/layout/balance1"/>
    <dgm:cxn modelId="{6A158CDC-558A-4180-8E3B-C04F1ACFC624}" type="presParOf" srcId="{7A5D64D7-F535-4BD9-BBD1-1F9577A741DA}" destId="{C7C87F1D-BA6F-4514-B595-25D74114898C}" srcOrd="0" destOrd="0" presId="urn:microsoft.com/office/officeart/2005/8/layout/balance1"/>
    <dgm:cxn modelId="{8ED61560-D2BE-48F2-A209-AF3472F28D7D}" type="presParOf" srcId="{7A5D64D7-F535-4BD9-BBD1-1F9577A741DA}" destId="{52EAA457-D0EB-4E98-ACB3-7EA88F2A1002}" srcOrd="1" destOrd="0" presId="urn:microsoft.com/office/officeart/2005/8/layout/balance1"/>
    <dgm:cxn modelId="{82255B7E-5E02-4D8B-A9EC-3ED037EF47E1}" type="presParOf" srcId="{D2AC3E07-B092-49D1-864C-7AB7D1A0FD26}" destId="{8BECC752-051D-4630-BA82-BBCC79E0584C}" srcOrd="2" destOrd="0" presId="urn:microsoft.com/office/officeart/2005/8/layout/balance1"/>
    <dgm:cxn modelId="{6197F4B6-CBDB-48DA-B00B-265C248DC4E6}" type="presParOf" srcId="{8BECC752-051D-4630-BA82-BBCC79E0584C}" destId="{EC7D1637-9740-4461-8106-4AF2D0B5F4B7}" srcOrd="0" destOrd="0" presId="urn:microsoft.com/office/officeart/2005/8/layout/balance1"/>
    <dgm:cxn modelId="{56BDAB6C-8514-4601-A818-324E37F49DB5}" type="presParOf" srcId="{8BECC752-051D-4630-BA82-BBCC79E0584C}" destId="{51FB3BB1-E395-4782-A0D4-CCB2CB96D60D}" srcOrd="1" destOrd="0" presId="urn:microsoft.com/office/officeart/2005/8/layout/balance1"/>
    <dgm:cxn modelId="{E15A0D9D-C626-4F0E-9E10-0E649412F919}" type="presParOf" srcId="{8BECC752-051D-4630-BA82-BBCC79E0584C}" destId="{BA8558E1-6FC1-4F05-874A-C9B09A81F032}" srcOrd="2" destOrd="0" presId="urn:microsoft.com/office/officeart/2005/8/layout/balance1"/>
    <dgm:cxn modelId="{04DDF775-65D2-4424-9984-4D08AD443D81}" type="presParOf" srcId="{8BECC752-051D-4630-BA82-BBCC79E0584C}" destId="{8FE0DC06-CCD0-4E5F-A15F-D89A72EFC292}" srcOrd="3" destOrd="0" presId="urn:microsoft.com/office/officeart/2005/8/layout/balance1"/>
    <dgm:cxn modelId="{30CFF693-974A-49C7-8334-110D9183962E}" type="presParOf" srcId="{8BECC752-051D-4630-BA82-BBCC79E0584C}" destId="{CF8882F5-9809-41AE-9B9E-1AE0FDA01546}" srcOrd="4" destOrd="0" presId="urn:microsoft.com/office/officeart/2005/8/layout/balance1"/>
    <dgm:cxn modelId="{1CF9407F-306C-4625-B623-CBABCDC2893A}" type="presParOf" srcId="{8BECC752-051D-4630-BA82-BBCC79E0584C}" destId="{FBAFC01D-7929-4DCA-BEE8-9CDEC56FA416}" srcOrd="5" destOrd="0" presId="urn:microsoft.com/office/officeart/2005/8/layout/balance1"/>
    <dgm:cxn modelId="{3D857BA8-7B5D-43C7-AF4F-F8989B7ABD6D}" type="presParOf" srcId="{8BECC752-051D-4630-BA82-BBCC79E0584C}" destId="{6630EDB5-6E2F-45C7-AA2E-64C86C820403}" srcOrd="6"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F1593E1-4F2E-45D9-9937-1065CA3F9EE4}"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zh-TW" altLang="en-US"/>
        </a:p>
      </dgm:t>
    </dgm:pt>
    <dgm:pt modelId="{1F66C70E-7CFE-4BDE-979B-BE1A2123E9DC}">
      <dgm:prSet phldrT="[文字]"/>
      <dgm:spPr/>
      <dgm:t>
        <a:bodyPr/>
        <a:lstStyle/>
        <a:p>
          <a:r>
            <a:rPr lang="zh-TW" altLang="en-US" dirty="0" smtClean="0"/>
            <a:t>九年一貫</a:t>
          </a:r>
          <a:endParaRPr lang="zh-TW" altLang="en-US" dirty="0"/>
        </a:p>
      </dgm:t>
    </dgm:pt>
    <dgm:pt modelId="{BB411DDF-0315-4998-B745-69534A496CCE}" type="parTrans" cxnId="{54002E1E-E4C4-4E65-8C44-5A3EC154DB3C}">
      <dgm:prSet/>
      <dgm:spPr/>
      <dgm:t>
        <a:bodyPr/>
        <a:lstStyle/>
        <a:p>
          <a:endParaRPr lang="zh-TW" altLang="en-US"/>
        </a:p>
      </dgm:t>
    </dgm:pt>
    <dgm:pt modelId="{010433DA-903A-4980-8F94-201128A713BD}" type="sibTrans" cxnId="{54002E1E-E4C4-4E65-8C44-5A3EC154DB3C}">
      <dgm:prSet/>
      <dgm:spPr/>
      <dgm:t>
        <a:bodyPr/>
        <a:lstStyle/>
        <a:p>
          <a:endParaRPr lang="zh-TW" altLang="en-US"/>
        </a:p>
      </dgm:t>
    </dgm:pt>
    <dgm:pt modelId="{0E096F6F-F1BC-4CB8-8126-C3746A1F492B}">
      <dgm:prSet phldrT="[文字]" custT="1"/>
      <dgm:spPr/>
      <dgm:t>
        <a:bodyPr/>
        <a:lstStyle/>
        <a:p>
          <a:r>
            <a:rPr lang="zh-TW" altLang="en-US" sz="2800" dirty="0" smtClean="0"/>
            <a:t>藝術與人文領域</a:t>
          </a:r>
          <a:endParaRPr lang="zh-TW" altLang="en-US" sz="2800" dirty="0"/>
        </a:p>
      </dgm:t>
    </dgm:pt>
    <dgm:pt modelId="{C340D4E5-0E9E-4B8D-88CE-CBDC6784D28F}" type="parTrans" cxnId="{CDAD594A-F8B6-4602-A188-302A2625B27F}">
      <dgm:prSet/>
      <dgm:spPr/>
      <dgm:t>
        <a:bodyPr/>
        <a:lstStyle/>
        <a:p>
          <a:endParaRPr lang="zh-TW" altLang="en-US"/>
        </a:p>
      </dgm:t>
    </dgm:pt>
    <dgm:pt modelId="{5660C1D5-A09E-42C4-AAF6-125DE3CE5AED}" type="sibTrans" cxnId="{CDAD594A-F8B6-4602-A188-302A2625B27F}">
      <dgm:prSet/>
      <dgm:spPr/>
      <dgm:t>
        <a:bodyPr/>
        <a:lstStyle/>
        <a:p>
          <a:endParaRPr lang="zh-TW" altLang="en-US"/>
        </a:p>
      </dgm:t>
    </dgm:pt>
    <dgm:pt modelId="{FA5B23F5-D0E8-483A-A053-8A002F8A1FCC}">
      <dgm:prSet phldrT="[文字]" custT="1"/>
      <dgm:spPr/>
      <dgm:t>
        <a:bodyPr/>
        <a:lstStyle/>
        <a:p>
          <a:r>
            <a:rPr lang="zh-TW" altLang="en-US" sz="2800" dirty="0" smtClean="0"/>
            <a:t>藝術領域</a:t>
          </a:r>
          <a:endParaRPr lang="zh-TW" altLang="en-US" sz="2800" dirty="0"/>
        </a:p>
      </dgm:t>
    </dgm:pt>
    <dgm:pt modelId="{8E602F4B-60FD-4B2B-85C8-1F9898EB9731}" type="parTrans" cxnId="{9C6F808B-6DFC-4854-A589-8280A27FC786}">
      <dgm:prSet/>
      <dgm:spPr/>
      <dgm:t>
        <a:bodyPr/>
        <a:lstStyle/>
        <a:p>
          <a:endParaRPr lang="zh-TW" altLang="en-US"/>
        </a:p>
      </dgm:t>
    </dgm:pt>
    <dgm:pt modelId="{F58CEE5D-8A30-440E-B946-CEBDEC6C371B}" type="sibTrans" cxnId="{9C6F808B-6DFC-4854-A589-8280A27FC786}">
      <dgm:prSet/>
      <dgm:spPr/>
      <dgm:t>
        <a:bodyPr/>
        <a:lstStyle/>
        <a:p>
          <a:endParaRPr lang="zh-TW" altLang="en-US"/>
        </a:p>
      </dgm:t>
    </dgm:pt>
    <dgm:pt modelId="{9B33EF36-C5F7-42E3-A812-9484280403EB}">
      <dgm:prSet phldrT="[文字]"/>
      <dgm:spPr/>
      <dgm:t>
        <a:bodyPr/>
        <a:lstStyle/>
        <a:p>
          <a:r>
            <a:rPr lang="zh-TW" altLang="en-US" dirty="0" smtClean="0"/>
            <a:t>生活課程與綜合活動  分開</a:t>
          </a:r>
          <a:endParaRPr lang="zh-TW" altLang="en-US" dirty="0"/>
        </a:p>
      </dgm:t>
    </dgm:pt>
    <dgm:pt modelId="{3E70B1DB-FE4B-4FB0-BF26-6C1E4E6B9B1A}" type="parTrans" cxnId="{E6C3AB0D-5F1E-4861-B423-EC5BD3FE2ABC}">
      <dgm:prSet/>
      <dgm:spPr/>
      <dgm:t>
        <a:bodyPr/>
        <a:lstStyle/>
        <a:p>
          <a:endParaRPr lang="zh-TW" altLang="en-US"/>
        </a:p>
      </dgm:t>
    </dgm:pt>
    <dgm:pt modelId="{79E6ECF6-EC6B-4470-A028-6A928C22CA05}" type="sibTrans" cxnId="{E6C3AB0D-5F1E-4861-B423-EC5BD3FE2ABC}">
      <dgm:prSet/>
      <dgm:spPr/>
      <dgm:t>
        <a:bodyPr/>
        <a:lstStyle/>
        <a:p>
          <a:endParaRPr lang="zh-TW" altLang="en-US"/>
        </a:p>
      </dgm:t>
    </dgm:pt>
    <dgm:pt modelId="{426C69E9-B08A-488A-87C0-77646B46869F}">
      <dgm:prSet phldrT="[文字]"/>
      <dgm:spPr/>
      <dgm:t>
        <a:bodyPr/>
        <a:lstStyle/>
        <a:p>
          <a:r>
            <a:rPr lang="zh-TW" altLang="en-US" dirty="0" smtClean="0"/>
            <a:t>十二年國教</a:t>
          </a:r>
          <a:endParaRPr lang="zh-TW" altLang="en-US" dirty="0"/>
        </a:p>
      </dgm:t>
    </dgm:pt>
    <dgm:pt modelId="{80106D20-C98B-4B61-988D-98AD43500D6B}" type="parTrans" cxnId="{49F9CF7A-95F2-44C0-8005-F13E8FDED4C7}">
      <dgm:prSet/>
      <dgm:spPr/>
      <dgm:t>
        <a:bodyPr/>
        <a:lstStyle/>
        <a:p>
          <a:endParaRPr lang="zh-TW" altLang="en-US"/>
        </a:p>
      </dgm:t>
    </dgm:pt>
    <dgm:pt modelId="{C3992204-B57E-46DA-BEEF-D0235E7605C6}" type="sibTrans" cxnId="{49F9CF7A-95F2-44C0-8005-F13E8FDED4C7}">
      <dgm:prSet/>
      <dgm:spPr/>
      <dgm:t>
        <a:bodyPr/>
        <a:lstStyle/>
        <a:p>
          <a:endParaRPr lang="zh-TW" altLang="en-US"/>
        </a:p>
      </dgm:t>
    </dgm:pt>
    <dgm:pt modelId="{B20D4BFE-0383-4C33-AFB6-EF1C3332AD9A}">
      <dgm:prSet phldrT="[文字]"/>
      <dgm:spPr/>
      <dgm:t>
        <a:bodyPr/>
        <a:lstStyle/>
        <a:p>
          <a:r>
            <a:rPr lang="zh-TW" altLang="en-US" dirty="0" smtClean="0"/>
            <a:t>國小第一階段整併    生活課程</a:t>
          </a:r>
          <a:r>
            <a:rPr lang="en-US" altLang="zh-TW" dirty="0" smtClean="0"/>
            <a:t>+</a:t>
          </a:r>
          <a:r>
            <a:rPr lang="zh-TW" altLang="en-US" dirty="0" smtClean="0"/>
            <a:t>綜合活動</a:t>
          </a:r>
          <a:endParaRPr lang="zh-TW" altLang="en-US" dirty="0"/>
        </a:p>
      </dgm:t>
    </dgm:pt>
    <dgm:pt modelId="{95271768-C11C-4D00-ADC7-8B04A46667CF}" type="parTrans" cxnId="{24F70BBF-E490-4819-B190-443580E35738}">
      <dgm:prSet/>
      <dgm:spPr/>
      <dgm:t>
        <a:bodyPr/>
        <a:lstStyle/>
        <a:p>
          <a:endParaRPr lang="zh-TW" altLang="en-US"/>
        </a:p>
      </dgm:t>
    </dgm:pt>
    <dgm:pt modelId="{70A15121-47D7-489B-9BBC-4A8383401656}" type="sibTrans" cxnId="{24F70BBF-E490-4819-B190-443580E35738}">
      <dgm:prSet/>
      <dgm:spPr/>
      <dgm:t>
        <a:bodyPr/>
        <a:lstStyle/>
        <a:p>
          <a:endParaRPr lang="zh-TW" altLang="en-US"/>
        </a:p>
      </dgm:t>
    </dgm:pt>
    <dgm:pt modelId="{B02C9136-F68E-4074-98FE-93DA19CCE89E}">
      <dgm:prSet phldrT="[文字]"/>
      <dgm:spPr/>
      <dgm:t>
        <a:bodyPr/>
        <a:lstStyle/>
        <a:p>
          <a:r>
            <a:rPr lang="zh-TW" altLang="en-US" dirty="0" smtClean="0"/>
            <a:t>健康與體育</a:t>
          </a:r>
          <a:endParaRPr lang="zh-TW" altLang="en-US" dirty="0"/>
        </a:p>
      </dgm:t>
    </dgm:pt>
    <dgm:pt modelId="{5DA98435-098D-4301-925C-B9B78834A4C2}" type="parTrans" cxnId="{4F5B2AF0-2B24-4D89-897D-FF82E568A143}">
      <dgm:prSet/>
      <dgm:spPr/>
      <dgm:t>
        <a:bodyPr/>
        <a:lstStyle/>
        <a:p>
          <a:endParaRPr lang="zh-TW" altLang="en-US"/>
        </a:p>
      </dgm:t>
    </dgm:pt>
    <dgm:pt modelId="{D0248425-4B08-4DC4-9F1C-1FB94F5F319D}" type="sibTrans" cxnId="{4F5B2AF0-2B24-4D89-897D-FF82E568A143}">
      <dgm:prSet/>
      <dgm:spPr/>
      <dgm:t>
        <a:bodyPr/>
        <a:lstStyle/>
        <a:p>
          <a:endParaRPr lang="zh-TW" altLang="en-US"/>
        </a:p>
      </dgm:t>
    </dgm:pt>
    <dgm:pt modelId="{061CF7B1-D478-4351-AABF-E4ADEED77F9D}">
      <dgm:prSet phldrT="[文字]"/>
      <dgm:spPr/>
      <dgm:t>
        <a:bodyPr/>
        <a:lstStyle/>
        <a:p>
          <a:r>
            <a:rPr lang="zh-TW" altLang="en-US" dirty="0" smtClean="0"/>
            <a:t>健康教育與體育</a:t>
          </a:r>
          <a:endParaRPr lang="zh-TW" altLang="en-US" dirty="0"/>
        </a:p>
      </dgm:t>
    </dgm:pt>
    <dgm:pt modelId="{21AAA411-871F-4A1C-865D-5CDD1FAC2742}" type="parTrans" cxnId="{BE21823E-AB79-4673-A61A-97BD41F569ED}">
      <dgm:prSet/>
      <dgm:spPr/>
      <dgm:t>
        <a:bodyPr/>
        <a:lstStyle/>
        <a:p>
          <a:endParaRPr lang="zh-TW" altLang="en-US"/>
        </a:p>
      </dgm:t>
    </dgm:pt>
    <dgm:pt modelId="{A5600909-B224-4FED-B429-EFB117AA87DD}" type="sibTrans" cxnId="{BE21823E-AB79-4673-A61A-97BD41F569ED}">
      <dgm:prSet/>
      <dgm:spPr/>
      <dgm:t>
        <a:bodyPr/>
        <a:lstStyle/>
        <a:p>
          <a:endParaRPr lang="zh-TW" altLang="en-US"/>
        </a:p>
      </dgm:t>
    </dgm:pt>
    <dgm:pt modelId="{D2AC3E07-B092-49D1-864C-7AB7D1A0FD26}" type="pres">
      <dgm:prSet presAssocID="{5F1593E1-4F2E-45D9-9937-1065CA3F9EE4}" presName="outerComposite" presStyleCnt="0">
        <dgm:presLayoutVars>
          <dgm:chMax val="2"/>
          <dgm:animLvl val="lvl"/>
          <dgm:resizeHandles val="exact"/>
        </dgm:presLayoutVars>
      </dgm:prSet>
      <dgm:spPr/>
      <dgm:t>
        <a:bodyPr/>
        <a:lstStyle/>
        <a:p>
          <a:endParaRPr lang="zh-TW" altLang="en-US"/>
        </a:p>
      </dgm:t>
    </dgm:pt>
    <dgm:pt modelId="{2F14CDC1-293D-4951-9D90-24FDF76DB0DF}" type="pres">
      <dgm:prSet presAssocID="{5F1593E1-4F2E-45D9-9937-1065CA3F9EE4}" presName="dummyMaxCanvas" presStyleCnt="0"/>
      <dgm:spPr/>
    </dgm:pt>
    <dgm:pt modelId="{7A5D64D7-F535-4BD9-BBD1-1F9577A741DA}" type="pres">
      <dgm:prSet presAssocID="{5F1593E1-4F2E-45D9-9937-1065CA3F9EE4}" presName="parentComposite" presStyleCnt="0"/>
      <dgm:spPr/>
    </dgm:pt>
    <dgm:pt modelId="{C7C87F1D-BA6F-4514-B595-25D74114898C}" type="pres">
      <dgm:prSet presAssocID="{5F1593E1-4F2E-45D9-9937-1065CA3F9EE4}" presName="parent1" presStyleLbl="alignAccFollowNode1" presStyleIdx="0" presStyleCnt="4" custScaleX="128432">
        <dgm:presLayoutVars>
          <dgm:chMax val="4"/>
        </dgm:presLayoutVars>
      </dgm:prSet>
      <dgm:spPr/>
      <dgm:t>
        <a:bodyPr/>
        <a:lstStyle/>
        <a:p>
          <a:endParaRPr lang="zh-TW" altLang="en-US"/>
        </a:p>
      </dgm:t>
    </dgm:pt>
    <dgm:pt modelId="{52EAA457-D0EB-4E98-ACB3-7EA88F2A1002}" type="pres">
      <dgm:prSet presAssocID="{5F1593E1-4F2E-45D9-9937-1065CA3F9EE4}" presName="parent2" presStyleLbl="alignAccFollowNode1" presStyleIdx="1" presStyleCnt="4" custScaleX="126798">
        <dgm:presLayoutVars>
          <dgm:chMax val="4"/>
        </dgm:presLayoutVars>
      </dgm:prSet>
      <dgm:spPr/>
      <dgm:t>
        <a:bodyPr/>
        <a:lstStyle/>
        <a:p>
          <a:endParaRPr lang="zh-TW" altLang="en-US"/>
        </a:p>
      </dgm:t>
    </dgm:pt>
    <dgm:pt modelId="{8BECC752-051D-4630-BA82-BBCC79E0584C}" type="pres">
      <dgm:prSet presAssocID="{5F1593E1-4F2E-45D9-9937-1065CA3F9EE4}" presName="childrenComposite" presStyleCnt="0"/>
      <dgm:spPr/>
    </dgm:pt>
    <dgm:pt modelId="{EC7D1637-9740-4461-8106-4AF2D0B5F4B7}" type="pres">
      <dgm:prSet presAssocID="{5F1593E1-4F2E-45D9-9937-1065CA3F9EE4}" presName="dummyMaxCanvas_ChildArea" presStyleCnt="0"/>
      <dgm:spPr/>
    </dgm:pt>
    <dgm:pt modelId="{51FB3BB1-E395-4782-A0D4-CCB2CB96D60D}" type="pres">
      <dgm:prSet presAssocID="{5F1593E1-4F2E-45D9-9937-1065CA3F9EE4}" presName="fulcrum" presStyleLbl="alignAccFollowNode1" presStyleIdx="2" presStyleCnt="4"/>
      <dgm:spPr/>
    </dgm:pt>
    <dgm:pt modelId="{995FC91A-D3B1-4710-8C47-99549777C60B}" type="pres">
      <dgm:prSet presAssocID="{5F1593E1-4F2E-45D9-9937-1065CA3F9EE4}" presName="balance_33" presStyleLbl="alignAccFollowNode1" presStyleIdx="3" presStyleCnt="4">
        <dgm:presLayoutVars>
          <dgm:bulletEnabled val="1"/>
        </dgm:presLayoutVars>
      </dgm:prSet>
      <dgm:spPr/>
    </dgm:pt>
    <dgm:pt modelId="{2861D5BA-DA49-48C9-934E-0C1F954AB9A6}" type="pres">
      <dgm:prSet presAssocID="{5F1593E1-4F2E-45D9-9937-1065CA3F9EE4}" presName="right_33_1" presStyleLbl="node1" presStyleIdx="0" presStyleCnt="6" custScaleX="137000">
        <dgm:presLayoutVars>
          <dgm:bulletEnabled val="1"/>
        </dgm:presLayoutVars>
      </dgm:prSet>
      <dgm:spPr/>
      <dgm:t>
        <a:bodyPr/>
        <a:lstStyle/>
        <a:p>
          <a:endParaRPr lang="zh-TW" altLang="en-US"/>
        </a:p>
      </dgm:t>
    </dgm:pt>
    <dgm:pt modelId="{1A4ADAE9-8F0A-4118-A538-527EA07A047B}" type="pres">
      <dgm:prSet presAssocID="{5F1593E1-4F2E-45D9-9937-1065CA3F9EE4}" presName="right_33_2" presStyleLbl="node1" presStyleIdx="1" presStyleCnt="6" custScaleX="136844">
        <dgm:presLayoutVars>
          <dgm:bulletEnabled val="1"/>
        </dgm:presLayoutVars>
      </dgm:prSet>
      <dgm:spPr/>
      <dgm:t>
        <a:bodyPr/>
        <a:lstStyle/>
        <a:p>
          <a:endParaRPr lang="zh-TW" altLang="en-US"/>
        </a:p>
      </dgm:t>
    </dgm:pt>
    <dgm:pt modelId="{B1361A00-0B0F-4E9B-89D7-E7F603F24291}" type="pres">
      <dgm:prSet presAssocID="{5F1593E1-4F2E-45D9-9937-1065CA3F9EE4}" presName="right_33_3" presStyleLbl="node1" presStyleIdx="2" presStyleCnt="6" custScaleX="136204" custScaleY="117077">
        <dgm:presLayoutVars>
          <dgm:bulletEnabled val="1"/>
        </dgm:presLayoutVars>
      </dgm:prSet>
      <dgm:spPr/>
      <dgm:t>
        <a:bodyPr/>
        <a:lstStyle/>
        <a:p>
          <a:endParaRPr lang="zh-TW" altLang="en-US"/>
        </a:p>
      </dgm:t>
    </dgm:pt>
    <dgm:pt modelId="{FA33489F-F0D4-4EA2-9F7C-7A556F89EAD8}" type="pres">
      <dgm:prSet presAssocID="{5F1593E1-4F2E-45D9-9937-1065CA3F9EE4}" presName="left_33_1" presStyleLbl="node1" presStyleIdx="3" presStyleCnt="6" custScaleX="148553">
        <dgm:presLayoutVars>
          <dgm:bulletEnabled val="1"/>
        </dgm:presLayoutVars>
      </dgm:prSet>
      <dgm:spPr/>
      <dgm:t>
        <a:bodyPr/>
        <a:lstStyle/>
        <a:p>
          <a:endParaRPr lang="zh-TW" altLang="en-US"/>
        </a:p>
      </dgm:t>
    </dgm:pt>
    <dgm:pt modelId="{78449E31-D863-4E47-B882-862580D4E015}" type="pres">
      <dgm:prSet presAssocID="{5F1593E1-4F2E-45D9-9937-1065CA3F9EE4}" presName="left_33_2" presStyleLbl="node1" presStyleIdx="4" presStyleCnt="6" custScaleX="148596" custScaleY="101233">
        <dgm:presLayoutVars>
          <dgm:bulletEnabled val="1"/>
        </dgm:presLayoutVars>
      </dgm:prSet>
      <dgm:spPr/>
      <dgm:t>
        <a:bodyPr/>
        <a:lstStyle/>
        <a:p>
          <a:endParaRPr lang="zh-TW" altLang="en-US"/>
        </a:p>
      </dgm:t>
    </dgm:pt>
    <dgm:pt modelId="{9A457154-725E-4535-9E14-8DC1DB288758}" type="pres">
      <dgm:prSet presAssocID="{5F1593E1-4F2E-45D9-9937-1065CA3F9EE4}" presName="left_33_3" presStyleLbl="node1" presStyleIdx="5" presStyleCnt="6" custScaleX="147713" custScaleY="118207">
        <dgm:presLayoutVars>
          <dgm:bulletEnabled val="1"/>
        </dgm:presLayoutVars>
      </dgm:prSet>
      <dgm:spPr/>
      <dgm:t>
        <a:bodyPr/>
        <a:lstStyle/>
        <a:p>
          <a:endParaRPr lang="zh-TW" altLang="en-US"/>
        </a:p>
      </dgm:t>
    </dgm:pt>
  </dgm:ptLst>
  <dgm:cxnLst>
    <dgm:cxn modelId="{A5AFBE8F-333E-496C-B664-7E0D435F3D14}" type="presOf" srcId="{426C69E9-B08A-488A-87C0-77646B46869F}" destId="{52EAA457-D0EB-4E98-ACB3-7EA88F2A1002}" srcOrd="0" destOrd="0" presId="urn:microsoft.com/office/officeart/2005/8/layout/balance1"/>
    <dgm:cxn modelId="{BE21823E-AB79-4673-A61A-97BD41F569ED}" srcId="{426C69E9-B08A-488A-87C0-77646B46869F}" destId="{061CF7B1-D478-4351-AABF-E4ADEED77F9D}" srcOrd="0" destOrd="0" parTransId="{21AAA411-871F-4A1C-865D-5CDD1FAC2742}" sibTransId="{A5600909-B224-4FED-B429-EFB117AA87DD}"/>
    <dgm:cxn modelId="{24F70BBF-E490-4819-B190-443580E35738}" srcId="{426C69E9-B08A-488A-87C0-77646B46869F}" destId="{B20D4BFE-0383-4C33-AFB6-EF1C3332AD9A}" srcOrd="1" destOrd="0" parTransId="{95271768-C11C-4D00-ADC7-8B04A46667CF}" sibTransId="{70A15121-47D7-489B-9BBC-4A8383401656}"/>
    <dgm:cxn modelId="{EA560C67-2357-4428-9EA6-AB460B29C1BF}" type="presOf" srcId="{061CF7B1-D478-4351-AABF-E4ADEED77F9D}" destId="{2861D5BA-DA49-48C9-934E-0C1F954AB9A6}" srcOrd="0" destOrd="0" presId="urn:microsoft.com/office/officeart/2005/8/layout/balance1"/>
    <dgm:cxn modelId="{4F5B2AF0-2B24-4D89-897D-FF82E568A143}" srcId="{1F66C70E-7CFE-4BDE-979B-BE1A2123E9DC}" destId="{B02C9136-F68E-4074-98FE-93DA19CCE89E}" srcOrd="0" destOrd="0" parTransId="{5DA98435-098D-4301-925C-B9B78834A4C2}" sibTransId="{D0248425-4B08-4DC4-9F1C-1FB94F5F319D}"/>
    <dgm:cxn modelId="{795624F4-09D3-4E49-BE53-5F39F8213D24}" type="presOf" srcId="{5F1593E1-4F2E-45D9-9937-1065CA3F9EE4}" destId="{D2AC3E07-B092-49D1-864C-7AB7D1A0FD26}" srcOrd="0" destOrd="0" presId="urn:microsoft.com/office/officeart/2005/8/layout/balance1"/>
    <dgm:cxn modelId="{CDAD594A-F8B6-4602-A188-302A2625B27F}" srcId="{1F66C70E-7CFE-4BDE-979B-BE1A2123E9DC}" destId="{0E096F6F-F1BC-4CB8-8126-C3746A1F492B}" srcOrd="2" destOrd="0" parTransId="{C340D4E5-0E9E-4B8D-88CE-CBDC6784D28F}" sibTransId="{5660C1D5-A09E-42C4-AAF6-125DE3CE5AED}"/>
    <dgm:cxn modelId="{A5417D82-126D-4D84-9015-518191EEDA4F}" type="presOf" srcId="{B20D4BFE-0383-4C33-AFB6-EF1C3332AD9A}" destId="{1A4ADAE9-8F0A-4118-A538-527EA07A047B}" srcOrd="0" destOrd="0" presId="urn:microsoft.com/office/officeart/2005/8/layout/balance1"/>
    <dgm:cxn modelId="{9C6F808B-6DFC-4854-A589-8280A27FC786}" srcId="{426C69E9-B08A-488A-87C0-77646B46869F}" destId="{FA5B23F5-D0E8-483A-A053-8A002F8A1FCC}" srcOrd="2" destOrd="0" parTransId="{8E602F4B-60FD-4B2B-85C8-1F9898EB9731}" sibTransId="{F58CEE5D-8A30-440E-B946-CEBDEC6C371B}"/>
    <dgm:cxn modelId="{227FF9F4-9935-4763-9F35-EEFDE2A90AE4}" type="presOf" srcId="{0E096F6F-F1BC-4CB8-8126-C3746A1F492B}" destId="{9A457154-725E-4535-9E14-8DC1DB288758}" srcOrd="0" destOrd="0" presId="urn:microsoft.com/office/officeart/2005/8/layout/balance1"/>
    <dgm:cxn modelId="{9676B9DD-A11D-4C4A-975C-D40F6FC328EA}" type="presOf" srcId="{1F66C70E-7CFE-4BDE-979B-BE1A2123E9DC}" destId="{C7C87F1D-BA6F-4514-B595-25D74114898C}" srcOrd="0" destOrd="0" presId="urn:microsoft.com/office/officeart/2005/8/layout/balance1"/>
    <dgm:cxn modelId="{12E6C41F-3A64-4459-B42E-18D3B344C98C}" type="presOf" srcId="{9B33EF36-C5F7-42E3-A812-9484280403EB}" destId="{78449E31-D863-4E47-B882-862580D4E015}" srcOrd="0" destOrd="0" presId="urn:microsoft.com/office/officeart/2005/8/layout/balance1"/>
    <dgm:cxn modelId="{E6C3AB0D-5F1E-4861-B423-EC5BD3FE2ABC}" srcId="{1F66C70E-7CFE-4BDE-979B-BE1A2123E9DC}" destId="{9B33EF36-C5F7-42E3-A812-9484280403EB}" srcOrd="1" destOrd="0" parTransId="{3E70B1DB-FE4B-4FB0-BF26-6C1E4E6B9B1A}" sibTransId="{79E6ECF6-EC6B-4470-A028-6A928C22CA05}"/>
    <dgm:cxn modelId="{49F9CF7A-95F2-44C0-8005-F13E8FDED4C7}" srcId="{5F1593E1-4F2E-45D9-9937-1065CA3F9EE4}" destId="{426C69E9-B08A-488A-87C0-77646B46869F}" srcOrd="1" destOrd="0" parTransId="{80106D20-C98B-4B61-988D-98AD43500D6B}" sibTransId="{C3992204-B57E-46DA-BEEF-D0235E7605C6}"/>
    <dgm:cxn modelId="{825BC77C-360E-45C3-B445-C59DA13B2AEB}" type="presOf" srcId="{B02C9136-F68E-4074-98FE-93DA19CCE89E}" destId="{FA33489F-F0D4-4EA2-9F7C-7A556F89EAD8}" srcOrd="0" destOrd="0" presId="urn:microsoft.com/office/officeart/2005/8/layout/balance1"/>
    <dgm:cxn modelId="{8ED7C8F2-2DAC-4714-8512-F6EC1B0778B9}" type="presOf" srcId="{FA5B23F5-D0E8-483A-A053-8A002F8A1FCC}" destId="{B1361A00-0B0F-4E9B-89D7-E7F603F24291}" srcOrd="0" destOrd="0" presId="urn:microsoft.com/office/officeart/2005/8/layout/balance1"/>
    <dgm:cxn modelId="{54002E1E-E4C4-4E65-8C44-5A3EC154DB3C}" srcId="{5F1593E1-4F2E-45D9-9937-1065CA3F9EE4}" destId="{1F66C70E-7CFE-4BDE-979B-BE1A2123E9DC}" srcOrd="0" destOrd="0" parTransId="{BB411DDF-0315-4998-B745-69534A496CCE}" sibTransId="{010433DA-903A-4980-8F94-201128A713BD}"/>
    <dgm:cxn modelId="{085F29CA-1BF6-4937-9511-B92133F977F5}" type="presParOf" srcId="{D2AC3E07-B092-49D1-864C-7AB7D1A0FD26}" destId="{2F14CDC1-293D-4951-9D90-24FDF76DB0DF}" srcOrd="0" destOrd="0" presId="urn:microsoft.com/office/officeart/2005/8/layout/balance1"/>
    <dgm:cxn modelId="{034C6C2D-571E-4B28-9ABD-F5F1329558DA}" type="presParOf" srcId="{D2AC3E07-B092-49D1-864C-7AB7D1A0FD26}" destId="{7A5D64D7-F535-4BD9-BBD1-1F9577A741DA}" srcOrd="1" destOrd="0" presId="urn:microsoft.com/office/officeart/2005/8/layout/balance1"/>
    <dgm:cxn modelId="{C9191E39-E660-45A5-ABB1-1DA3FEE35DCE}" type="presParOf" srcId="{7A5D64D7-F535-4BD9-BBD1-1F9577A741DA}" destId="{C7C87F1D-BA6F-4514-B595-25D74114898C}" srcOrd="0" destOrd="0" presId="urn:microsoft.com/office/officeart/2005/8/layout/balance1"/>
    <dgm:cxn modelId="{3DC7468D-D408-41FF-A503-8958AF66A596}" type="presParOf" srcId="{7A5D64D7-F535-4BD9-BBD1-1F9577A741DA}" destId="{52EAA457-D0EB-4E98-ACB3-7EA88F2A1002}" srcOrd="1" destOrd="0" presId="urn:microsoft.com/office/officeart/2005/8/layout/balance1"/>
    <dgm:cxn modelId="{0D6F7402-059C-4DB6-A1E4-41921C1DB283}" type="presParOf" srcId="{D2AC3E07-B092-49D1-864C-7AB7D1A0FD26}" destId="{8BECC752-051D-4630-BA82-BBCC79E0584C}" srcOrd="2" destOrd="0" presId="urn:microsoft.com/office/officeart/2005/8/layout/balance1"/>
    <dgm:cxn modelId="{DED1D581-651D-4472-87CA-08B5B869A918}" type="presParOf" srcId="{8BECC752-051D-4630-BA82-BBCC79E0584C}" destId="{EC7D1637-9740-4461-8106-4AF2D0B5F4B7}" srcOrd="0" destOrd="0" presId="urn:microsoft.com/office/officeart/2005/8/layout/balance1"/>
    <dgm:cxn modelId="{D128EC58-FA8D-4E78-9F02-CA07D993082F}" type="presParOf" srcId="{8BECC752-051D-4630-BA82-BBCC79E0584C}" destId="{51FB3BB1-E395-4782-A0D4-CCB2CB96D60D}" srcOrd="1" destOrd="0" presId="urn:microsoft.com/office/officeart/2005/8/layout/balance1"/>
    <dgm:cxn modelId="{66415336-1836-4EEC-A8FA-8CB180A6928B}" type="presParOf" srcId="{8BECC752-051D-4630-BA82-BBCC79E0584C}" destId="{995FC91A-D3B1-4710-8C47-99549777C60B}" srcOrd="2" destOrd="0" presId="urn:microsoft.com/office/officeart/2005/8/layout/balance1"/>
    <dgm:cxn modelId="{1072BAAB-F355-45EA-8409-781A476A7C20}" type="presParOf" srcId="{8BECC752-051D-4630-BA82-BBCC79E0584C}" destId="{2861D5BA-DA49-48C9-934E-0C1F954AB9A6}" srcOrd="3" destOrd="0" presId="urn:microsoft.com/office/officeart/2005/8/layout/balance1"/>
    <dgm:cxn modelId="{4D365C41-909E-4032-952B-8B669DB4E4AF}" type="presParOf" srcId="{8BECC752-051D-4630-BA82-BBCC79E0584C}" destId="{1A4ADAE9-8F0A-4118-A538-527EA07A047B}" srcOrd="4" destOrd="0" presId="urn:microsoft.com/office/officeart/2005/8/layout/balance1"/>
    <dgm:cxn modelId="{E52F3FB7-8E9A-4F40-AE1B-81649F516B4D}" type="presParOf" srcId="{8BECC752-051D-4630-BA82-BBCC79E0584C}" destId="{B1361A00-0B0F-4E9B-89D7-E7F603F24291}" srcOrd="5" destOrd="0" presId="urn:microsoft.com/office/officeart/2005/8/layout/balance1"/>
    <dgm:cxn modelId="{6E95C4E0-D403-4009-90A6-551E9CCAA989}" type="presParOf" srcId="{8BECC752-051D-4630-BA82-BBCC79E0584C}" destId="{FA33489F-F0D4-4EA2-9F7C-7A556F89EAD8}" srcOrd="6" destOrd="0" presId="urn:microsoft.com/office/officeart/2005/8/layout/balance1"/>
    <dgm:cxn modelId="{6BF6BC9E-FD52-45A3-AB99-36D7C12F7F1F}" type="presParOf" srcId="{8BECC752-051D-4630-BA82-BBCC79E0584C}" destId="{78449E31-D863-4E47-B882-862580D4E015}" srcOrd="7" destOrd="0" presId="urn:microsoft.com/office/officeart/2005/8/layout/balance1"/>
    <dgm:cxn modelId="{FFFDF35A-3032-4A57-8001-2B9820A91259}" type="presParOf" srcId="{8BECC752-051D-4630-BA82-BBCC79E0584C}" destId="{9A457154-725E-4535-9E14-8DC1DB288758}" srcOrd="8"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F1593E1-4F2E-45D9-9937-1065CA3F9EE4}"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zh-TW" altLang="en-US"/>
        </a:p>
      </dgm:t>
    </dgm:pt>
    <dgm:pt modelId="{1F66C70E-7CFE-4BDE-979B-BE1A2123E9DC}">
      <dgm:prSet phldrT="[文字]"/>
      <dgm:spPr/>
      <dgm:t>
        <a:bodyPr/>
        <a:lstStyle/>
        <a:p>
          <a:r>
            <a:rPr lang="zh-TW" altLang="en-US" dirty="0" smtClean="0"/>
            <a:t>九年一貫</a:t>
          </a:r>
          <a:endParaRPr lang="zh-TW" altLang="en-US" dirty="0"/>
        </a:p>
      </dgm:t>
    </dgm:pt>
    <dgm:pt modelId="{BB411DDF-0315-4998-B745-69534A496CCE}" type="parTrans" cxnId="{54002E1E-E4C4-4E65-8C44-5A3EC154DB3C}">
      <dgm:prSet/>
      <dgm:spPr/>
      <dgm:t>
        <a:bodyPr/>
        <a:lstStyle/>
        <a:p>
          <a:endParaRPr lang="zh-TW" altLang="en-US"/>
        </a:p>
      </dgm:t>
    </dgm:pt>
    <dgm:pt modelId="{010433DA-903A-4980-8F94-201128A713BD}" type="sibTrans" cxnId="{54002E1E-E4C4-4E65-8C44-5A3EC154DB3C}">
      <dgm:prSet/>
      <dgm:spPr/>
      <dgm:t>
        <a:bodyPr/>
        <a:lstStyle/>
        <a:p>
          <a:endParaRPr lang="zh-TW" altLang="en-US"/>
        </a:p>
      </dgm:t>
    </dgm:pt>
    <dgm:pt modelId="{0E096F6F-F1BC-4CB8-8126-C3746A1F492B}">
      <dgm:prSet phldrT="[文字]" custT="1"/>
      <dgm:spPr/>
      <dgm:t>
        <a:bodyPr/>
        <a:lstStyle/>
        <a:p>
          <a:r>
            <a:rPr lang="zh-TW" altLang="en-US" sz="2800" dirty="0" smtClean="0"/>
            <a:t>彈性比例制</a:t>
          </a:r>
          <a:endParaRPr lang="zh-TW" altLang="en-US" sz="2800" dirty="0"/>
        </a:p>
      </dgm:t>
    </dgm:pt>
    <dgm:pt modelId="{C340D4E5-0E9E-4B8D-88CE-CBDC6784D28F}" type="parTrans" cxnId="{CDAD594A-F8B6-4602-A188-302A2625B27F}">
      <dgm:prSet/>
      <dgm:spPr/>
      <dgm:t>
        <a:bodyPr/>
        <a:lstStyle/>
        <a:p>
          <a:endParaRPr lang="zh-TW" altLang="en-US"/>
        </a:p>
      </dgm:t>
    </dgm:pt>
    <dgm:pt modelId="{5660C1D5-A09E-42C4-AAF6-125DE3CE5AED}" type="sibTrans" cxnId="{CDAD594A-F8B6-4602-A188-302A2625B27F}">
      <dgm:prSet/>
      <dgm:spPr/>
      <dgm:t>
        <a:bodyPr/>
        <a:lstStyle/>
        <a:p>
          <a:endParaRPr lang="zh-TW" altLang="en-US"/>
        </a:p>
      </dgm:t>
    </dgm:pt>
    <dgm:pt modelId="{FA5B23F5-D0E8-483A-A053-8A002F8A1FCC}">
      <dgm:prSet phldrT="[文字]" custT="1"/>
      <dgm:spPr/>
      <dgm:t>
        <a:bodyPr/>
        <a:lstStyle/>
        <a:p>
          <a:r>
            <a:rPr lang="zh-TW" altLang="en-US" sz="2800" dirty="0" smtClean="0"/>
            <a:t>固定學習節數</a:t>
          </a:r>
          <a:endParaRPr lang="zh-TW" altLang="en-US" sz="2800" dirty="0"/>
        </a:p>
      </dgm:t>
    </dgm:pt>
    <dgm:pt modelId="{8E602F4B-60FD-4B2B-85C8-1F9898EB9731}" type="parTrans" cxnId="{9C6F808B-6DFC-4854-A589-8280A27FC786}">
      <dgm:prSet/>
      <dgm:spPr/>
      <dgm:t>
        <a:bodyPr/>
        <a:lstStyle/>
        <a:p>
          <a:endParaRPr lang="zh-TW" altLang="en-US"/>
        </a:p>
      </dgm:t>
    </dgm:pt>
    <dgm:pt modelId="{F58CEE5D-8A30-440E-B946-CEBDEC6C371B}" type="sibTrans" cxnId="{9C6F808B-6DFC-4854-A589-8280A27FC786}">
      <dgm:prSet/>
      <dgm:spPr/>
      <dgm:t>
        <a:bodyPr/>
        <a:lstStyle/>
        <a:p>
          <a:endParaRPr lang="zh-TW" altLang="en-US"/>
        </a:p>
      </dgm:t>
    </dgm:pt>
    <dgm:pt modelId="{9B33EF36-C5F7-42E3-A812-9484280403EB}">
      <dgm:prSet phldrT="[文字]"/>
      <dgm:spPr/>
      <dgm:t>
        <a:bodyPr/>
        <a:lstStyle/>
        <a:p>
          <a:r>
            <a:rPr lang="zh-TW" altLang="en-US" dirty="0" smtClean="0"/>
            <a:t>國小第一階段</a:t>
          </a:r>
          <a:r>
            <a:rPr lang="en-US" altLang="zh-TW" dirty="0" smtClean="0"/>
            <a:t/>
          </a:r>
          <a:br>
            <a:rPr lang="en-US" altLang="zh-TW" dirty="0" smtClean="0"/>
          </a:br>
          <a:r>
            <a:rPr lang="zh-TW" altLang="en-US" b="1" dirty="0" smtClean="0">
              <a:solidFill>
                <a:srgbClr val="FFFF00"/>
              </a:solidFill>
            </a:rPr>
            <a:t>國語文</a:t>
          </a:r>
          <a:r>
            <a:rPr lang="zh-TW" altLang="en-US" dirty="0" smtClean="0"/>
            <a:t>最高</a:t>
          </a:r>
          <a:r>
            <a:rPr lang="en-US" altLang="zh-TW" dirty="0" smtClean="0"/>
            <a:t>5</a:t>
          </a:r>
          <a:r>
            <a:rPr lang="zh-TW" altLang="en-US" dirty="0" smtClean="0"/>
            <a:t>節課</a:t>
          </a:r>
          <a:endParaRPr lang="zh-TW" altLang="en-US" dirty="0"/>
        </a:p>
      </dgm:t>
    </dgm:pt>
    <dgm:pt modelId="{3E70B1DB-FE4B-4FB0-BF26-6C1E4E6B9B1A}" type="parTrans" cxnId="{E6C3AB0D-5F1E-4861-B423-EC5BD3FE2ABC}">
      <dgm:prSet/>
      <dgm:spPr/>
      <dgm:t>
        <a:bodyPr/>
        <a:lstStyle/>
        <a:p>
          <a:endParaRPr lang="zh-TW" altLang="en-US"/>
        </a:p>
      </dgm:t>
    </dgm:pt>
    <dgm:pt modelId="{79E6ECF6-EC6B-4470-A028-6A928C22CA05}" type="sibTrans" cxnId="{E6C3AB0D-5F1E-4861-B423-EC5BD3FE2ABC}">
      <dgm:prSet/>
      <dgm:spPr/>
      <dgm:t>
        <a:bodyPr/>
        <a:lstStyle/>
        <a:p>
          <a:endParaRPr lang="zh-TW" altLang="en-US"/>
        </a:p>
      </dgm:t>
    </dgm:pt>
    <dgm:pt modelId="{426C69E9-B08A-488A-87C0-77646B46869F}">
      <dgm:prSet phldrT="[文字]"/>
      <dgm:spPr/>
      <dgm:t>
        <a:bodyPr/>
        <a:lstStyle/>
        <a:p>
          <a:r>
            <a:rPr lang="zh-TW" altLang="en-US" dirty="0" smtClean="0"/>
            <a:t>十二年國教</a:t>
          </a:r>
          <a:endParaRPr lang="zh-TW" altLang="en-US" dirty="0"/>
        </a:p>
      </dgm:t>
    </dgm:pt>
    <dgm:pt modelId="{80106D20-C98B-4B61-988D-98AD43500D6B}" type="parTrans" cxnId="{49F9CF7A-95F2-44C0-8005-F13E8FDED4C7}">
      <dgm:prSet/>
      <dgm:spPr/>
      <dgm:t>
        <a:bodyPr/>
        <a:lstStyle/>
        <a:p>
          <a:endParaRPr lang="zh-TW" altLang="en-US"/>
        </a:p>
      </dgm:t>
    </dgm:pt>
    <dgm:pt modelId="{C3992204-B57E-46DA-BEEF-D0235E7605C6}" type="sibTrans" cxnId="{49F9CF7A-95F2-44C0-8005-F13E8FDED4C7}">
      <dgm:prSet/>
      <dgm:spPr/>
      <dgm:t>
        <a:bodyPr/>
        <a:lstStyle/>
        <a:p>
          <a:endParaRPr lang="zh-TW" altLang="en-US"/>
        </a:p>
      </dgm:t>
    </dgm:pt>
    <dgm:pt modelId="{B20D4BFE-0383-4C33-AFB6-EF1C3332AD9A}">
      <dgm:prSet phldrT="[文字]"/>
      <dgm:spPr/>
      <dgm:t>
        <a:bodyPr/>
        <a:lstStyle/>
        <a:p>
          <a:r>
            <a:rPr lang="zh-TW" altLang="en-US" dirty="0" smtClean="0"/>
            <a:t>國小第一階段</a:t>
          </a:r>
          <a:r>
            <a:rPr lang="en-US" altLang="zh-TW" dirty="0" smtClean="0"/>
            <a:t/>
          </a:r>
          <a:br>
            <a:rPr lang="en-US" altLang="zh-TW" dirty="0" smtClean="0"/>
          </a:br>
          <a:r>
            <a:rPr lang="zh-TW" altLang="en-US" b="1" dirty="0" smtClean="0">
              <a:solidFill>
                <a:srgbClr val="FFFF00"/>
              </a:solidFill>
            </a:rPr>
            <a:t>國語文</a:t>
          </a:r>
          <a:r>
            <a:rPr lang="zh-TW" altLang="en-US" dirty="0" smtClean="0"/>
            <a:t>增加為</a:t>
          </a:r>
          <a:r>
            <a:rPr lang="en-US" altLang="zh-TW" dirty="0" smtClean="0"/>
            <a:t>6</a:t>
          </a:r>
          <a:r>
            <a:rPr lang="zh-TW" altLang="en-US" dirty="0" smtClean="0"/>
            <a:t>節課</a:t>
          </a:r>
          <a:endParaRPr lang="zh-TW" altLang="en-US" dirty="0"/>
        </a:p>
      </dgm:t>
    </dgm:pt>
    <dgm:pt modelId="{95271768-C11C-4D00-ADC7-8B04A46667CF}" type="parTrans" cxnId="{24F70BBF-E490-4819-B190-443580E35738}">
      <dgm:prSet/>
      <dgm:spPr/>
      <dgm:t>
        <a:bodyPr/>
        <a:lstStyle/>
        <a:p>
          <a:endParaRPr lang="zh-TW" altLang="en-US"/>
        </a:p>
      </dgm:t>
    </dgm:pt>
    <dgm:pt modelId="{70A15121-47D7-489B-9BBC-4A8383401656}" type="sibTrans" cxnId="{24F70BBF-E490-4819-B190-443580E35738}">
      <dgm:prSet/>
      <dgm:spPr/>
      <dgm:t>
        <a:bodyPr/>
        <a:lstStyle/>
        <a:p>
          <a:endParaRPr lang="zh-TW" altLang="en-US"/>
        </a:p>
      </dgm:t>
    </dgm:pt>
    <dgm:pt modelId="{D2AC3E07-B092-49D1-864C-7AB7D1A0FD26}" type="pres">
      <dgm:prSet presAssocID="{5F1593E1-4F2E-45D9-9937-1065CA3F9EE4}" presName="outerComposite" presStyleCnt="0">
        <dgm:presLayoutVars>
          <dgm:chMax val="2"/>
          <dgm:animLvl val="lvl"/>
          <dgm:resizeHandles val="exact"/>
        </dgm:presLayoutVars>
      </dgm:prSet>
      <dgm:spPr/>
      <dgm:t>
        <a:bodyPr/>
        <a:lstStyle/>
        <a:p>
          <a:endParaRPr lang="zh-TW" altLang="en-US"/>
        </a:p>
      </dgm:t>
    </dgm:pt>
    <dgm:pt modelId="{2F14CDC1-293D-4951-9D90-24FDF76DB0DF}" type="pres">
      <dgm:prSet presAssocID="{5F1593E1-4F2E-45D9-9937-1065CA3F9EE4}" presName="dummyMaxCanvas" presStyleCnt="0"/>
      <dgm:spPr/>
    </dgm:pt>
    <dgm:pt modelId="{7A5D64D7-F535-4BD9-BBD1-1F9577A741DA}" type="pres">
      <dgm:prSet presAssocID="{5F1593E1-4F2E-45D9-9937-1065CA3F9EE4}" presName="parentComposite" presStyleCnt="0"/>
      <dgm:spPr/>
    </dgm:pt>
    <dgm:pt modelId="{C7C87F1D-BA6F-4514-B595-25D74114898C}" type="pres">
      <dgm:prSet presAssocID="{5F1593E1-4F2E-45D9-9937-1065CA3F9EE4}" presName="parent1" presStyleLbl="alignAccFollowNode1" presStyleIdx="0" presStyleCnt="4" custScaleX="128432">
        <dgm:presLayoutVars>
          <dgm:chMax val="4"/>
        </dgm:presLayoutVars>
      </dgm:prSet>
      <dgm:spPr/>
      <dgm:t>
        <a:bodyPr/>
        <a:lstStyle/>
        <a:p>
          <a:endParaRPr lang="zh-TW" altLang="en-US"/>
        </a:p>
      </dgm:t>
    </dgm:pt>
    <dgm:pt modelId="{52EAA457-D0EB-4E98-ACB3-7EA88F2A1002}" type="pres">
      <dgm:prSet presAssocID="{5F1593E1-4F2E-45D9-9937-1065CA3F9EE4}" presName="parent2" presStyleLbl="alignAccFollowNode1" presStyleIdx="1" presStyleCnt="4" custScaleX="126798">
        <dgm:presLayoutVars>
          <dgm:chMax val="4"/>
        </dgm:presLayoutVars>
      </dgm:prSet>
      <dgm:spPr/>
      <dgm:t>
        <a:bodyPr/>
        <a:lstStyle/>
        <a:p>
          <a:endParaRPr lang="zh-TW" altLang="en-US"/>
        </a:p>
      </dgm:t>
    </dgm:pt>
    <dgm:pt modelId="{8BECC752-051D-4630-BA82-BBCC79E0584C}" type="pres">
      <dgm:prSet presAssocID="{5F1593E1-4F2E-45D9-9937-1065CA3F9EE4}" presName="childrenComposite" presStyleCnt="0"/>
      <dgm:spPr/>
    </dgm:pt>
    <dgm:pt modelId="{EC7D1637-9740-4461-8106-4AF2D0B5F4B7}" type="pres">
      <dgm:prSet presAssocID="{5F1593E1-4F2E-45D9-9937-1065CA3F9EE4}" presName="dummyMaxCanvas_ChildArea" presStyleCnt="0"/>
      <dgm:spPr/>
    </dgm:pt>
    <dgm:pt modelId="{51FB3BB1-E395-4782-A0D4-CCB2CB96D60D}" type="pres">
      <dgm:prSet presAssocID="{5F1593E1-4F2E-45D9-9937-1065CA3F9EE4}" presName="fulcrum" presStyleLbl="alignAccFollowNode1" presStyleIdx="2" presStyleCnt="4"/>
      <dgm:spPr/>
    </dgm:pt>
    <dgm:pt modelId="{BA8558E1-6FC1-4F05-874A-C9B09A81F032}" type="pres">
      <dgm:prSet presAssocID="{5F1593E1-4F2E-45D9-9937-1065CA3F9EE4}" presName="balance_22" presStyleLbl="alignAccFollowNode1" presStyleIdx="3" presStyleCnt="4">
        <dgm:presLayoutVars>
          <dgm:bulletEnabled val="1"/>
        </dgm:presLayoutVars>
      </dgm:prSet>
      <dgm:spPr/>
    </dgm:pt>
    <dgm:pt modelId="{8FE0DC06-CCD0-4E5F-A15F-D89A72EFC292}" type="pres">
      <dgm:prSet presAssocID="{5F1593E1-4F2E-45D9-9937-1065CA3F9EE4}" presName="right_22_1" presStyleLbl="node1" presStyleIdx="0" presStyleCnt="4" custScaleX="146929">
        <dgm:presLayoutVars>
          <dgm:bulletEnabled val="1"/>
        </dgm:presLayoutVars>
      </dgm:prSet>
      <dgm:spPr/>
      <dgm:t>
        <a:bodyPr/>
        <a:lstStyle/>
        <a:p>
          <a:endParaRPr lang="zh-TW" altLang="en-US"/>
        </a:p>
      </dgm:t>
    </dgm:pt>
    <dgm:pt modelId="{CF8882F5-9809-41AE-9B9E-1AE0FDA01546}" type="pres">
      <dgm:prSet presAssocID="{5F1593E1-4F2E-45D9-9937-1065CA3F9EE4}" presName="right_22_2" presStyleLbl="node1" presStyleIdx="1" presStyleCnt="4" custScaleX="146667">
        <dgm:presLayoutVars>
          <dgm:bulletEnabled val="1"/>
        </dgm:presLayoutVars>
      </dgm:prSet>
      <dgm:spPr/>
      <dgm:t>
        <a:bodyPr/>
        <a:lstStyle/>
        <a:p>
          <a:endParaRPr lang="zh-TW" altLang="en-US"/>
        </a:p>
      </dgm:t>
    </dgm:pt>
    <dgm:pt modelId="{FBAFC01D-7929-4DCA-BEE8-9CDEC56FA416}" type="pres">
      <dgm:prSet presAssocID="{5F1593E1-4F2E-45D9-9937-1065CA3F9EE4}" presName="left_22_1" presStyleLbl="node1" presStyleIdx="2" presStyleCnt="4" custScaleX="121831">
        <dgm:presLayoutVars>
          <dgm:bulletEnabled val="1"/>
        </dgm:presLayoutVars>
      </dgm:prSet>
      <dgm:spPr/>
      <dgm:t>
        <a:bodyPr/>
        <a:lstStyle/>
        <a:p>
          <a:endParaRPr lang="zh-TW" altLang="en-US"/>
        </a:p>
      </dgm:t>
    </dgm:pt>
    <dgm:pt modelId="{6630EDB5-6E2F-45C7-AA2E-64C86C820403}" type="pres">
      <dgm:prSet presAssocID="{5F1593E1-4F2E-45D9-9937-1065CA3F9EE4}" presName="left_22_2" presStyleLbl="node1" presStyleIdx="3" presStyleCnt="4" custScaleX="121831" custScaleY="102604">
        <dgm:presLayoutVars>
          <dgm:bulletEnabled val="1"/>
        </dgm:presLayoutVars>
      </dgm:prSet>
      <dgm:spPr/>
      <dgm:t>
        <a:bodyPr/>
        <a:lstStyle/>
        <a:p>
          <a:endParaRPr lang="zh-TW" altLang="en-US"/>
        </a:p>
      </dgm:t>
    </dgm:pt>
  </dgm:ptLst>
  <dgm:cxnLst>
    <dgm:cxn modelId="{F6458D57-A1EF-4017-A93C-FE6F2F7CFCF6}" type="presOf" srcId="{426C69E9-B08A-488A-87C0-77646B46869F}" destId="{52EAA457-D0EB-4E98-ACB3-7EA88F2A1002}" srcOrd="0" destOrd="0" presId="urn:microsoft.com/office/officeart/2005/8/layout/balance1"/>
    <dgm:cxn modelId="{24F70BBF-E490-4819-B190-443580E35738}" srcId="{426C69E9-B08A-488A-87C0-77646B46869F}" destId="{B20D4BFE-0383-4C33-AFB6-EF1C3332AD9A}" srcOrd="0" destOrd="0" parTransId="{95271768-C11C-4D00-ADC7-8B04A46667CF}" sibTransId="{70A15121-47D7-489B-9BBC-4A8383401656}"/>
    <dgm:cxn modelId="{BDFF5777-6035-4964-81A2-CDF080AFAF06}" type="presOf" srcId="{B20D4BFE-0383-4C33-AFB6-EF1C3332AD9A}" destId="{8FE0DC06-CCD0-4E5F-A15F-D89A72EFC292}" srcOrd="0" destOrd="0" presId="urn:microsoft.com/office/officeart/2005/8/layout/balance1"/>
    <dgm:cxn modelId="{FCC2211D-E091-4AEC-8A3E-1C9E29674DC7}" type="presOf" srcId="{1F66C70E-7CFE-4BDE-979B-BE1A2123E9DC}" destId="{C7C87F1D-BA6F-4514-B595-25D74114898C}" srcOrd="0" destOrd="0" presId="urn:microsoft.com/office/officeart/2005/8/layout/balance1"/>
    <dgm:cxn modelId="{C141D27E-A9B0-4C08-9F6D-2F400084C0FE}" type="presOf" srcId="{5F1593E1-4F2E-45D9-9937-1065CA3F9EE4}" destId="{D2AC3E07-B092-49D1-864C-7AB7D1A0FD26}" srcOrd="0" destOrd="0" presId="urn:microsoft.com/office/officeart/2005/8/layout/balance1"/>
    <dgm:cxn modelId="{448CB48F-E87C-4593-9DFD-1B8C029A4D60}" type="presOf" srcId="{9B33EF36-C5F7-42E3-A812-9484280403EB}" destId="{FBAFC01D-7929-4DCA-BEE8-9CDEC56FA416}" srcOrd="0" destOrd="0" presId="urn:microsoft.com/office/officeart/2005/8/layout/balance1"/>
    <dgm:cxn modelId="{CDAD594A-F8B6-4602-A188-302A2625B27F}" srcId="{1F66C70E-7CFE-4BDE-979B-BE1A2123E9DC}" destId="{0E096F6F-F1BC-4CB8-8126-C3746A1F492B}" srcOrd="1" destOrd="0" parTransId="{C340D4E5-0E9E-4B8D-88CE-CBDC6784D28F}" sibTransId="{5660C1D5-A09E-42C4-AAF6-125DE3CE5AED}"/>
    <dgm:cxn modelId="{9C6F808B-6DFC-4854-A589-8280A27FC786}" srcId="{426C69E9-B08A-488A-87C0-77646B46869F}" destId="{FA5B23F5-D0E8-483A-A053-8A002F8A1FCC}" srcOrd="1" destOrd="0" parTransId="{8E602F4B-60FD-4B2B-85C8-1F9898EB9731}" sibTransId="{F58CEE5D-8A30-440E-B946-CEBDEC6C371B}"/>
    <dgm:cxn modelId="{E6C3AB0D-5F1E-4861-B423-EC5BD3FE2ABC}" srcId="{1F66C70E-7CFE-4BDE-979B-BE1A2123E9DC}" destId="{9B33EF36-C5F7-42E3-A812-9484280403EB}" srcOrd="0" destOrd="0" parTransId="{3E70B1DB-FE4B-4FB0-BF26-6C1E4E6B9B1A}" sibTransId="{79E6ECF6-EC6B-4470-A028-6A928C22CA05}"/>
    <dgm:cxn modelId="{49F9CF7A-95F2-44C0-8005-F13E8FDED4C7}" srcId="{5F1593E1-4F2E-45D9-9937-1065CA3F9EE4}" destId="{426C69E9-B08A-488A-87C0-77646B46869F}" srcOrd="1" destOrd="0" parTransId="{80106D20-C98B-4B61-988D-98AD43500D6B}" sibTransId="{C3992204-B57E-46DA-BEEF-D0235E7605C6}"/>
    <dgm:cxn modelId="{54002E1E-E4C4-4E65-8C44-5A3EC154DB3C}" srcId="{5F1593E1-4F2E-45D9-9937-1065CA3F9EE4}" destId="{1F66C70E-7CFE-4BDE-979B-BE1A2123E9DC}" srcOrd="0" destOrd="0" parTransId="{BB411DDF-0315-4998-B745-69534A496CCE}" sibTransId="{010433DA-903A-4980-8F94-201128A713BD}"/>
    <dgm:cxn modelId="{55D0AC3D-F3BD-4A24-8F5F-C32287FB6822}" type="presOf" srcId="{FA5B23F5-D0E8-483A-A053-8A002F8A1FCC}" destId="{CF8882F5-9809-41AE-9B9E-1AE0FDA01546}" srcOrd="0" destOrd="0" presId="urn:microsoft.com/office/officeart/2005/8/layout/balance1"/>
    <dgm:cxn modelId="{7D217E2C-4D95-4B29-80B7-275D0CA6C405}" type="presOf" srcId="{0E096F6F-F1BC-4CB8-8126-C3746A1F492B}" destId="{6630EDB5-6E2F-45C7-AA2E-64C86C820403}" srcOrd="0" destOrd="0" presId="urn:microsoft.com/office/officeart/2005/8/layout/balance1"/>
    <dgm:cxn modelId="{C04D125A-B535-456E-B270-DBCEA30CC5EA}" type="presParOf" srcId="{D2AC3E07-B092-49D1-864C-7AB7D1A0FD26}" destId="{2F14CDC1-293D-4951-9D90-24FDF76DB0DF}" srcOrd="0" destOrd="0" presId="urn:microsoft.com/office/officeart/2005/8/layout/balance1"/>
    <dgm:cxn modelId="{DE59F274-510E-4D7D-BFDE-34F0C6508154}" type="presParOf" srcId="{D2AC3E07-B092-49D1-864C-7AB7D1A0FD26}" destId="{7A5D64D7-F535-4BD9-BBD1-1F9577A741DA}" srcOrd="1" destOrd="0" presId="urn:microsoft.com/office/officeart/2005/8/layout/balance1"/>
    <dgm:cxn modelId="{69CE841F-CB79-4D60-B59B-7B58187DC5FE}" type="presParOf" srcId="{7A5D64D7-F535-4BD9-BBD1-1F9577A741DA}" destId="{C7C87F1D-BA6F-4514-B595-25D74114898C}" srcOrd="0" destOrd="0" presId="urn:microsoft.com/office/officeart/2005/8/layout/balance1"/>
    <dgm:cxn modelId="{14233EFC-1241-4F55-AB4B-E2B82DC7576A}" type="presParOf" srcId="{7A5D64D7-F535-4BD9-BBD1-1F9577A741DA}" destId="{52EAA457-D0EB-4E98-ACB3-7EA88F2A1002}" srcOrd="1" destOrd="0" presId="urn:microsoft.com/office/officeart/2005/8/layout/balance1"/>
    <dgm:cxn modelId="{778C7F75-0036-4F9C-AE35-505B3D784C7D}" type="presParOf" srcId="{D2AC3E07-B092-49D1-864C-7AB7D1A0FD26}" destId="{8BECC752-051D-4630-BA82-BBCC79E0584C}" srcOrd="2" destOrd="0" presId="urn:microsoft.com/office/officeart/2005/8/layout/balance1"/>
    <dgm:cxn modelId="{C60C5BE0-1E91-48A8-B8E6-100D2CC97F22}" type="presParOf" srcId="{8BECC752-051D-4630-BA82-BBCC79E0584C}" destId="{EC7D1637-9740-4461-8106-4AF2D0B5F4B7}" srcOrd="0" destOrd="0" presId="urn:microsoft.com/office/officeart/2005/8/layout/balance1"/>
    <dgm:cxn modelId="{F286C693-388B-425B-A49A-73301B16A7C9}" type="presParOf" srcId="{8BECC752-051D-4630-BA82-BBCC79E0584C}" destId="{51FB3BB1-E395-4782-A0D4-CCB2CB96D60D}" srcOrd="1" destOrd="0" presId="urn:microsoft.com/office/officeart/2005/8/layout/balance1"/>
    <dgm:cxn modelId="{41E8AEDA-699B-45F0-BE52-2E941BBF4C9B}" type="presParOf" srcId="{8BECC752-051D-4630-BA82-BBCC79E0584C}" destId="{BA8558E1-6FC1-4F05-874A-C9B09A81F032}" srcOrd="2" destOrd="0" presId="urn:microsoft.com/office/officeart/2005/8/layout/balance1"/>
    <dgm:cxn modelId="{EABA6F94-DE0D-431E-BB19-85E2F6433B02}" type="presParOf" srcId="{8BECC752-051D-4630-BA82-BBCC79E0584C}" destId="{8FE0DC06-CCD0-4E5F-A15F-D89A72EFC292}" srcOrd="3" destOrd="0" presId="urn:microsoft.com/office/officeart/2005/8/layout/balance1"/>
    <dgm:cxn modelId="{A9DA5E6C-499D-4C03-A669-00859EAB0C9B}" type="presParOf" srcId="{8BECC752-051D-4630-BA82-BBCC79E0584C}" destId="{CF8882F5-9809-41AE-9B9E-1AE0FDA01546}" srcOrd="4" destOrd="0" presId="urn:microsoft.com/office/officeart/2005/8/layout/balance1"/>
    <dgm:cxn modelId="{F9CAEC3B-B030-43DC-B340-892403E8C851}" type="presParOf" srcId="{8BECC752-051D-4630-BA82-BBCC79E0584C}" destId="{FBAFC01D-7929-4DCA-BEE8-9CDEC56FA416}" srcOrd="5" destOrd="0" presId="urn:microsoft.com/office/officeart/2005/8/layout/balance1"/>
    <dgm:cxn modelId="{445CAD28-F07C-45A7-AA94-9B0900255C63}" type="presParOf" srcId="{8BECC752-051D-4630-BA82-BBCC79E0584C}" destId="{6630EDB5-6E2F-45C7-AA2E-64C86C820403}" srcOrd="6"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F1593E1-4F2E-45D9-9937-1065CA3F9EE4}"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zh-TW" altLang="en-US"/>
        </a:p>
      </dgm:t>
    </dgm:pt>
    <dgm:pt modelId="{1F66C70E-7CFE-4BDE-979B-BE1A2123E9DC}">
      <dgm:prSet phldrT="[文字]"/>
      <dgm:spPr/>
      <dgm:t>
        <a:bodyPr/>
        <a:lstStyle/>
        <a:p>
          <a:r>
            <a:rPr lang="zh-TW" altLang="en-US" dirty="0" smtClean="0"/>
            <a:t>九年一貫</a:t>
          </a:r>
          <a:endParaRPr lang="zh-TW" altLang="en-US" dirty="0"/>
        </a:p>
      </dgm:t>
    </dgm:pt>
    <dgm:pt modelId="{BB411DDF-0315-4998-B745-69534A496CCE}" type="parTrans" cxnId="{54002E1E-E4C4-4E65-8C44-5A3EC154DB3C}">
      <dgm:prSet/>
      <dgm:spPr/>
      <dgm:t>
        <a:bodyPr/>
        <a:lstStyle/>
        <a:p>
          <a:endParaRPr lang="zh-TW" altLang="en-US"/>
        </a:p>
      </dgm:t>
    </dgm:pt>
    <dgm:pt modelId="{010433DA-903A-4980-8F94-201128A713BD}" type="sibTrans" cxnId="{54002E1E-E4C4-4E65-8C44-5A3EC154DB3C}">
      <dgm:prSet/>
      <dgm:spPr/>
      <dgm:t>
        <a:bodyPr/>
        <a:lstStyle/>
        <a:p>
          <a:endParaRPr lang="zh-TW" altLang="en-US"/>
        </a:p>
      </dgm:t>
    </dgm:pt>
    <dgm:pt modelId="{0E096F6F-F1BC-4CB8-8126-C3746A1F492B}">
      <dgm:prSet phldrT="[文字]" custT="1"/>
      <dgm:spPr/>
      <dgm:t>
        <a:bodyPr/>
        <a:lstStyle/>
        <a:p>
          <a:r>
            <a:rPr lang="zh-TW" altLang="en-US" sz="2800" dirty="0" smtClean="0"/>
            <a:t>彈性比例制</a:t>
          </a:r>
          <a:endParaRPr lang="zh-TW" altLang="en-US" sz="2800" dirty="0"/>
        </a:p>
      </dgm:t>
    </dgm:pt>
    <dgm:pt modelId="{C340D4E5-0E9E-4B8D-88CE-CBDC6784D28F}" type="parTrans" cxnId="{CDAD594A-F8B6-4602-A188-302A2625B27F}">
      <dgm:prSet/>
      <dgm:spPr/>
      <dgm:t>
        <a:bodyPr/>
        <a:lstStyle/>
        <a:p>
          <a:endParaRPr lang="zh-TW" altLang="en-US"/>
        </a:p>
      </dgm:t>
    </dgm:pt>
    <dgm:pt modelId="{5660C1D5-A09E-42C4-AAF6-125DE3CE5AED}" type="sibTrans" cxnId="{CDAD594A-F8B6-4602-A188-302A2625B27F}">
      <dgm:prSet/>
      <dgm:spPr/>
      <dgm:t>
        <a:bodyPr/>
        <a:lstStyle/>
        <a:p>
          <a:endParaRPr lang="zh-TW" altLang="en-US"/>
        </a:p>
      </dgm:t>
    </dgm:pt>
    <dgm:pt modelId="{FA5B23F5-D0E8-483A-A053-8A002F8A1FCC}">
      <dgm:prSet phldrT="[文字]" custT="1"/>
      <dgm:spPr/>
      <dgm:t>
        <a:bodyPr/>
        <a:lstStyle/>
        <a:p>
          <a:r>
            <a:rPr lang="zh-TW" altLang="en-US" sz="2800" dirty="0" smtClean="0"/>
            <a:t>固定學習節數</a:t>
          </a:r>
          <a:endParaRPr lang="zh-TW" altLang="en-US" sz="2800" dirty="0"/>
        </a:p>
      </dgm:t>
    </dgm:pt>
    <dgm:pt modelId="{8E602F4B-60FD-4B2B-85C8-1F9898EB9731}" type="parTrans" cxnId="{9C6F808B-6DFC-4854-A589-8280A27FC786}">
      <dgm:prSet/>
      <dgm:spPr/>
      <dgm:t>
        <a:bodyPr/>
        <a:lstStyle/>
        <a:p>
          <a:endParaRPr lang="zh-TW" altLang="en-US"/>
        </a:p>
      </dgm:t>
    </dgm:pt>
    <dgm:pt modelId="{F58CEE5D-8A30-440E-B946-CEBDEC6C371B}" type="sibTrans" cxnId="{9C6F808B-6DFC-4854-A589-8280A27FC786}">
      <dgm:prSet/>
      <dgm:spPr/>
      <dgm:t>
        <a:bodyPr/>
        <a:lstStyle/>
        <a:p>
          <a:endParaRPr lang="zh-TW" altLang="en-US"/>
        </a:p>
      </dgm:t>
    </dgm:pt>
    <dgm:pt modelId="{9B33EF36-C5F7-42E3-A812-9484280403EB}">
      <dgm:prSet phldrT="[文字]" custT="1"/>
      <dgm:spPr/>
      <dgm:t>
        <a:bodyPr/>
        <a:lstStyle/>
        <a:p>
          <a:r>
            <a:rPr lang="zh-TW" altLang="en-US" sz="2200" dirty="0" smtClean="0"/>
            <a:t>國小第一階段</a:t>
          </a:r>
          <a:r>
            <a:rPr lang="en-US" altLang="zh-TW" sz="2200" dirty="0" smtClean="0"/>
            <a:t/>
          </a:r>
          <a:br>
            <a:rPr lang="en-US" altLang="zh-TW" sz="2200" dirty="0" smtClean="0"/>
          </a:br>
          <a:r>
            <a:rPr lang="zh-TW" altLang="en-US" sz="2200" b="1" dirty="0" smtClean="0">
              <a:solidFill>
                <a:srgbClr val="FFFF00"/>
              </a:solidFill>
            </a:rPr>
            <a:t>國語文</a:t>
          </a:r>
          <a:r>
            <a:rPr lang="zh-TW" altLang="en-US" sz="2200" dirty="0" smtClean="0"/>
            <a:t>最高</a:t>
          </a:r>
          <a:r>
            <a:rPr lang="en-US" altLang="zh-TW" sz="2200" dirty="0" smtClean="0"/>
            <a:t>5</a:t>
          </a:r>
          <a:r>
            <a:rPr lang="zh-TW" altLang="en-US" sz="2200" dirty="0" smtClean="0"/>
            <a:t>節課</a:t>
          </a:r>
          <a:endParaRPr lang="zh-TW" altLang="en-US" sz="2200" dirty="0"/>
        </a:p>
      </dgm:t>
    </dgm:pt>
    <dgm:pt modelId="{3E70B1DB-FE4B-4FB0-BF26-6C1E4E6B9B1A}" type="parTrans" cxnId="{E6C3AB0D-5F1E-4861-B423-EC5BD3FE2ABC}">
      <dgm:prSet/>
      <dgm:spPr/>
      <dgm:t>
        <a:bodyPr/>
        <a:lstStyle/>
        <a:p>
          <a:endParaRPr lang="zh-TW" altLang="en-US"/>
        </a:p>
      </dgm:t>
    </dgm:pt>
    <dgm:pt modelId="{79E6ECF6-EC6B-4470-A028-6A928C22CA05}" type="sibTrans" cxnId="{E6C3AB0D-5F1E-4861-B423-EC5BD3FE2ABC}">
      <dgm:prSet/>
      <dgm:spPr/>
      <dgm:t>
        <a:bodyPr/>
        <a:lstStyle/>
        <a:p>
          <a:endParaRPr lang="zh-TW" altLang="en-US"/>
        </a:p>
      </dgm:t>
    </dgm:pt>
    <dgm:pt modelId="{426C69E9-B08A-488A-87C0-77646B46869F}">
      <dgm:prSet phldrT="[文字]"/>
      <dgm:spPr/>
      <dgm:t>
        <a:bodyPr/>
        <a:lstStyle/>
        <a:p>
          <a:r>
            <a:rPr lang="zh-TW" altLang="en-US" dirty="0" smtClean="0"/>
            <a:t>十二年國教</a:t>
          </a:r>
          <a:endParaRPr lang="zh-TW" altLang="en-US" dirty="0"/>
        </a:p>
      </dgm:t>
    </dgm:pt>
    <dgm:pt modelId="{80106D20-C98B-4B61-988D-98AD43500D6B}" type="parTrans" cxnId="{49F9CF7A-95F2-44C0-8005-F13E8FDED4C7}">
      <dgm:prSet/>
      <dgm:spPr/>
      <dgm:t>
        <a:bodyPr/>
        <a:lstStyle/>
        <a:p>
          <a:endParaRPr lang="zh-TW" altLang="en-US"/>
        </a:p>
      </dgm:t>
    </dgm:pt>
    <dgm:pt modelId="{C3992204-B57E-46DA-BEEF-D0235E7605C6}" type="sibTrans" cxnId="{49F9CF7A-95F2-44C0-8005-F13E8FDED4C7}">
      <dgm:prSet/>
      <dgm:spPr/>
      <dgm:t>
        <a:bodyPr/>
        <a:lstStyle/>
        <a:p>
          <a:endParaRPr lang="zh-TW" altLang="en-US"/>
        </a:p>
      </dgm:t>
    </dgm:pt>
    <dgm:pt modelId="{B20D4BFE-0383-4C33-AFB6-EF1C3332AD9A}">
      <dgm:prSet phldrT="[文字]"/>
      <dgm:spPr/>
      <dgm:t>
        <a:bodyPr/>
        <a:lstStyle/>
        <a:p>
          <a:r>
            <a:rPr lang="zh-TW" altLang="en-US" dirty="0" smtClean="0"/>
            <a:t>國小第一階段</a:t>
          </a:r>
          <a:r>
            <a:rPr lang="en-US" altLang="zh-TW" dirty="0" smtClean="0"/>
            <a:t/>
          </a:r>
          <a:br>
            <a:rPr lang="en-US" altLang="zh-TW" dirty="0" smtClean="0"/>
          </a:br>
          <a:r>
            <a:rPr lang="zh-TW" altLang="en-US" b="1" dirty="0" smtClean="0">
              <a:solidFill>
                <a:srgbClr val="FFFF00"/>
              </a:solidFill>
            </a:rPr>
            <a:t>國語文</a:t>
          </a:r>
          <a:r>
            <a:rPr lang="zh-TW" altLang="en-US" dirty="0" smtClean="0"/>
            <a:t>增加為</a:t>
          </a:r>
          <a:r>
            <a:rPr lang="en-US" altLang="zh-TW" dirty="0" smtClean="0"/>
            <a:t>6</a:t>
          </a:r>
          <a:r>
            <a:rPr lang="zh-TW" altLang="en-US" dirty="0" smtClean="0"/>
            <a:t>節課</a:t>
          </a:r>
          <a:endParaRPr lang="zh-TW" altLang="en-US" dirty="0"/>
        </a:p>
      </dgm:t>
    </dgm:pt>
    <dgm:pt modelId="{95271768-C11C-4D00-ADC7-8B04A46667CF}" type="parTrans" cxnId="{24F70BBF-E490-4819-B190-443580E35738}">
      <dgm:prSet/>
      <dgm:spPr/>
      <dgm:t>
        <a:bodyPr/>
        <a:lstStyle/>
        <a:p>
          <a:endParaRPr lang="zh-TW" altLang="en-US"/>
        </a:p>
      </dgm:t>
    </dgm:pt>
    <dgm:pt modelId="{70A15121-47D7-489B-9BBC-4A8383401656}" type="sibTrans" cxnId="{24F70BBF-E490-4819-B190-443580E35738}">
      <dgm:prSet/>
      <dgm:spPr/>
      <dgm:t>
        <a:bodyPr/>
        <a:lstStyle/>
        <a:p>
          <a:endParaRPr lang="zh-TW" altLang="en-US"/>
        </a:p>
      </dgm:t>
    </dgm:pt>
    <dgm:pt modelId="{D2AC3E07-B092-49D1-864C-7AB7D1A0FD26}" type="pres">
      <dgm:prSet presAssocID="{5F1593E1-4F2E-45D9-9937-1065CA3F9EE4}" presName="outerComposite" presStyleCnt="0">
        <dgm:presLayoutVars>
          <dgm:chMax val="2"/>
          <dgm:animLvl val="lvl"/>
          <dgm:resizeHandles val="exact"/>
        </dgm:presLayoutVars>
      </dgm:prSet>
      <dgm:spPr/>
      <dgm:t>
        <a:bodyPr/>
        <a:lstStyle/>
        <a:p>
          <a:endParaRPr lang="zh-TW" altLang="en-US"/>
        </a:p>
      </dgm:t>
    </dgm:pt>
    <dgm:pt modelId="{2F14CDC1-293D-4951-9D90-24FDF76DB0DF}" type="pres">
      <dgm:prSet presAssocID="{5F1593E1-4F2E-45D9-9937-1065CA3F9EE4}" presName="dummyMaxCanvas" presStyleCnt="0"/>
      <dgm:spPr/>
    </dgm:pt>
    <dgm:pt modelId="{7A5D64D7-F535-4BD9-BBD1-1F9577A741DA}" type="pres">
      <dgm:prSet presAssocID="{5F1593E1-4F2E-45D9-9937-1065CA3F9EE4}" presName="parentComposite" presStyleCnt="0"/>
      <dgm:spPr/>
    </dgm:pt>
    <dgm:pt modelId="{C7C87F1D-BA6F-4514-B595-25D74114898C}" type="pres">
      <dgm:prSet presAssocID="{5F1593E1-4F2E-45D9-9937-1065CA3F9EE4}" presName="parent1" presStyleLbl="alignAccFollowNode1" presStyleIdx="0" presStyleCnt="4" custScaleX="128432">
        <dgm:presLayoutVars>
          <dgm:chMax val="4"/>
        </dgm:presLayoutVars>
      </dgm:prSet>
      <dgm:spPr/>
      <dgm:t>
        <a:bodyPr/>
        <a:lstStyle/>
        <a:p>
          <a:endParaRPr lang="zh-TW" altLang="en-US"/>
        </a:p>
      </dgm:t>
    </dgm:pt>
    <dgm:pt modelId="{52EAA457-D0EB-4E98-ACB3-7EA88F2A1002}" type="pres">
      <dgm:prSet presAssocID="{5F1593E1-4F2E-45D9-9937-1065CA3F9EE4}" presName="parent2" presStyleLbl="alignAccFollowNode1" presStyleIdx="1" presStyleCnt="4" custScaleX="126798">
        <dgm:presLayoutVars>
          <dgm:chMax val="4"/>
        </dgm:presLayoutVars>
      </dgm:prSet>
      <dgm:spPr/>
      <dgm:t>
        <a:bodyPr/>
        <a:lstStyle/>
        <a:p>
          <a:endParaRPr lang="zh-TW" altLang="en-US"/>
        </a:p>
      </dgm:t>
    </dgm:pt>
    <dgm:pt modelId="{8BECC752-051D-4630-BA82-BBCC79E0584C}" type="pres">
      <dgm:prSet presAssocID="{5F1593E1-4F2E-45D9-9937-1065CA3F9EE4}" presName="childrenComposite" presStyleCnt="0"/>
      <dgm:spPr/>
    </dgm:pt>
    <dgm:pt modelId="{EC7D1637-9740-4461-8106-4AF2D0B5F4B7}" type="pres">
      <dgm:prSet presAssocID="{5F1593E1-4F2E-45D9-9937-1065CA3F9EE4}" presName="dummyMaxCanvas_ChildArea" presStyleCnt="0"/>
      <dgm:spPr/>
    </dgm:pt>
    <dgm:pt modelId="{51FB3BB1-E395-4782-A0D4-CCB2CB96D60D}" type="pres">
      <dgm:prSet presAssocID="{5F1593E1-4F2E-45D9-9937-1065CA3F9EE4}" presName="fulcrum" presStyleLbl="alignAccFollowNode1" presStyleIdx="2" presStyleCnt="4"/>
      <dgm:spPr/>
    </dgm:pt>
    <dgm:pt modelId="{BA8558E1-6FC1-4F05-874A-C9B09A81F032}" type="pres">
      <dgm:prSet presAssocID="{5F1593E1-4F2E-45D9-9937-1065CA3F9EE4}" presName="balance_22" presStyleLbl="alignAccFollowNode1" presStyleIdx="3" presStyleCnt="4">
        <dgm:presLayoutVars>
          <dgm:bulletEnabled val="1"/>
        </dgm:presLayoutVars>
      </dgm:prSet>
      <dgm:spPr/>
    </dgm:pt>
    <dgm:pt modelId="{8FE0DC06-CCD0-4E5F-A15F-D89A72EFC292}" type="pres">
      <dgm:prSet presAssocID="{5F1593E1-4F2E-45D9-9937-1065CA3F9EE4}" presName="right_22_1" presStyleLbl="node1" presStyleIdx="0" presStyleCnt="4" custScaleX="146929">
        <dgm:presLayoutVars>
          <dgm:bulletEnabled val="1"/>
        </dgm:presLayoutVars>
      </dgm:prSet>
      <dgm:spPr/>
      <dgm:t>
        <a:bodyPr/>
        <a:lstStyle/>
        <a:p>
          <a:endParaRPr lang="zh-TW" altLang="en-US"/>
        </a:p>
      </dgm:t>
    </dgm:pt>
    <dgm:pt modelId="{CF8882F5-9809-41AE-9B9E-1AE0FDA01546}" type="pres">
      <dgm:prSet presAssocID="{5F1593E1-4F2E-45D9-9937-1065CA3F9EE4}" presName="right_22_2" presStyleLbl="node1" presStyleIdx="1" presStyleCnt="4" custScaleX="141603">
        <dgm:presLayoutVars>
          <dgm:bulletEnabled val="1"/>
        </dgm:presLayoutVars>
      </dgm:prSet>
      <dgm:spPr/>
      <dgm:t>
        <a:bodyPr/>
        <a:lstStyle/>
        <a:p>
          <a:endParaRPr lang="zh-TW" altLang="en-US"/>
        </a:p>
      </dgm:t>
    </dgm:pt>
    <dgm:pt modelId="{FBAFC01D-7929-4DCA-BEE8-9CDEC56FA416}" type="pres">
      <dgm:prSet presAssocID="{5F1593E1-4F2E-45D9-9937-1065CA3F9EE4}" presName="left_22_1" presStyleLbl="node1" presStyleIdx="2" presStyleCnt="4" custScaleX="141607">
        <dgm:presLayoutVars>
          <dgm:bulletEnabled val="1"/>
        </dgm:presLayoutVars>
      </dgm:prSet>
      <dgm:spPr/>
      <dgm:t>
        <a:bodyPr/>
        <a:lstStyle/>
        <a:p>
          <a:endParaRPr lang="zh-TW" altLang="en-US"/>
        </a:p>
      </dgm:t>
    </dgm:pt>
    <dgm:pt modelId="{6630EDB5-6E2F-45C7-AA2E-64C86C820403}" type="pres">
      <dgm:prSet presAssocID="{5F1593E1-4F2E-45D9-9937-1065CA3F9EE4}" presName="left_22_2" presStyleLbl="node1" presStyleIdx="3" presStyleCnt="4" custScaleX="138151" custScaleY="102604">
        <dgm:presLayoutVars>
          <dgm:bulletEnabled val="1"/>
        </dgm:presLayoutVars>
      </dgm:prSet>
      <dgm:spPr/>
      <dgm:t>
        <a:bodyPr/>
        <a:lstStyle/>
        <a:p>
          <a:endParaRPr lang="zh-TW" altLang="en-US"/>
        </a:p>
      </dgm:t>
    </dgm:pt>
  </dgm:ptLst>
  <dgm:cxnLst>
    <dgm:cxn modelId="{24F70BBF-E490-4819-B190-443580E35738}" srcId="{426C69E9-B08A-488A-87C0-77646B46869F}" destId="{B20D4BFE-0383-4C33-AFB6-EF1C3332AD9A}" srcOrd="0" destOrd="0" parTransId="{95271768-C11C-4D00-ADC7-8B04A46667CF}" sibTransId="{70A15121-47D7-489B-9BBC-4A8383401656}"/>
    <dgm:cxn modelId="{77A2DF74-0F4E-4BA5-B7D7-316BECEBDD16}" type="presOf" srcId="{0E096F6F-F1BC-4CB8-8126-C3746A1F492B}" destId="{6630EDB5-6E2F-45C7-AA2E-64C86C820403}" srcOrd="0" destOrd="0" presId="urn:microsoft.com/office/officeart/2005/8/layout/balance1"/>
    <dgm:cxn modelId="{CDAD594A-F8B6-4602-A188-302A2625B27F}" srcId="{1F66C70E-7CFE-4BDE-979B-BE1A2123E9DC}" destId="{0E096F6F-F1BC-4CB8-8126-C3746A1F492B}" srcOrd="1" destOrd="0" parTransId="{C340D4E5-0E9E-4B8D-88CE-CBDC6784D28F}" sibTransId="{5660C1D5-A09E-42C4-AAF6-125DE3CE5AED}"/>
    <dgm:cxn modelId="{DC312648-C6AF-4536-AC2A-97C0264373A4}" type="presOf" srcId="{426C69E9-B08A-488A-87C0-77646B46869F}" destId="{52EAA457-D0EB-4E98-ACB3-7EA88F2A1002}" srcOrd="0" destOrd="0" presId="urn:microsoft.com/office/officeart/2005/8/layout/balance1"/>
    <dgm:cxn modelId="{9C6F808B-6DFC-4854-A589-8280A27FC786}" srcId="{426C69E9-B08A-488A-87C0-77646B46869F}" destId="{FA5B23F5-D0E8-483A-A053-8A002F8A1FCC}" srcOrd="1" destOrd="0" parTransId="{8E602F4B-60FD-4B2B-85C8-1F9898EB9731}" sibTransId="{F58CEE5D-8A30-440E-B946-CEBDEC6C371B}"/>
    <dgm:cxn modelId="{8F06FC10-8615-4ECA-B2C5-C23D420F8B0F}" type="presOf" srcId="{FA5B23F5-D0E8-483A-A053-8A002F8A1FCC}" destId="{CF8882F5-9809-41AE-9B9E-1AE0FDA01546}" srcOrd="0" destOrd="0" presId="urn:microsoft.com/office/officeart/2005/8/layout/balance1"/>
    <dgm:cxn modelId="{E6C3AB0D-5F1E-4861-B423-EC5BD3FE2ABC}" srcId="{1F66C70E-7CFE-4BDE-979B-BE1A2123E9DC}" destId="{9B33EF36-C5F7-42E3-A812-9484280403EB}" srcOrd="0" destOrd="0" parTransId="{3E70B1DB-FE4B-4FB0-BF26-6C1E4E6B9B1A}" sibTransId="{79E6ECF6-EC6B-4470-A028-6A928C22CA05}"/>
    <dgm:cxn modelId="{8FC228DC-EDFF-4BC8-8661-C231C4BCF6C2}" type="presOf" srcId="{B20D4BFE-0383-4C33-AFB6-EF1C3332AD9A}" destId="{8FE0DC06-CCD0-4E5F-A15F-D89A72EFC292}" srcOrd="0" destOrd="0" presId="urn:microsoft.com/office/officeart/2005/8/layout/balance1"/>
    <dgm:cxn modelId="{49F9CF7A-95F2-44C0-8005-F13E8FDED4C7}" srcId="{5F1593E1-4F2E-45D9-9937-1065CA3F9EE4}" destId="{426C69E9-B08A-488A-87C0-77646B46869F}" srcOrd="1" destOrd="0" parTransId="{80106D20-C98B-4B61-988D-98AD43500D6B}" sibTransId="{C3992204-B57E-46DA-BEEF-D0235E7605C6}"/>
    <dgm:cxn modelId="{558891F6-571E-4F3F-9238-93E16949D882}" type="presOf" srcId="{1F66C70E-7CFE-4BDE-979B-BE1A2123E9DC}" destId="{C7C87F1D-BA6F-4514-B595-25D74114898C}" srcOrd="0" destOrd="0" presId="urn:microsoft.com/office/officeart/2005/8/layout/balance1"/>
    <dgm:cxn modelId="{0A49B361-9774-48DB-BD9D-FF4E9162F568}" type="presOf" srcId="{5F1593E1-4F2E-45D9-9937-1065CA3F9EE4}" destId="{D2AC3E07-B092-49D1-864C-7AB7D1A0FD26}" srcOrd="0" destOrd="0" presId="urn:microsoft.com/office/officeart/2005/8/layout/balance1"/>
    <dgm:cxn modelId="{54002E1E-E4C4-4E65-8C44-5A3EC154DB3C}" srcId="{5F1593E1-4F2E-45D9-9937-1065CA3F9EE4}" destId="{1F66C70E-7CFE-4BDE-979B-BE1A2123E9DC}" srcOrd="0" destOrd="0" parTransId="{BB411DDF-0315-4998-B745-69534A496CCE}" sibTransId="{010433DA-903A-4980-8F94-201128A713BD}"/>
    <dgm:cxn modelId="{BA2692CE-6214-4CC9-9EAD-3918C21A5E99}" type="presOf" srcId="{9B33EF36-C5F7-42E3-A812-9484280403EB}" destId="{FBAFC01D-7929-4DCA-BEE8-9CDEC56FA416}" srcOrd="0" destOrd="0" presId="urn:microsoft.com/office/officeart/2005/8/layout/balance1"/>
    <dgm:cxn modelId="{113ED47C-31A5-4286-8B32-F26AAE40D7AC}" type="presParOf" srcId="{D2AC3E07-B092-49D1-864C-7AB7D1A0FD26}" destId="{2F14CDC1-293D-4951-9D90-24FDF76DB0DF}" srcOrd="0" destOrd="0" presId="urn:microsoft.com/office/officeart/2005/8/layout/balance1"/>
    <dgm:cxn modelId="{3FA576B0-3B50-4E2A-928F-B2D1A04EC2C3}" type="presParOf" srcId="{D2AC3E07-B092-49D1-864C-7AB7D1A0FD26}" destId="{7A5D64D7-F535-4BD9-BBD1-1F9577A741DA}" srcOrd="1" destOrd="0" presId="urn:microsoft.com/office/officeart/2005/8/layout/balance1"/>
    <dgm:cxn modelId="{E5191110-915E-4B32-BC06-B668CFBFD5FA}" type="presParOf" srcId="{7A5D64D7-F535-4BD9-BBD1-1F9577A741DA}" destId="{C7C87F1D-BA6F-4514-B595-25D74114898C}" srcOrd="0" destOrd="0" presId="urn:microsoft.com/office/officeart/2005/8/layout/balance1"/>
    <dgm:cxn modelId="{AF1D3935-3ED1-43BE-8432-178276435DCE}" type="presParOf" srcId="{7A5D64D7-F535-4BD9-BBD1-1F9577A741DA}" destId="{52EAA457-D0EB-4E98-ACB3-7EA88F2A1002}" srcOrd="1" destOrd="0" presId="urn:microsoft.com/office/officeart/2005/8/layout/balance1"/>
    <dgm:cxn modelId="{A8449354-58AE-4E89-8843-B4AA6BC07603}" type="presParOf" srcId="{D2AC3E07-B092-49D1-864C-7AB7D1A0FD26}" destId="{8BECC752-051D-4630-BA82-BBCC79E0584C}" srcOrd="2" destOrd="0" presId="urn:microsoft.com/office/officeart/2005/8/layout/balance1"/>
    <dgm:cxn modelId="{1A67EADA-AA70-403F-982B-67EFB1FE4928}" type="presParOf" srcId="{8BECC752-051D-4630-BA82-BBCC79E0584C}" destId="{EC7D1637-9740-4461-8106-4AF2D0B5F4B7}" srcOrd="0" destOrd="0" presId="urn:microsoft.com/office/officeart/2005/8/layout/balance1"/>
    <dgm:cxn modelId="{C2C029BD-3C44-4B69-8921-EBA4500F0096}" type="presParOf" srcId="{8BECC752-051D-4630-BA82-BBCC79E0584C}" destId="{51FB3BB1-E395-4782-A0D4-CCB2CB96D60D}" srcOrd="1" destOrd="0" presId="urn:microsoft.com/office/officeart/2005/8/layout/balance1"/>
    <dgm:cxn modelId="{D15798AA-D587-40C9-BB45-35B6B4A5B9E6}" type="presParOf" srcId="{8BECC752-051D-4630-BA82-BBCC79E0584C}" destId="{BA8558E1-6FC1-4F05-874A-C9B09A81F032}" srcOrd="2" destOrd="0" presId="urn:microsoft.com/office/officeart/2005/8/layout/balance1"/>
    <dgm:cxn modelId="{34DB64E3-4AF3-469C-817D-1B24BA95F6AF}" type="presParOf" srcId="{8BECC752-051D-4630-BA82-BBCC79E0584C}" destId="{8FE0DC06-CCD0-4E5F-A15F-D89A72EFC292}" srcOrd="3" destOrd="0" presId="urn:microsoft.com/office/officeart/2005/8/layout/balance1"/>
    <dgm:cxn modelId="{0FF57597-222C-435A-9BC2-4D3EADDE13C1}" type="presParOf" srcId="{8BECC752-051D-4630-BA82-BBCC79E0584C}" destId="{CF8882F5-9809-41AE-9B9E-1AE0FDA01546}" srcOrd="4" destOrd="0" presId="urn:microsoft.com/office/officeart/2005/8/layout/balance1"/>
    <dgm:cxn modelId="{B211EC05-DE2D-4726-84C9-D40280110D52}" type="presParOf" srcId="{8BECC752-051D-4630-BA82-BBCC79E0584C}" destId="{FBAFC01D-7929-4DCA-BEE8-9CDEC56FA416}" srcOrd="5" destOrd="0" presId="urn:microsoft.com/office/officeart/2005/8/layout/balance1"/>
    <dgm:cxn modelId="{64537990-9638-401E-B37E-BFE0408DC0FB}" type="presParOf" srcId="{8BECC752-051D-4630-BA82-BBCC79E0584C}" destId="{6630EDB5-6E2F-45C7-AA2E-64C86C820403}" srcOrd="6"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F1593E1-4F2E-45D9-9937-1065CA3F9EE4}"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zh-TW" altLang="en-US"/>
        </a:p>
      </dgm:t>
    </dgm:pt>
    <dgm:pt modelId="{1F66C70E-7CFE-4BDE-979B-BE1A2123E9DC}">
      <dgm:prSet phldrT="[文字]"/>
      <dgm:spPr/>
      <dgm:t>
        <a:bodyPr/>
        <a:lstStyle/>
        <a:p>
          <a:r>
            <a:rPr lang="zh-TW" altLang="en-US" dirty="0" smtClean="0"/>
            <a:t>九年一貫</a:t>
          </a:r>
          <a:endParaRPr lang="zh-TW" altLang="en-US" dirty="0"/>
        </a:p>
      </dgm:t>
    </dgm:pt>
    <dgm:pt modelId="{BB411DDF-0315-4998-B745-69534A496CCE}" type="parTrans" cxnId="{54002E1E-E4C4-4E65-8C44-5A3EC154DB3C}">
      <dgm:prSet/>
      <dgm:spPr/>
      <dgm:t>
        <a:bodyPr/>
        <a:lstStyle/>
        <a:p>
          <a:endParaRPr lang="zh-TW" altLang="en-US"/>
        </a:p>
      </dgm:t>
    </dgm:pt>
    <dgm:pt modelId="{010433DA-903A-4980-8F94-201128A713BD}" type="sibTrans" cxnId="{54002E1E-E4C4-4E65-8C44-5A3EC154DB3C}">
      <dgm:prSet/>
      <dgm:spPr/>
      <dgm:t>
        <a:bodyPr/>
        <a:lstStyle/>
        <a:p>
          <a:endParaRPr lang="zh-TW" altLang="en-US"/>
        </a:p>
      </dgm:t>
    </dgm:pt>
    <dgm:pt modelId="{0E096F6F-F1BC-4CB8-8126-C3746A1F492B}">
      <dgm:prSet phldrT="[文字]" custT="1"/>
      <dgm:spPr/>
      <dgm:t>
        <a:bodyPr/>
        <a:lstStyle/>
        <a:p>
          <a:r>
            <a:rPr lang="zh-TW" altLang="en-US" sz="2800" dirty="0" smtClean="0"/>
            <a:t>國中實施</a:t>
          </a:r>
          <a:r>
            <a:rPr lang="en-US" altLang="zh-TW" sz="2800" dirty="0" smtClean="0"/>
            <a:t/>
          </a:r>
          <a:br>
            <a:rPr lang="en-US" altLang="zh-TW" sz="2800" dirty="0" smtClean="0"/>
          </a:br>
          <a:r>
            <a:rPr lang="zh-TW" altLang="en-US" sz="2800" dirty="0" smtClean="0"/>
            <a:t>資訊科技</a:t>
          </a:r>
          <a:r>
            <a:rPr lang="en-US" altLang="zh-TW" sz="2800" dirty="0" smtClean="0"/>
            <a:t>1</a:t>
          </a:r>
          <a:r>
            <a:rPr lang="zh-TW" altLang="en-US" sz="2800" dirty="0" smtClean="0"/>
            <a:t>節課</a:t>
          </a:r>
          <a:endParaRPr lang="zh-TW" altLang="en-US" sz="2800" dirty="0"/>
        </a:p>
      </dgm:t>
    </dgm:pt>
    <dgm:pt modelId="{C340D4E5-0E9E-4B8D-88CE-CBDC6784D28F}" type="parTrans" cxnId="{CDAD594A-F8B6-4602-A188-302A2625B27F}">
      <dgm:prSet/>
      <dgm:spPr/>
      <dgm:t>
        <a:bodyPr/>
        <a:lstStyle/>
        <a:p>
          <a:endParaRPr lang="zh-TW" altLang="en-US"/>
        </a:p>
      </dgm:t>
    </dgm:pt>
    <dgm:pt modelId="{5660C1D5-A09E-42C4-AAF6-125DE3CE5AED}" type="sibTrans" cxnId="{CDAD594A-F8B6-4602-A188-302A2625B27F}">
      <dgm:prSet/>
      <dgm:spPr/>
      <dgm:t>
        <a:bodyPr/>
        <a:lstStyle/>
        <a:p>
          <a:endParaRPr lang="zh-TW" altLang="en-US"/>
        </a:p>
      </dgm:t>
    </dgm:pt>
    <dgm:pt modelId="{FA5B23F5-D0E8-483A-A053-8A002F8A1FCC}">
      <dgm:prSet phldrT="[文字]" custT="1"/>
      <dgm:spPr/>
      <dgm:t>
        <a:bodyPr/>
        <a:lstStyle/>
        <a:p>
          <a:r>
            <a:rPr lang="zh-TW" altLang="en-US" sz="2800" dirty="0" smtClean="0"/>
            <a:t>國中新增</a:t>
          </a:r>
          <a:r>
            <a:rPr lang="en-US" altLang="zh-TW" sz="2800" dirty="0" smtClean="0"/>
            <a:t/>
          </a:r>
          <a:br>
            <a:rPr lang="en-US" altLang="zh-TW" sz="2800" dirty="0" smtClean="0"/>
          </a:br>
          <a:r>
            <a:rPr lang="zh-TW" altLang="en-US" sz="2800" dirty="0" smtClean="0"/>
            <a:t>科技領域</a:t>
          </a:r>
          <a:r>
            <a:rPr lang="en-US" altLang="zh-TW" sz="2800" dirty="0" smtClean="0"/>
            <a:t>2</a:t>
          </a:r>
          <a:r>
            <a:rPr lang="zh-TW" altLang="en-US" sz="2800" dirty="0" smtClean="0"/>
            <a:t>節課</a:t>
          </a:r>
          <a:endParaRPr lang="zh-TW" altLang="en-US" sz="2800" dirty="0"/>
        </a:p>
      </dgm:t>
    </dgm:pt>
    <dgm:pt modelId="{8E602F4B-60FD-4B2B-85C8-1F9898EB9731}" type="parTrans" cxnId="{9C6F808B-6DFC-4854-A589-8280A27FC786}">
      <dgm:prSet/>
      <dgm:spPr/>
      <dgm:t>
        <a:bodyPr/>
        <a:lstStyle/>
        <a:p>
          <a:endParaRPr lang="zh-TW" altLang="en-US"/>
        </a:p>
      </dgm:t>
    </dgm:pt>
    <dgm:pt modelId="{F58CEE5D-8A30-440E-B946-CEBDEC6C371B}" type="sibTrans" cxnId="{9C6F808B-6DFC-4854-A589-8280A27FC786}">
      <dgm:prSet/>
      <dgm:spPr/>
      <dgm:t>
        <a:bodyPr/>
        <a:lstStyle/>
        <a:p>
          <a:endParaRPr lang="zh-TW" altLang="en-US"/>
        </a:p>
      </dgm:t>
    </dgm:pt>
    <dgm:pt modelId="{426C69E9-B08A-488A-87C0-77646B46869F}">
      <dgm:prSet phldrT="[文字]"/>
      <dgm:spPr/>
      <dgm:t>
        <a:bodyPr/>
        <a:lstStyle/>
        <a:p>
          <a:r>
            <a:rPr lang="zh-TW" altLang="en-US" dirty="0" smtClean="0"/>
            <a:t>十二年國教</a:t>
          </a:r>
          <a:endParaRPr lang="zh-TW" altLang="en-US" dirty="0"/>
        </a:p>
      </dgm:t>
    </dgm:pt>
    <dgm:pt modelId="{80106D20-C98B-4B61-988D-98AD43500D6B}" type="parTrans" cxnId="{49F9CF7A-95F2-44C0-8005-F13E8FDED4C7}">
      <dgm:prSet/>
      <dgm:spPr/>
      <dgm:t>
        <a:bodyPr/>
        <a:lstStyle/>
        <a:p>
          <a:endParaRPr lang="zh-TW" altLang="en-US"/>
        </a:p>
      </dgm:t>
    </dgm:pt>
    <dgm:pt modelId="{C3992204-B57E-46DA-BEEF-D0235E7605C6}" type="sibTrans" cxnId="{49F9CF7A-95F2-44C0-8005-F13E8FDED4C7}">
      <dgm:prSet/>
      <dgm:spPr/>
      <dgm:t>
        <a:bodyPr/>
        <a:lstStyle/>
        <a:p>
          <a:endParaRPr lang="zh-TW" altLang="en-US"/>
        </a:p>
      </dgm:t>
    </dgm:pt>
    <dgm:pt modelId="{B02C9136-F68E-4074-98FE-93DA19CCE89E}">
      <dgm:prSet phldrT="[文字]"/>
      <dgm:spPr/>
      <dgm:t>
        <a:bodyPr/>
        <a:lstStyle/>
        <a:p>
          <a:r>
            <a:rPr lang="zh-TW" altLang="en-US" dirty="0" smtClean="0"/>
            <a:t>國小一二階段</a:t>
          </a:r>
          <a:r>
            <a:rPr lang="en-US" altLang="zh-TW" dirty="0" smtClean="0"/>
            <a:t/>
          </a:r>
          <a:br>
            <a:rPr lang="en-US" altLang="zh-TW" dirty="0" smtClean="0"/>
          </a:br>
          <a:r>
            <a:rPr lang="zh-TW" altLang="en-US" dirty="0" smtClean="0"/>
            <a:t>數學最高</a:t>
          </a:r>
          <a:r>
            <a:rPr lang="en-US" altLang="zh-TW" dirty="0" smtClean="0"/>
            <a:t>3</a:t>
          </a:r>
          <a:r>
            <a:rPr lang="zh-TW" altLang="en-US" dirty="0" smtClean="0"/>
            <a:t>節課</a:t>
          </a:r>
          <a:endParaRPr lang="zh-TW" altLang="en-US" dirty="0"/>
        </a:p>
      </dgm:t>
    </dgm:pt>
    <dgm:pt modelId="{5DA98435-098D-4301-925C-B9B78834A4C2}" type="parTrans" cxnId="{4F5B2AF0-2B24-4D89-897D-FF82E568A143}">
      <dgm:prSet/>
      <dgm:spPr/>
      <dgm:t>
        <a:bodyPr/>
        <a:lstStyle/>
        <a:p>
          <a:endParaRPr lang="zh-TW" altLang="en-US"/>
        </a:p>
      </dgm:t>
    </dgm:pt>
    <dgm:pt modelId="{D0248425-4B08-4DC4-9F1C-1FB94F5F319D}" type="sibTrans" cxnId="{4F5B2AF0-2B24-4D89-897D-FF82E568A143}">
      <dgm:prSet/>
      <dgm:spPr/>
      <dgm:t>
        <a:bodyPr/>
        <a:lstStyle/>
        <a:p>
          <a:endParaRPr lang="zh-TW" altLang="en-US"/>
        </a:p>
      </dgm:t>
    </dgm:pt>
    <dgm:pt modelId="{061CF7B1-D478-4351-AABF-E4ADEED77F9D}">
      <dgm:prSet phldrT="[文字]"/>
      <dgm:spPr/>
      <dgm:t>
        <a:bodyPr/>
        <a:lstStyle/>
        <a:p>
          <a:r>
            <a:rPr lang="zh-TW" altLang="en-US" dirty="0" smtClean="0"/>
            <a:t>國小一二階段</a:t>
          </a:r>
          <a:r>
            <a:rPr lang="en-US" altLang="zh-TW" dirty="0" smtClean="0"/>
            <a:t/>
          </a:r>
          <a:br>
            <a:rPr lang="en-US" altLang="zh-TW" dirty="0" smtClean="0"/>
          </a:br>
          <a:r>
            <a:rPr lang="zh-TW" altLang="en-US" dirty="0" smtClean="0"/>
            <a:t>數學增加為</a:t>
          </a:r>
          <a:r>
            <a:rPr lang="en-US" altLang="zh-TW" dirty="0" smtClean="0"/>
            <a:t>4</a:t>
          </a:r>
          <a:r>
            <a:rPr lang="zh-TW" altLang="en-US" dirty="0" smtClean="0"/>
            <a:t>節</a:t>
          </a:r>
          <a:endParaRPr lang="zh-TW" altLang="en-US" dirty="0"/>
        </a:p>
      </dgm:t>
    </dgm:pt>
    <dgm:pt modelId="{21AAA411-871F-4A1C-865D-5CDD1FAC2742}" type="parTrans" cxnId="{BE21823E-AB79-4673-A61A-97BD41F569ED}">
      <dgm:prSet/>
      <dgm:spPr/>
      <dgm:t>
        <a:bodyPr/>
        <a:lstStyle/>
        <a:p>
          <a:endParaRPr lang="zh-TW" altLang="en-US"/>
        </a:p>
      </dgm:t>
    </dgm:pt>
    <dgm:pt modelId="{A5600909-B224-4FED-B429-EFB117AA87DD}" type="sibTrans" cxnId="{BE21823E-AB79-4673-A61A-97BD41F569ED}">
      <dgm:prSet/>
      <dgm:spPr/>
      <dgm:t>
        <a:bodyPr/>
        <a:lstStyle/>
        <a:p>
          <a:endParaRPr lang="zh-TW" altLang="en-US"/>
        </a:p>
      </dgm:t>
    </dgm:pt>
    <dgm:pt modelId="{D2AC3E07-B092-49D1-864C-7AB7D1A0FD26}" type="pres">
      <dgm:prSet presAssocID="{5F1593E1-4F2E-45D9-9937-1065CA3F9EE4}" presName="outerComposite" presStyleCnt="0">
        <dgm:presLayoutVars>
          <dgm:chMax val="2"/>
          <dgm:animLvl val="lvl"/>
          <dgm:resizeHandles val="exact"/>
        </dgm:presLayoutVars>
      </dgm:prSet>
      <dgm:spPr/>
      <dgm:t>
        <a:bodyPr/>
        <a:lstStyle/>
        <a:p>
          <a:endParaRPr lang="zh-TW" altLang="en-US"/>
        </a:p>
      </dgm:t>
    </dgm:pt>
    <dgm:pt modelId="{2F14CDC1-293D-4951-9D90-24FDF76DB0DF}" type="pres">
      <dgm:prSet presAssocID="{5F1593E1-4F2E-45D9-9937-1065CA3F9EE4}" presName="dummyMaxCanvas" presStyleCnt="0"/>
      <dgm:spPr/>
    </dgm:pt>
    <dgm:pt modelId="{7A5D64D7-F535-4BD9-BBD1-1F9577A741DA}" type="pres">
      <dgm:prSet presAssocID="{5F1593E1-4F2E-45D9-9937-1065CA3F9EE4}" presName="parentComposite" presStyleCnt="0"/>
      <dgm:spPr/>
    </dgm:pt>
    <dgm:pt modelId="{C7C87F1D-BA6F-4514-B595-25D74114898C}" type="pres">
      <dgm:prSet presAssocID="{5F1593E1-4F2E-45D9-9937-1065CA3F9EE4}" presName="parent1" presStyleLbl="alignAccFollowNode1" presStyleIdx="0" presStyleCnt="4" custScaleX="128432">
        <dgm:presLayoutVars>
          <dgm:chMax val="4"/>
        </dgm:presLayoutVars>
      </dgm:prSet>
      <dgm:spPr/>
      <dgm:t>
        <a:bodyPr/>
        <a:lstStyle/>
        <a:p>
          <a:endParaRPr lang="zh-TW" altLang="en-US"/>
        </a:p>
      </dgm:t>
    </dgm:pt>
    <dgm:pt modelId="{52EAA457-D0EB-4E98-ACB3-7EA88F2A1002}" type="pres">
      <dgm:prSet presAssocID="{5F1593E1-4F2E-45D9-9937-1065CA3F9EE4}" presName="parent2" presStyleLbl="alignAccFollowNode1" presStyleIdx="1" presStyleCnt="4" custScaleX="126798">
        <dgm:presLayoutVars>
          <dgm:chMax val="4"/>
        </dgm:presLayoutVars>
      </dgm:prSet>
      <dgm:spPr/>
      <dgm:t>
        <a:bodyPr/>
        <a:lstStyle/>
        <a:p>
          <a:endParaRPr lang="zh-TW" altLang="en-US"/>
        </a:p>
      </dgm:t>
    </dgm:pt>
    <dgm:pt modelId="{8BECC752-051D-4630-BA82-BBCC79E0584C}" type="pres">
      <dgm:prSet presAssocID="{5F1593E1-4F2E-45D9-9937-1065CA3F9EE4}" presName="childrenComposite" presStyleCnt="0"/>
      <dgm:spPr/>
    </dgm:pt>
    <dgm:pt modelId="{EC7D1637-9740-4461-8106-4AF2D0B5F4B7}" type="pres">
      <dgm:prSet presAssocID="{5F1593E1-4F2E-45D9-9937-1065CA3F9EE4}" presName="dummyMaxCanvas_ChildArea" presStyleCnt="0"/>
      <dgm:spPr/>
    </dgm:pt>
    <dgm:pt modelId="{51FB3BB1-E395-4782-A0D4-CCB2CB96D60D}" type="pres">
      <dgm:prSet presAssocID="{5F1593E1-4F2E-45D9-9937-1065CA3F9EE4}" presName="fulcrum" presStyleLbl="alignAccFollowNode1" presStyleIdx="2" presStyleCnt="4"/>
      <dgm:spPr/>
    </dgm:pt>
    <dgm:pt modelId="{BA8558E1-6FC1-4F05-874A-C9B09A81F032}" type="pres">
      <dgm:prSet presAssocID="{5F1593E1-4F2E-45D9-9937-1065CA3F9EE4}" presName="balance_22" presStyleLbl="alignAccFollowNode1" presStyleIdx="3" presStyleCnt="4">
        <dgm:presLayoutVars>
          <dgm:bulletEnabled val="1"/>
        </dgm:presLayoutVars>
      </dgm:prSet>
      <dgm:spPr/>
    </dgm:pt>
    <dgm:pt modelId="{8FE0DC06-CCD0-4E5F-A15F-D89A72EFC292}" type="pres">
      <dgm:prSet presAssocID="{5F1593E1-4F2E-45D9-9937-1065CA3F9EE4}" presName="right_22_1" presStyleLbl="node1" presStyleIdx="0" presStyleCnt="4" custScaleX="146929">
        <dgm:presLayoutVars>
          <dgm:bulletEnabled val="1"/>
        </dgm:presLayoutVars>
      </dgm:prSet>
      <dgm:spPr/>
      <dgm:t>
        <a:bodyPr/>
        <a:lstStyle/>
        <a:p>
          <a:endParaRPr lang="zh-TW" altLang="en-US"/>
        </a:p>
      </dgm:t>
    </dgm:pt>
    <dgm:pt modelId="{CF8882F5-9809-41AE-9B9E-1AE0FDA01546}" type="pres">
      <dgm:prSet presAssocID="{5F1593E1-4F2E-45D9-9937-1065CA3F9EE4}" presName="right_22_2" presStyleLbl="node1" presStyleIdx="1" presStyleCnt="4" custScaleX="143431">
        <dgm:presLayoutVars>
          <dgm:bulletEnabled val="1"/>
        </dgm:presLayoutVars>
      </dgm:prSet>
      <dgm:spPr/>
      <dgm:t>
        <a:bodyPr/>
        <a:lstStyle/>
        <a:p>
          <a:endParaRPr lang="zh-TW" altLang="en-US"/>
        </a:p>
      </dgm:t>
    </dgm:pt>
    <dgm:pt modelId="{FBAFC01D-7929-4DCA-BEE8-9CDEC56FA416}" type="pres">
      <dgm:prSet presAssocID="{5F1593E1-4F2E-45D9-9937-1065CA3F9EE4}" presName="left_22_1" presStyleLbl="node1" presStyleIdx="2" presStyleCnt="4" custScaleX="147209">
        <dgm:presLayoutVars>
          <dgm:bulletEnabled val="1"/>
        </dgm:presLayoutVars>
      </dgm:prSet>
      <dgm:spPr/>
      <dgm:t>
        <a:bodyPr/>
        <a:lstStyle/>
        <a:p>
          <a:endParaRPr lang="zh-TW" altLang="en-US"/>
        </a:p>
      </dgm:t>
    </dgm:pt>
    <dgm:pt modelId="{6630EDB5-6E2F-45C7-AA2E-64C86C820403}" type="pres">
      <dgm:prSet presAssocID="{5F1593E1-4F2E-45D9-9937-1065CA3F9EE4}" presName="left_22_2" presStyleLbl="node1" presStyleIdx="3" presStyleCnt="4" custScaleX="144120" custScaleY="102604">
        <dgm:presLayoutVars>
          <dgm:bulletEnabled val="1"/>
        </dgm:presLayoutVars>
      </dgm:prSet>
      <dgm:spPr/>
      <dgm:t>
        <a:bodyPr/>
        <a:lstStyle/>
        <a:p>
          <a:endParaRPr lang="zh-TW" altLang="en-US"/>
        </a:p>
      </dgm:t>
    </dgm:pt>
  </dgm:ptLst>
  <dgm:cxnLst>
    <dgm:cxn modelId="{CF1D6A78-E31C-41D1-98D4-46356E7B7382}" type="presOf" srcId="{061CF7B1-D478-4351-AABF-E4ADEED77F9D}" destId="{8FE0DC06-CCD0-4E5F-A15F-D89A72EFC292}" srcOrd="0" destOrd="0" presId="urn:microsoft.com/office/officeart/2005/8/layout/balance1"/>
    <dgm:cxn modelId="{BE21823E-AB79-4673-A61A-97BD41F569ED}" srcId="{426C69E9-B08A-488A-87C0-77646B46869F}" destId="{061CF7B1-D478-4351-AABF-E4ADEED77F9D}" srcOrd="0" destOrd="0" parTransId="{21AAA411-871F-4A1C-865D-5CDD1FAC2742}" sibTransId="{A5600909-B224-4FED-B429-EFB117AA87DD}"/>
    <dgm:cxn modelId="{27C97C42-B48C-4CC6-B4A2-3C332EA18645}" type="presOf" srcId="{1F66C70E-7CFE-4BDE-979B-BE1A2123E9DC}" destId="{C7C87F1D-BA6F-4514-B595-25D74114898C}" srcOrd="0" destOrd="0" presId="urn:microsoft.com/office/officeart/2005/8/layout/balance1"/>
    <dgm:cxn modelId="{317EC8D8-9886-485E-8199-C11223E985D6}" type="presOf" srcId="{5F1593E1-4F2E-45D9-9937-1065CA3F9EE4}" destId="{D2AC3E07-B092-49D1-864C-7AB7D1A0FD26}" srcOrd="0" destOrd="0" presId="urn:microsoft.com/office/officeart/2005/8/layout/balance1"/>
    <dgm:cxn modelId="{FBBB0A05-CF7A-4BA9-B3CA-90648EFE620B}" type="presOf" srcId="{426C69E9-B08A-488A-87C0-77646B46869F}" destId="{52EAA457-D0EB-4E98-ACB3-7EA88F2A1002}" srcOrd="0" destOrd="0" presId="urn:microsoft.com/office/officeart/2005/8/layout/balance1"/>
    <dgm:cxn modelId="{4F5B2AF0-2B24-4D89-897D-FF82E568A143}" srcId="{1F66C70E-7CFE-4BDE-979B-BE1A2123E9DC}" destId="{B02C9136-F68E-4074-98FE-93DA19CCE89E}" srcOrd="0" destOrd="0" parTransId="{5DA98435-098D-4301-925C-B9B78834A4C2}" sibTransId="{D0248425-4B08-4DC4-9F1C-1FB94F5F319D}"/>
    <dgm:cxn modelId="{2711F13A-BA85-410D-9621-67848C58674D}" type="presOf" srcId="{FA5B23F5-D0E8-483A-A053-8A002F8A1FCC}" destId="{CF8882F5-9809-41AE-9B9E-1AE0FDA01546}" srcOrd="0" destOrd="0" presId="urn:microsoft.com/office/officeart/2005/8/layout/balance1"/>
    <dgm:cxn modelId="{CDAD594A-F8B6-4602-A188-302A2625B27F}" srcId="{1F66C70E-7CFE-4BDE-979B-BE1A2123E9DC}" destId="{0E096F6F-F1BC-4CB8-8126-C3746A1F492B}" srcOrd="1" destOrd="0" parTransId="{C340D4E5-0E9E-4B8D-88CE-CBDC6784D28F}" sibTransId="{5660C1D5-A09E-42C4-AAF6-125DE3CE5AED}"/>
    <dgm:cxn modelId="{9C6F808B-6DFC-4854-A589-8280A27FC786}" srcId="{426C69E9-B08A-488A-87C0-77646B46869F}" destId="{FA5B23F5-D0E8-483A-A053-8A002F8A1FCC}" srcOrd="1" destOrd="0" parTransId="{8E602F4B-60FD-4B2B-85C8-1F9898EB9731}" sibTransId="{F58CEE5D-8A30-440E-B946-CEBDEC6C371B}"/>
    <dgm:cxn modelId="{49F9CF7A-95F2-44C0-8005-F13E8FDED4C7}" srcId="{5F1593E1-4F2E-45D9-9937-1065CA3F9EE4}" destId="{426C69E9-B08A-488A-87C0-77646B46869F}" srcOrd="1" destOrd="0" parTransId="{80106D20-C98B-4B61-988D-98AD43500D6B}" sibTransId="{C3992204-B57E-46DA-BEEF-D0235E7605C6}"/>
    <dgm:cxn modelId="{1A3D8735-BC39-498C-A6D3-7FE0363468F1}" type="presOf" srcId="{B02C9136-F68E-4074-98FE-93DA19CCE89E}" destId="{FBAFC01D-7929-4DCA-BEE8-9CDEC56FA416}" srcOrd="0" destOrd="0" presId="urn:microsoft.com/office/officeart/2005/8/layout/balance1"/>
    <dgm:cxn modelId="{06EB5B3A-FADE-4241-8A98-6BEEFD4D93CB}" type="presOf" srcId="{0E096F6F-F1BC-4CB8-8126-C3746A1F492B}" destId="{6630EDB5-6E2F-45C7-AA2E-64C86C820403}" srcOrd="0" destOrd="0" presId="urn:microsoft.com/office/officeart/2005/8/layout/balance1"/>
    <dgm:cxn modelId="{54002E1E-E4C4-4E65-8C44-5A3EC154DB3C}" srcId="{5F1593E1-4F2E-45D9-9937-1065CA3F9EE4}" destId="{1F66C70E-7CFE-4BDE-979B-BE1A2123E9DC}" srcOrd="0" destOrd="0" parTransId="{BB411DDF-0315-4998-B745-69534A496CCE}" sibTransId="{010433DA-903A-4980-8F94-201128A713BD}"/>
    <dgm:cxn modelId="{DEA3840E-49C8-4262-87AF-4BAEDC17450B}" type="presParOf" srcId="{D2AC3E07-B092-49D1-864C-7AB7D1A0FD26}" destId="{2F14CDC1-293D-4951-9D90-24FDF76DB0DF}" srcOrd="0" destOrd="0" presId="urn:microsoft.com/office/officeart/2005/8/layout/balance1"/>
    <dgm:cxn modelId="{AEE1CBCA-53B0-45B6-971B-42737C4FAB1C}" type="presParOf" srcId="{D2AC3E07-B092-49D1-864C-7AB7D1A0FD26}" destId="{7A5D64D7-F535-4BD9-BBD1-1F9577A741DA}" srcOrd="1" destOrd="0" presId="urn:microsoft.com/office/officeart/2005/8/layout/balance1"/>
    <dgm:cxn modelId="{F88C7AAA-CBB3-4F48-8616-02663F9641E7}" type="presParOf" srcId="{7A5D64D7-F535-4BD9-BBD1-1F9577A741DA}" destId="{C7C87F1D-BA6F-4514-B595-25D74114898C}" srcOrd="0" destOrd="0" presId="urn:microsoft.com/office/officeart/2005/8/layout/balance1"/>
    <dgm:cxn modelId="{4C7705BB-4A18-4730-91F6-2A8EC2CD3F51}" type="presParOf" srcId="{7A5D64D7-F535-4BD9-BBD1-1F9577A741DA}" destId="{52EAA457-D0EB-4E98-ACB3-7EA88F2A1002}" srcOrd="1" destOrd="0" presId="urn:microsoft.com/office/officeart/2005/8/layout/balance1"/>
    <dgm:cxn modelId="{1C4D4370-C5F5-4E48-90E5-E96B7149A5F8}" type="presParOf" srcId="{D2AC3E07-B092-49D1-864C-7AB7D1A0FD26}" destId="{8BECC752-051D-4630-BA82-BBCC79E0584C}" srcOrd="2" destOrd="0" presId="urn:microsoft.com/office/officeart/2005/8/layout/balance1"/>
    <dgm:cxn modelId="{613B70A2-2913-4D9A-BE9D-AD8C119D6714}" type="presParOf" srcId="{8BECC752-051D-4630-BA82-BBCC79E0584C}" destId="{EC7D1637-9740-4461-8106-4AF2D0B5F4B7}" srcOrd="0" destOrd="0" presId="urn:microsoft.com/office/officeart/2005/8/layout/balance1"/>
    <dgm:cxn modelId="{2FA7F720-A635-4D8A-BFD0-B774B41FFD5F}" type="presParOf" srcId="{8BECC752-051D-4630-BA82-BBCC79E0584C}" destId="{51FB3BB1-E395-4782-A0D4-CCB2CB96D60D}" srcOrd="1" destOrd="0" presId="urn:microsoft.com/office/officeart/2005/8/layout/balance1"/>
    <dgm:cxn modelId="{A5DE037E-0C1E-414B-BC13-6B514C92A429}" type="presParOf" srcId="{8BECC752-051D-4630-BA82-BBCC79E0584C}" destId="{BA8558E1-6FC1-4F05-874A-C9B09A81F032}" srcOrd="2" destOrd="0" presId="urn:microsoft.com/office/officeart/2005/8/layout/balance1"/>
    <dgm:cxn modelId="{65370A53-7E73-45E3-9FA4-2087B406B4A0}" type="presParOf" srcId="{8BECC752-051D-4630-BA82-BBCC79E0584C}" destId="{8FE0DC06-CCD0-4E5F-A15F-D89A72EFC292}" srcOrd="3" destOrd="0" presId="urn:microsoft.com/office/officeart/2005/8/layout/balance1"/>
    <dgm:cxn modelId="{C8FBFBB8-D94D-47F9-8C9A-8763B6DBB6E7}" type="presParOf" srcId="{8BECC752-051D-4630-BA82-BBCC79E0584C}" destId="{CF8882F5-9809-41AE-9B9E-1AE0FDA01546}" srcOrd="4" destOrd="0" presId="urn:microsoft.com/office/officeart/2005/8/layout/balance1"/>
    <dgm:cxn modelId="{6187DFD6-4197-447C-98E4-30EB019649C2}" type="presParOf" srcId="{8BECC752-051D-4630-BA82-BBCC79E0584C}" destId="{FBAFC01D-7929-4DCA-BEE8-9CDEC56FA416}" srcOrd="5" destOrd="0" presId="urn:microsoft.com/office/officeart/2005/8/layout/balance1"/>
    <dgm:cxn modelId="{94BC1A5D-5809-4FEE-9236-14B2A94232DD}" type="presParOf" srcId="{8BECC752-051D-4630-BA82-BBCC79E0584C}" destId="{6630EDB5-6E2F-45C7-AA2E-64C86C820403}" srcOrd="6" destOrd="0" presId="urn:microsoft.com/office/officeart/2005/8/layout/balanc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F1593E1-4F2E-45D9-9937-1065CA3F9EE4}"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zh-TW" altLang="en-US"/>
        </a:p>
      </dgm:t>
    </dgm:pt>
    <dgm:pt modelId="{1F66C70E-7CFE-4BDE-979B-BE1A2123E9DC}">
      <dgm:prSet phldrT="[文字]"/>
      <dgm:spPr/>
      <dgm:t>
        <a:bodyPr/>
        <a:lstStyle/>
        <a:p>
          <a:r>
            <a:rPr lang="zh-TW" altLang="en-US" dirty="0" smtClean="0"/>
            <a:t>九年一貫</a:t>
          </a:r>
          <a:endParaRPr lang="zh-TW" altLang="en-US" dirty="0"/>
        </a:p>
      </dgm:t>
    </dgm:pt>
    <dgm:pt modelId="{BB411DDF-0315-4998-B745-69534A496CCE}" type="parTrans" cxnId="{54002E1E-E4C4-4E65-8C44-5A3EC154DB3C}">
      <dgm:prSet/>
      <dgm:spPr/>
      <dgm:t>
        <a:bodyPr/>
        <a:lstStyle/>
        <a:p>
          <a:endParaRPr lang="zh-TW" altLang="en-US"/>
        </a:p>
      </dgm:t>
    </dgm:pt>
    <dgm:pt modelId="{010433DA-903A-4980-8F94-201128A713BD}" type="sibTrans" cxnId="{54002E1E-E4C4-4E65-8C44-5A3EC154DB3C}">
      <dgm:prSet/>
      <dgm:spPr/>
      <dgm:t>
        <a:bodyPr/>
        <a:lstStyle/>
        <a:p>
          <a:endParaRPr lang="zh-TW" altLang="en-US"/>
        </a:p>
      </dgm:t>
    </dgm:pt>
    <dgm:pt modelId="{0E096F6F-F1BC-4CB8-8126-C3746A1F492B}">
      <dgm:prSet phldrT="[文字]" custT="1"/>
      <dgm:spPr/>
      <dgm:t>
        <a:bodyPr/>
        <a:lstStyle/>
        <a:p>
          <a:r>
            <a:rPr lang="zh-TW" altLang="en-US" sz="2800" b="1" dirty="0" smtClean="0">
              <a:solidFill>
                <a:srgbClr val="FF0000"/>
              </a:solidFill>
            </a:rPr>
            <a:t>沒有</a:t>
          </a:r>
          <a:r>
            <a:rPr lang="zh-TW" altLang="en-US" sz="2200" dirty="0" smtClean="0"/>
            <a:t>「教師專業發展」</a:t>
          </a:r>
          <a:r>
            <a:rPr lang="en-US" altLang="zh-TW" sz="2200" dirty="0" smtClean="0"/>
            <a:t/>
          </a:r>
          <a:br>
            <a:rPr lang="en-US" altLang="zh-TW" sz="2200" dirty="0" smtClean="0"/>
          </a:br>
          <a:r>
            <a:rPr lang="zh-TW" altLang="en-US" sz="2200" dirty="0" smtClean="0"/>
            <a:t>與</a:t>
          </a:r>
          <a:r>
            <a:rPr lang="zh-TW" altLang="zh-TW" sz="2200" dirty="0" smtClean="0"/>
            <a:t>「家長及民間參與」</a:t>
          </a:r>
          <a:endParaRPr lang="zh-TW" altLang="en-US" sz="2200" dirty="0"/>
        </a:p>
      </dgm:t>
    </dgm:pt>
    <dgm:pt modelId="{C340D4E5-0E9E-4B8D-88CE-CBDC6784D28F}" type="parTrans" cxnId="{CDAD594A-F8B6-4602-A188-302A2625B27F}">
      <dgm:prSet/>
      <dgm:spPr/>
      <dgm:t>
        <a:bodyPr/>
        <a:lstStyle/>
        <a:p>
          <a:endParaRPr lang="zh-TW" altLang="en-US"/>
        </a:p>
      </dgm:t>
    </dgm:pt>
    <dgm:pt modelId="{5660C1D5-A09E-42C4-AAF6-125DE3CE5AED}" type="sibTrans" cxnId="{CDAD594A-F8B6-4602-A188-302A2625B27F}">
      <dgm:prSet/>
      <dgm:spPr/>
      <dgm:t>
        <a:bodyPr/>
        <a:lstStyle/>
        <a:p>
          <a:endParaRPr lang="zh-TW" altLang="en-US"/>
        </a:p>
      </dgm:t>
    </dgm:pt>
    <dgm:pt modelId="{FA5B23F5-D0E8-483A-A053-8A002F8A1FCC}">
      <dgm:prSet phldrT="[文字]" custT="1"/>
      <dgm:spPr/>
      <dgm:t>
        <a:bodyPr/>
        <a:lstStyle/>
        <a:p>
          <a:r>
            <a:rPr lang="zh-TW" altLang="en-US" sz="2800" b="1" dirty="0" smtClean="0">
              <a:solidFill>
                <a:srgbClr val="FF0000"/>
              </a:solidFill>
            </a:rPr>
            <a:t>有</a:t>
          </a:r>
          <a:r>
            <a:rPr lang="zh-TW" altLang="en-US" sz="2200" dirty="0" smtClean="0"/>
            <a:t>「教師專業發展」</a:t>
          </a:r>
          <a:r>
            <a:rPr lang="en-US" altLang="zh-TW" sz="2200" dirty="0" smtClean="0"/>
            <a:t/>
          </a:r>
          <a:br>
            <a:rPr lang="en-US" altLang="zh-TW" sz="2200" dirty="0" smtClean="0"/>
          </a:br>
          <a:r>
            <a:rPr lang="zh-TW" altLang="en-US" sz="2200" dirty="0" smtClean="0"/>
            <a:t>與</a:t>
          </a:r>
          <a:r>
            <a:rPr lang="zh-TW" altLang="zh-TW" sz="2200" dirty="0" smtClean="0"/>
            <a:t>「家長及民間參與」</a:t>
          </a:r>
          <a:endParaRPr lang="zh-TW" altLang="en-US" sz="2200" dirty="0"/>
        </a:p>
      </dgm:t>
    </dgm:pt>
    <dgm:pt modelId="{8E602F4B-60FD-4B2B-85C8-1F9898EB9731}" type="parTrans" cxnId="{9C6F808B-6DFC-4854-A589-8280A27FC786}">
      <dgm:prSet/>
      <dgm:spPr/>
      <dgm:t>
        <a:bodyPr/>
        <a:lstStyle/>
        <a:p>
          <a:endParaRPr lang="zh-TW" altLang="en-US"/>
        </a:p>
      </dgm:t>
    </dgm:pt>
    <dgm:pt modelId="{F58CEE5D-8A30-440E-B946-CEBDEC6C371B}" type="sibTrans" cxnId="{9C6F808B-6DFC-4854-A589-8280A27FC786}">
      <dgm:prSet/>
      <dgm:spPr/>
      <dgm:t>
        <a:bodyPr/>
        <a:lstStyle/>
        <a:p>
          <a:endParaRPr lang="zh-TW" altLang="en-US"/>
        </a:p>
      </dgm:t>
    </dgm:pt>
    <dgm:pt modelId="{426C69E9-B08A-488A-87C0-77646B46869F}">
      <dgm:prSet phldrT="[文字]"/>
      <dgm:spPr/>
      <dgm:t>
        <a:bodyPr/>
        <a:lstStyle/>
        <a:p>
          <a:r>
            <a:rPr lang="zh-TW" altLang="en-US" dirty="0" smtClean="0"/>
            <a:t>十二年國教</a:t>
          </a:r>
          <a:endParaRPr lang="zh-TW" altLang="en-US" dirty="0"/>
        </a:p>
      </dgm:t>
    </dgm:pt>
    <dgm:pt modelId="{80106D20-C98B-4B61-988D-98AD43500D6B}" type="parTrans" cxnId="{49F9CF7A-95F2-44C0-8005-F13E8FDED4C7}">
      <dgm:prSet/>
      <dgm:spPr/>
      <dgm:t>
        <a:bodyPr/>
        <a:lstStyle/>
        <a:p>
          <a:endParaRPr lang="zh-TW" altLang="en-US"/>
        </a:p>
      </dgm:t>
    </dgm:pt>
    <dgm:pt modelId="{C3992204-B57E-46DA-BEEF-D0235E7605C6}" type="sibTrans" cxnId="{49F9CF7A-95F2-44C0-8005-F13E8FDED4C7}">
      <dgm:prSet/>
      <dgm:spPr/>
      <dgm:t>
        <a:bodyPr/>
        <a:lstStyle/>
        <a:p>
          <a:endParaRPr lang="zh-TW" altLang="en-US"/>
        </a:p>
      </dgm:t>
    </dgm:pt>
    <dgm:pt modelId="{B02C9136-F68E-4074-98FE-93DA19CCE89E}">
      <dgm:prSet phldrT="[文字]"/>
      <dgm:spPr/>
      <dgm:t>
        <a:bodyPr/>
        <a:lstStyle/>
        <a:p>
          <a:r>
            <a:rPr lang="zh-TW" altLang="en-US" dirty="0" smtClean="0"/>
            <a:t>議題融入</a:t>
          </a:r>
          <a:endParaRPr lang="zh-TW" altLang="en-US" dirty="0"/>
        </a:p>
      </dgm:t>
    </dgm:pt>
    <dgm:pt modelId="{5DA98435-098D-4301-925C-B9B78834A4C2}" type="parTrans" cxnId="{4F5B2AF0-2B24-4D89-897D-FF82E568A143}">
      <dgm:prSet/>
      <dgm:spPr/>
      <dgm:t>
        <a:bodyPr/>
        <a:lstStyle/>
        <a:p>
          <a:endParaRPr lang="zh-TW" altLang="en-US"/>
        </a:p>
      </dgm:t>
    </dgm:pt>
    <dgm:pt modelId="{D0248425-4B08-4DC4-9F1C-1FB94F5F319D}" type="sibTrans" cxnId="{4F5B2AF0-2B24-4D89-897D-FF82E568A143}">
      <dgm:prSet/>
      <dgm:spPr/>
      <dgm:t>
        <a:bodyPr/>
        <a:lstStyle/>
        <a:p>
          <a:endParaRPr lang="zh-TW" altLang="en-US"/>
        </a:p>
      </dgm:t>
    </dgm:pt>
    <dgm:pt modelId="{061CF7B1-D478-4351-AABF-E4ADEED77F9D}">
      <dgm:prSet phldrT="[文字]"/>
      <dgm:spPr/>
      <dgm:t>
        <a:bodyPr/>
        <a:lstStyle/>
        <a:p>
          <a:r>
            <a:rPr lang="zh-TW" altLang="en-US" dirty="0" smtClean="0"/>
            <a:t>議題以有機編織方式融入各領域</a:t>
          </a:r>
          <a:endParaRPr lang="zh-TW" altLang="en-US" dirty="0"/>
        </a:p>
      </dgm:t>
    </dgm:pt>
    <dgm:pt modelId="{21AAA411-871F-4A1C-865D-5CDD1FAC2742}" type="parTrans" cxnId="{BE21823E-AB79-4673-A61A-97BD41F569ED}">
      <dgm:prSet/>
      <dgm:spPr/>
      <dgm:t>
        <a:bodyPr/>
        <a:lstStyle/>
        <a:p>
          <a:endParaRPr lang="zh-TW" altLang="en-US"/>
        </a:p>
      </dgm:t>
    </dgm:pt>
    <dgm:pt modelId="{A5600909-B224-4FED-B429-EFB117AA87DD}" type="sibTrans" cxnId="{BE21823E-AB79-4673-A61A-97BD41F569ED}">
      <dgm:prSet/>
      <dgm:spPr/>
      <dgm:t>
        <a:bodyPr/>
        <a:lstStyle/>
        <a:p>
          <a:endParaRPr lang="zh-TW" altLang="en-US"/>
        </a:p>
      </dgm:t>
    </dgm:pt>
    <dgm:pt modelId="{D2AC3E07-B092-49D1-864C-7AB7D1A0FD26}" type="pres">
      <dgm:prSet presAssocID="{5F1593E1-4F2E-45D9-9937-1065CA3F9EE4}" presName="outerComposite" presStyleCnt="0">
        <dgm:presLayoutVars>
          <dgm:chMax val="2"/>
          <dgm:animLvl val="lvl"/>
          <dgm:resizeHandles val="exact"/>
        </dgm:presLayoutVars>
      </dgm:prSet>
      <dgm:spPr/>
      <dgm:t>
        <a:bodyPr/>
        <a:lstStyle/>
        <a:p>
          <a:endParaRPr lang="zh-TW" altLang="en-US"/>
        </a:p>
      </dgm:t>
    </dgm:pt>
    <dgm:pt modelId="{2F14CDC1-293D-4951-9D90-24FDF76DB0DF}" type="pres">
      <dgm:prSet presAssocID="{5F1593E1-4F2E-45D9-9937-1065CA3F9EE4}" presName="dummyMaxCanvas" presStyleCnt="0"/>
      <dgm:spPr/>
    </dgm:pt>
    <dgm:pt modelId="{7A5D64D7-F535-4BD9-BBD1-1F9577A741DA}" type="pres">
      <dgm:prSet presAssocID="{5F1593E1-4F2E-45D9-9937-1065CA3F9EE4}" presName="parentComposite" presStyleCnt="0"/>
      <dgm:spPr/>
    </dgm:pt>
    <dgm:pt modelId="{C7C87F1D-BA6F-4514-B595-25D74114898C}" type="pres">
      <dgm:prSet presAssocID="{5F1593E1-4F2E-45D9-9937-1065CA3F9EE4}" presName="parent1" presStyleLbl="alignAccFollowNode1" presStyleIdx="0" presStyleCnt="4" custScaleX="128432">
        <dgm:presLayoutVars>
          <dgm:chMax val="4"/>
        </dgm:presLayoutVars>
      </dgm:prSet>
      <dgm:spPr/>
      <dgm:t>
        <a:bodyPr/>
        <a:lstStyle/>
        <a:p>
          <a:endParaRPr lang="zh-TW" altLang="en-US"/>
        </a:p>
      </dgm:t>
    </dgm:pt>
    <dgm:pt modelId="{52EAA457-D0EB-4E98-ACB3-7EA88F2A1002}" type="pres">
      <dgm:prSet presAssocID="{5F1593E1-4F2E-45D9-9937-1065CA3F9EE4}" presName="parent2" presStyleLbl="alignAccFollowNode1" presStyleIdx="1" presStyleCnt="4" custScaleX="126798">
        <dgm:presLayoutVars>
          <dgm:chMax val="4"/>
        </dgm:presLayoutVars>
      </dgm:prSet>
      <dgm:spPr/>
      <dgm:t>
        <a:bodyPr/>
        <a:lstStyle/>
        <a:p>
          <a:endParaRPr lang="zh-TW" altLang="en-US"/>
        </a:p>
      </dgm:t>
    </dgm:pt>
    <dgm:pt modelId="{8BECC752-051D-4630-BA82-BBCC79E0584C}" type="pres">
      <dgm:prSet presAssocID="{5F1593E1-4F2E-45D9-9937-1065CA3F9EE4}" presName="childrenComposite" presStyleCnt="0"/>
      <dgm:spPr/>
    </dgm:pt>
    <dgm:pt modelId="{EC7D1637-9740-4461-8106-4AF2D0B5F4B7}" type="pres">
      <dgm:prSet presAssocID="{5F1593E1-4F2E-45D9-9937-1065CA3F9EE4}" presName="dummyMaxCanvas_ChildArea" presStyleCnt="0"/>
      <dgm:spPr/>
    </dgm:pt>
    <dgm:pt modelId="{51FB3BB1-E395-4782-A0D4-CCB2CB96D60D}" type="pres">
      <dgm:prSet presAssocID="{5F1593E1-4F2E-45D9-9937-1065CA3F9EE4}" presName="fulcrum" presStyleLbl="alignAccFollowNode1" presStyleIdx="2" presStyleCnt="4"/>
      <dgm:spPr/>
    </dgm:pt>
    <dgm:pt modelId="{BA8558E1-6FC1-4F05-874A-C9B09A81F032}" type="pres">
      <dgm:prSet presAssocID="{5F1593E1-4F2E-45D9-9937-1065CA3F9EE4}" presName="balance_22" presStyleLbl="alignAccFollowNode1" presStyleIdx="3" presStyleCnt="4">
        <dgm:presLayoutVars>
          <dgm:bulletEnabled val="1"/>
        </dgm:presLayoutVars>
      </dgm:prSet>
      <dgm:spPr/>
    </dgm:pt>
    <dgm:pt modelId="{8FE0DC06-CCD0-4E5F-A15F-D89A72EFC292}" type="pres">
      <dgm:prSet presAssocID="{5F1593E1-4F2E-45D9-9937-1065CA3F9EE4}" presName="right_22_1" presStyleLbl="node1" presStyleIdx="0" presStyleCnt="4" custScaleX="146929">
        <dgm:presLayoutVars>
          <dgm:bulletEnabled val="1"/>
        </dgm:presLayoutVars>
      </dgm:prSet>
      <dgm:spPr/>
      <dgm:t>
        <a:bodyPr/>
        <a:lstStyle/>
        <a:p>
          <a:endParaRPr lang="zh-TW" altLang="en-US"/>
        </a:p>
      </dgm:t>
    </dgm:pt>
    <dgm:pt modelId="{CF8882F5-9809-41AE-9B9E-1AE0FDA01546}" type="pres">
      <dgm:prSet presAssocID="{5F1593E1-4F2E-45D9-9937-1065CA3F9EE4}" presName="right_22_2" presStyleLbl="node1" presStyleIdx="1" presStyleCnt="4" custScaleX="137824">
        <dgm:presLayoutVars>
          <dgm:bulletEnabled val="1"/>
        </dgm:presLayoutVars>
      </dgm:prSet>
      <dgm:spPr/>
      <dgm:t>
        <a:bodyPr/>
        <a:lstStyle/>
        <a:p>
          <a:endParaRPr lang="zh-TW" altLang="en-US"/>
        </a:p>
      </dgm:t>
    </dgm:pt>
    <dgm:pt modelId="{FBAFC01D-7929-4DCA-BEE8-9CDEC56FA416}" type="pres">
      <dgm:prSet presAssocID="{5F1593E1-4F2E-45D9-9937-1065CA3F9EE4}" presName="left_22_1" presStyleLbl="node1" presStyleIdx="2" presStyleCnt="4" custScaleX="137055">
        <dgm:presLayoutVars>
          <dgm:bulletEnabled val="1"/>
        </dgm:presLayoutVars>
      </dgm:prSet>
      <dgm:spPr/>
      <dgm:t>
        <a:bodyPr/>
        <a:lstStyle/>
        <a:p>
          <a:endParaRPr lang="zh-TW" altLang="en-US"/>
        </a:p>
      </dgm:t>
    </dgm:pt>
    <dgm:pt modelId="{6630EDB5-6E2F-45C7-AA2E-64C86C820403}" type="pres">
      <dgm:prSet presAssocID="{5F1593E1-4F2E-45D9-9937-1065CA3F9EE4}" presName="left_22_2" presStyleLbl="node1" presStyleIdx="3" presStyleCnt="4" custScaleX="136323" custScaleY="102604" custLinFactNeighborX="2476" custLinFactNeighborY="2572">
        <dgm:presLayoutVars>
          <dgm:bulletEnabled val="1"/>
        </dgm:presLayoutVars>
      </dgm:prSet>
      <dgm:spPr/>
      <dgm:t>
        <a:bodyPr/>
        <a:lstStyle/>
        <a:p>
          <a:endParaRPr lang="zh-TW" altLang="en-US"/>
        </a:p>
      </dgm:t>
    </dgm:pt>
  </dgm:ptLst>
  <dgm:cxnLst>
    <dgm:cxn modelId="{BE21823E-AB79-4673-A61A-97BD41F569ED}" srcId="{426C69E9-B08A-488A-87C0-77646B46869F}" destId="{061CF7B1-D478-4351-AABF-E4ADEED77F9D}" srcOrd="0" destOrd="0" parTransId="{21AAA411-871F-4A1C-865D-5CDD1FAC2742}" sibTransId="{A5600909-B224-4FED-B429-EFB117AA87DD}"/>
    <dgm:cxn modelId="{8CD734F8-3AF2-435B-8197-8D39711AADFF}" type="presOf" srcId="{FA5B23F5-D0E8-483A-A053-8A002F8A1FCC}" destId="{CF8882F5-9809-41AE-9B9E-1AE0FDA01546}" srcOrd="0" destOrd="0" presId="urn:microsoft.com/office/officeart/2005/8/layout/balance1"/>
    <dgm:cxn modelId="{4F5B2AF0-2B24-4D89-897D-FF82E568A143}" srcId="{1F66C70E-7CFE-4BDE-979B-BE1A2123E9DC}" destId="{B02C9136-F68E-4074-98FE-93DA19CCE89E}" srcOrd="0" destOrd="0" parTransId="{5DA98435-098D-4301-925C-B9B78834A4C2}" sibTransId="{D0248425-4B08-4DC4-9F1C-1FB94F5F319D}"/>
    <dgm:cxn modelId="{CDAD594A-F8B6-4602-A188-302A2625B27F}" srcId="{1F66C70E-7CFE-4BDE-979B-BE1A2123E9DC}" destId="{0E096F6F-F1BC-4CB8-8126-C3746A1F492B}" srcOrd="1" destOrd="0" parTransId="{C340D4E5-0E9E-4B8D-88CE-CBDC6784D28F}" sibTransId="{5660C1D5-A09E-42C4-AAF6-125DE3CE5AED}"/>
    <dgm:cxn modelId="{9C6F808B-6DFC-4854-A589-8280A27FC786}" srcId="{426C69E9-B08A-488A-87C0-77646B46869F}" destId="{FA5B23F5-D0E8-483A-A053-8A002F8A1FCC}" srcOrd="1" destOrd="0" parTransId="{8E602F4B-60FD-4B2B-85C8-1F9898EB9731}" sibTransId="{F58CEE5D-8A30-440E-B946-CEBDEC6C371B}"/>
    <dgm:cxn modelId="{CA1367BA-D167-43CA-A65B-A80747155191}" type="presOf" srcId="{0E096F6F-F1BC-4CB8-8126-C3746A1F492B}" destId="{6630EDB5-6E2F-45C7-AA2E-64C86C820403}" srcOrd="0" destOrd="0" presId="urn:microsoft.com/office/officeart/2005/8/layout/balance1"/>
    <dgm:cxn modelId="{92DBE487-22C7-4792-A7C9-513C97E5D15A}" type="presOf" srcId="{5F1593E1-4F2E-45D9-9937-1065CA3F9EE4}" destId="{D2AC3E07-B092-49D1-864C-7AB7D1A0FD26}" srcOrd="0" destOrd="0" presId="urn:microsoft.com/office/officeart/2005/8/layout/balance1"/>
    <dgm:cxn modelId="{C920EEE2-A633-4468-9394-F4BDC1409D21}" type="presOf" srcId="{426C69E9-B08A-488A-87C0-77646B46869F}" destId="{52EAA457-D0EB-4E98-ACB3-7EA88F2A1002}" srcOrd="0" destOrd="0" presId="urn:microsoft.com/office/officeart/2005/8/layout/balance1"/>
    <dgm:cxn modelId="{49F9CF7A-95F2-44C0-8005-F13E8FDED4C7}" srcId="{5F1593E1-4F2E-45D9-9937-1065CA3F9EE4}" destId="{426C69E9-B08A-488A-87C0-77646B46869F}" srcOrd="1" destOrd="0" parTransId="{80106D20-C98B-4B61-988D-98AD43500D6B}" sibTransId="{C3992204-B57E-46DA-BEEF-D0235E7605C6}"/>
    <dgm:cxn modelId="{432F98D7-82AE-4FEB-8A3B-5C2B8F62F7D7}" type="presOf" srcId="{061CF7B1-D478-4351-AABF-E4ADEED77F9D}" destId="{8FE0DC06-CCD0-4E5F-A15F-D89A72EFC292}" srcOrd="0" destOrd="0" presId="urn:microsoft.com/office/officeart/2005/8/layout/balance1"/>
    <dgm:cxn modelId="{007D6E0F-866B-42A3-ABE2-094FDA8B87BA}" type="presOf" srcId="{B02C9136-F68E-4074-98FE-93DA19CCE89E}" destId="{FBAFC01D-7929-4DCA-BEE8-9CDEC56FA416}" srcOrd="0" destOrd="0" presId="urn:microsoft.com/office/officeart/2005/8/layout/balance1"/>
    <dgm:cxn modelId="{178FC786-31BB-4802-BAA7-315733EE7B47}" type="presOf" srcId="{1F66C70E-7CFE-4BDE-979B-BE1A2123E9DC}" destId="{C7C87F1D-BA6F-4514-B595-25D74114898C}" srcOrd="0" destOrd="0" presId="urn:microsoft.com/office/officeart/2005/8/layout/balance1"/>
    <dgm:cxn modelId="{54002E1E-E4C4-4E65-8C44-5A3EC154DB3C}" srcId="{5F1593E1-4F2E-45D9-9937-1065CA3F9EE4}" destId="{1F66C70E-7CFE-4BDE-979B-BE1A2123E9DC}" srcOrd="0" destOrd="0" parTransId="{BB411DDF-0315-4998-B745-69534A496CCE}" sibTransId="{010433DA-903A-4980-8F94-201128A713BD}"/>
    <dgm:cxn modelId="{B98B6CE9-4992-4DE3-B922-42800DB216F3}" type="presParOf" srcId="{D2AC3E07-B092-49D1-864C-7AB7D1A0FD26}" destId="{2F14CDC1-293D-4951-9D90-24FDF76DB0DF}" srcOrd="0" destOrd="0" presId="urn:microsoft.com/office/officeart/2005/8/layout/balance1"/>
    <dgm:cxn modelId="{6F155CBF-A083-4A67-8CE8-72BA03397A9C}" type="presParOf" srcId="{D2AC3E07-B092-49D1-864C-7AB7D1A0FD26}" destId="{7A5D64D7-F535-4BD9-BBD1-1F9577A741DA}" srcOrd="1" destOrd="0" presId="urn:microsoft.com/office/officeart/2005/8/layout/balance1"/>
    <dgm:cxn modelId="{D05F5EB1-12EB-49A6-A9A4-47C227D932C8}" type="presParOf" srcId="{7A5D64D7-F535-4BD9-BBD1-1F9577A741DA}" destId="{C7C87F1D-BA6F-4514-B595-25D74114898C}" srcOrd="0" destOrd="0" presId="urn:microsoft.com/office/officeart/2005/8/layout/balance1"/>
    <dgm:cxn modelId="{5290DC7A-89A1-4758-9111-D9C7CE0BF394}" type="presParOf" srcId="{7A5D64D7-F535-4BD9-BBD1-1F9577A741DA}" destId="{52EAA457-D0EB-4E98-ACB3-7EA88F2A1002}" srcOrd="1" destOrd="0" presId="urn:microsoft.com/office/officeart/2005/8/layout/balance1"/>
    <dgm:cxn modelId="{754FC7F3-7C8F-4165-8774-F501CCCEB72F}" type="presParOf" srcId="{D2AC3E07-B092-49D1-864C-7AB7D1A0FD26}" destId="{8BECC752-051D-4630-BA82-BBCC79E0584C}" srcOrd="2" destOrd="0" presId="urn:microsoft.com/office/officeart/2005/8/layout/balance1"/>
    <dgm:cxn modelId="{504E70ED-B9DE-4F98-91CB-D5ACC1024BD6}" type="presParOf" srcId="{8BECC752-051D-4630-BA82-BBCC79E0584C}" destId="{EC7D1637-9740-4461-8106-4AF2D0B5F4B7}" srcOrd="0" destOrd="0" presId="urn:microsoft.com/office/officeart/2005/8/layout/balance1"/>
    <dgm:cxn modelId="{2ECEA44F-16A4-4677-87EC-02B79590F654}" type="presParOf" srcId="{8BECC752-051D-4630-BA82-BBCC79E0584C}" destId="{51FB3BB1-E395-4782-A0D4-CCB2CB96D60D}" srcOrd="1" destOrd="0" presId="urn:microsoft.com/office/officeart/2005/8/layout/balance1"/>
    <dgm:cxn modelId="{96011F3E-CA79-47BF-B902-9ABDB5B91794}" type="presParOf" srcId="{8BECC752-051D-4630-BA82-BBCC79E0584C}" destId="{BA8558E1-6FC1-4F05-874A-C9B09A81F032}" srcOrd="2" destOrd="0" presId="urn:microsoft.com/office/officeart/2005/8/layout/balance1"/>
    <dgm:cxn modelId="{5699D367-32F4-4A97-9C93-CA66A7F388F9}" type="presParOf" srcId="{8BECC752-051D-4630-BA82-BBCC79E0584C}" destId="{8FE0DC06-CCD0-4E5F-A15F-D89A72EFC292}" srcOrd="3" destOrd="0" presId="urn:microsoft.com/office/officeart/2005/8/layout/balance1"/>
    <dgm:cxn modelId="{6FD4D61C-27F8-4B0C-A527-ED044E70824D}" type="presParOf" srcId="{8BECC752-051D-4630-BA82-BBCC79E0584C}" destId="{CF8882F5-9809-41AE-9B9E-1AE0FDA01546}" srcOrd="4" destOrd="0" presId="urn:microsoft.com/office/officeart/2005/8/layout/balance1"/>
    <dgm:cxn modelId="{8D4E289A-023D-4A03-8621-67AE6DC728A6}" type="presParOf" srcId="{8BECC752-051D-4630-BA82-BBCC79E0584C}" destId="{FBAFC01D-7929-4DCA-BEE8-9CDEC56FA416}" srcOrd="5" destOrd="0" presId="urn:microsoft.com/office/officeart/2005/8/layout/balance1"/>
    <dgm:cxn modelId="{7551FF0B-DA99-491D-829C-67004F3D3807}" type="presParOf" srcId="{8BECC752-051D-4630-BA82-BBCC79E0584C}" destId="{6630EDB5-6E2F-45C7-AA2E-64C86C820403}" srcOrd="6"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0B4D83E-0ADB-4CB0-BAD8-F8C7424B65CE}"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zh-TW" altLang="en-US"/>
        </a:p>
      </dgm:t>
    </dgm:pt>
    <dgm:pt modelId="{955DFB2B-43BB-48EF-8503-9954F27280ED}">
      <dgm:prSet phldrT="[文字]"/>
      <dgm:spPr/>
      <dgm:t>
        <a:bodyPr/>
        <a:lstStyle/>
        <a:p>
          <a:r>
            <a:rPr lang="zh-TW" altLang="en-US" dirty="0">
              <a:latin typeface="標楷體" panose="03000509000000000000" pitchFamily="65" charset="-120"/>
              <a:ea typeface="標楷體" panose="03000509000000000000" pitchFamily="65" charset="-120"/>
            </a:rPr>
            <a:t>中央</a:t>
          </a:r>
        </a:p>
      </dgm:t>
    </dgm:pt>
    <dgm:pt modelId="{CA3594C0-A7A7-402A-B984-2633EDBFFA39}" type="parTrans" cxnId="{14CD34A5-F8ED-45C9-9EAE-1A926F2C977B}">
      <dgm:prSet/>
      <dgm:spPr/>
      <dgm:t>
        <a:bodyPr/>
        <a:lstStyle/>
        <a:p>
          <a:endParaRPr lang="zh-TW" altLang="en-US"/>
        </a:p>
      </dgm:t>
    </dgm:pt>
    <dgm:pt modelId="{EA6ED5C9-374D-4E19-841B-1E8AECE45728}" type="sibTrans" cxnId="{14CD34A5-F8ED-45C9-9EAE-1A926F2C977B}">
      <dgm:prSet/>
      <dgm:spPr/>
      <dgm:t>
        <a:bodyPr/>
        <a:lstStyle/>
        <a:p>
          <a:endParaRPr lang="zh-TW" altLang="en-US"/>
        </a:p>
      </dgm:t>
    </dgm:pt>
    <dgm:pt modelId="{5F608726-795E-46FB-99F3-D0748E0BCA80}">
      <dgm:prSet phldrT="[文字]"/>
      <dgm:spPr/>
      <dgm:t>
        <a:bodyPr/>
        <a:lstStyle/>
        <a:p>
          <a:r>
            <a:rPr lang="zh-TW" altLang="en-US" dirty="0">
              <a:latin typeface="標楷體" panose="03000509000000000000" pitchFamily="65" charset="-120"/>
              <a:ea typeface="標楷體" panose="03000509000000000000" pitchFamily="65" charset="-120"/>
            </a:rPr>
            <a:t>地方</a:t>
          </a:r>
        </a:p>
      </dgm:t>
    </dgm:pt>
    <dgm:pt modelId="{6C419340-77C9-4F6A-AA6B-50F46C160995}" type="parTrans" cxnId="{85CF2FF4-0B97-45E5-B6E7-C4EDB25FDC9C}">
      <dgm:prSet/>
      <dgm:spPr/>
      <dgm:t>
        <a:bodyPr/>
        <a:lstStyle/>
        <a:p>
          <a:endParaRPr lang="zh-TW" altLang="en-US"/>
        </a:p>
      </dgm:t>
    </dgm:pt>
    <dgm:pt modelId="{3BCB12DD-D869-4818-903F-4E70C8698FCA}" type="sibTrans" cxnId="{85CF2FF4-0B97-45E5-B6E7-C4EDB25FDC9C}">
      <dgm:prSet/>
      <dgm:spPr/>
      <dgm:t>
        <a:bodyPr/>
        <a:lstStyle/>
        <a:p>
          <a:endParaRPr lang="zh-TW" altLang="en-US"/>
        </a:p>
      </dgm:t>
    </dgm:pt>
    <dgm:pt modelId="{F08CE69E-0855-4E47-94C3-20D01687FBD6}">
      <dgm:prSet phldrT="[文字]"/>
      <dgm:spPr/>
      <dgm:t>
        <a:bodyPr/>
        <a:lstStyle/>
        <a:p>
          <a:r>
            <a:rPr lang="zh-TW" altLang="en-US" dirty="0">
              <a:latin typeface="標楷體" panose="03000509000000000000" pitchFamily="65" charset="-120"/>
              <a:ea typeface="標楷體" panose="03000509000000000000" pitchFamily="65" charset="-120"/>
            </a:rPr>
            <a:t>學校</a:t>
          </a:r>
        </a:p>
      </dgm:t>
    </dgm:pt>
    <dgm:pt modelId="{F49179F4-B8F0-48ED-ACDF-A922832AC41D}" type="parTrans" cxnId="{76795949-BBB6-4D3B-B1B5-CB30E7BD79A7}">
      <dgm:prSet/>
      <dgm:spPr/>
      <dgm:t>
        <a:bodyPr/>
        <a:lstStyle/>
        <a:p>
          <a:endParaRPr lang="zh-TW" altLang="en-US"/>
        </a:p>
      </dgm:t>
    </dgm:pt>
    <dgm:pt modelId="{A5862EB2-CDDE-4F1D-A70F-FA0B4ECF1840}" type="sibTrans" cxnId="{76795949-BBB6-4D3B-B1B5-CB30E7BD79A7}">
      <dgm:prSet/>
      <dgm:spPr/>
      <dgm:t>
        <a:bodyPr/>
        <a:lstStyle/>
        <a:p>
          <a:endParaRPr lang="zh-TW" altLang="en-US"/>
        </a:p>
      </dgm:t>
    </dgm:pt>
    <dgm:pt modelId="{597F025B-4392-4E4D-B7FF-4EF04656ABF1}" type="pres">
      <dgm:prSet presAssocID="{D0B4D83E-0ADB-4CB0-BAD8-F8C7424B65CE}" presName="Name0" presStyleCnt="0">
        <dgm:presLayoutVars>
          <dgm:chMax val="7"/>
          <dgm:chPref val="7"/>
          <dgm:dir/>
          <dgm:animLvl val="lvl"/>
        </dgm:presLayoutVars>
      </dgm:prSet>
      <dgm:spPr/>
      <dgm:t>
        <a:bodyPr/>
        <a:lstStyle/>
        <a:p>
          <a:endParaRPr lang="zh-TW" altLang="en-US"/>
        </a:p>
      </dgm:t>
    </dgm:pt>
    <dgm:pt modelId="{4C708CFF-DDDF-41B0-B515-D5F33EE960E7}" type="pres">
      <dgm:prSet presAssocID="{955DFB2B-43BB-48EF-8503-9954F27280ED}" presName="Accent1" presStyleCnt="0"/>
      <dgm:spPr/>
    </dgm:pt>
    <dgm:pt modelId="{56E872C2-002A-4491-9FCC-F5E90B5970F0}" type="pres">
      <dgm:prSet presAssocID="{955DFB2B-43BB-48EF-8503-9954F27280ED}" presName="Accent" presStyleLbl="node1" presStyleIdx="0" presStyleCnt="3"/>
      <dgm:spPr/>
    </dgm:pt>
    <dgm:pt modelId="{F17A4356-3750-4E01-AADF-A7CC3776321A}" type="pres">
      <dgm:prSet presAssocID="{955DFB2B-43BB-48EF-8503-9954F27280ED}" presName="Parent1" presStyleLbl="revTx" presStyleIdx="0" presStyleCnt="3">
        <dgm:presLayoutVars>
          <dgm:chMax val="1"/>
          <dgm:chPref val="1"/>
          <dgm:bulletEnabled val="1"/>
        </dgm:presLayoutVars>
      </dgm:prSet>
      <dgm:spPr/>
      <dgm:t>
        <a:bodyPr/>
        <a:lstStyle/>
        <a:p>
          <a:endParaRPr lang="zh-TW" altLang="en-US"/>
        </a:p>
      </dgm:t>
    </dgm:pt>
    <dgm:pt modelId="{6B22A225-5351-4D56-93BF-B1E3B99CFF0F}" type="pres">
      <dgm:prSet presAssocID="{5F608726-795E-46FB-99F3-D0748E0BCA80}" presName="Accent2" presStyleCnt="0"/>
      <dgm:spPr/>
    </dgm:pt>
    <dgm:pt modelId="{C9983C7E-6233-4E5D-8C28-27C4826E3E8F}" type="pres">
      <dgm:prSet presAssocID="{5F608726-795E-46FB-99F3-D0748E0BCA80}" presName="Accent" presStyleLbl="node1" presStyleIdx="1" presStyleCnt="3"/>
      <dgm:spPr/>
    </dgm:pt>
    <dgm:pt modelId="{57D0D5A4-B246-48E6-B6C7-8974FF7BF252}" type="pres">
      <dgm:prSet presAssocID="{5F608726-795E-46FB-99F3-D0748E0BCA80}" presName="Parent2" presStyleLbl="revTx" presStyleIdx="1" presStyleCnt="3" custScaleY="97266" custLinFactNeighborX="-8456" custLinFactNeighborY="-32886">
        <dgm:presLayoutVars>
          <dgm:chMax val="1"/>
          <dgm:chPref val="1"/>
          <dgm:bulletEnabled val="1"/>
        </dgm:presLayoutVars>
      </dgm:prSet>
      <dgm:spPr/>
      <dgm:t>
        <a:bodyPr/>
        <a:lstStyle/>
        <a:p>
          <a:endParaRPr lang="zh-TW" altLang="en-US"/>
        </a:p>
      </dgm:t>
    </dgm:pt>
    <dgm:pt modelId="{44964B19-4294-4989-852A-766E6B606329}" type="pres">
      <dgm:prSet presAssocID="{F08CE69E-0855-4E47-94C3-20D01687FBD6}" presName="Accent3" presStyleCnt="0"/>
      <dgm:spPr/>
    </dgm:pt>
    <dgm:pt modelId="{9CCE8D3C-3225-4747-9398-6C074A30EEFC}" type="pres">
      <dgm:prSet presAssocID="{F08CE69E-0855-4E47-94C3-20D01687FBD6}" presName="Accent" presStyleLbl="node1" presStyleIdx="2" presStyleCnt="3" custAng="18318291" custFlipVert="1" custFlipHor="1" custScaleX="93077" custScaleY="95186" custLinFactNeighborX="-14749" custLinFactNeighborY="57511"/>
      <dgm:spPr/>
    </dgm:pt>
    <dgm:pt modelId="{CB6FAC24-3790-4388-A423-720F9EB66D21}" type="pres">
      <dgm:prSet presAssocID="{F08CE69E-0855-4E47-94C3-20D01687FBD6}" presName="Parent3" presStyleLbl="revTx" presStyleIdx="2" presStyleCnt="3" custScaleY="108872" custLinFactNeighborX="8982" custLinFactNeighborY="-69383">
        <dgm:presLayoutVars>
          <dgm:chMax val="1"/>
          <dgm:chPref val="1"/>
          <dgm:bulletEnabled val="1"/>
        </dgm:presLayoutVars>
      </dgm:prSet>
      <dgm:spPr/>
      <dgm:t>
        <a:bodyPr/>
        <a:lstStyle/>
        <a:p>
          <a:endParaRPr lang="zh-TW" altLang="en-US"/>
        </a:p>
      </dgm:t>
    </dgm:pt>
  </dgm:ptLst>
  <dgm:cxnLst>
    <dgm:cxn modelId="{14CD34A5-F8ED-45C9-9EAE-1A926F2C977B}" srcId="{D0B4D83E-0ADB-4CB0-BAD8-F8C7424B65CE}" destId="{955DFB2B-43BB-48EF-8503-9954F27280ED}" srcOrd="0" destOrd="0" parTransId="{CA3594C0-A7A7-402A-B984-2633EDBFFA39}" sibTransId="{EA6ED5C9-374D-4E19-841B-1E8AECE45728}"/>
    <dgm:cxn modelId="{85CF2FF4-0B97-45E5-B6E7-C4EDB25FDC9C}" srcId="{D0B4D83E-0ADB-4CB0-BAD8-F8C7424B65CE}" destId="{5F608726-795E-46FB-99F3-D0748E0BCA80}" srcOrd="1" destOrd="0" parTransId="{6C419340-77C9-4F6A-AA6B-50F46C160995}" sibTransId="{3BCB12DD-D869-4818-903F-4E70C8698FCA}"/>
    <dgm:cxn modelId="{6993ACB4-D4BF-4A3D-BE20-F4C7C0B8A130}" type="presOf" srcId="{955DFB2B-43BB-48EF-8503-9954F27280ED}" destId="{F17A4356-3750-4E01-AADF-A7CC3776321A}" srcOrd="0" destOrd="0" presId="urn:microsoft.com/office/officeart/2009/layout/CircleArrowProcess"/>
    <dgm:cxn modelId="{1BEE7C80-FB2E-4F9E-8504-DDB9F8DD2E16}" type="presOf" srcId="{5F608726-795E-46FB-99F3-D0748E0BCA80}" destId="{57D0D5A4-B246-48E6-B6C7-8974FF7BF252}" srcOrd="0" destOrd="0" presId="urn:microsoft.com/office/officeart/2009/layout/CircleArrowProcess"/>
    <dgm:cxn modelId="{76795949-BBB6-4D3B-B1B5-CB30E7BD79A7}" srcId="{D0B4D83E-0ADB-4CB0-BAD8-F8C7424B65CE}" destId="{F08CE69E-0855-4E47-94C3-20D01687FBD6}" srcOrd="2" destOrd="0" parTransId="{F49179F4-B8F0-48ED-ACDF-A922832AC41D}" sibTransId="{A5862EB2-CDDE-4F1D-A70F-FA0B4ECF1840}"/>
    <dgm:cxn modelId="{13A79088-603D-4044-85B0-42F621BDF4ED}" type="presOf" srcId="{D0B4D83E-0ADB-4CB0-BAD8-F8C7424B65CE}" destId="{597F025B-4392-4E4D-B7FF-4EF04656ABF1}" srcOrd="0" destOrd="0" presId="urn:microsoft.com/office/officeart/2009/layout/CircleArrowProcess"/>
    <dgm:cxn modelId="{57D250E0-3386-435C-9441-59B3DB9EEB9F}" type="presOf" srcId="{F08CE69E-0855-4E47-94C3-20D01687FBD6}" destId="{CB6FAC24-3790-4388-A423-720F9EB66D21}" srcOrd="0" destOrd="0" presId="urn:microsoft.com/office/officeart/2009/layout/CircleArrowProcess"/>
    <dgm:cxn modelId="{57D0854C-8968-4F1B-B1F7-7FD5B9567398}" type="presParOf" srcId="{597F025B-4392-4E4D-B7FF-4EF04656ABF1}" destId="{4C708CFF-DDDF-41B0-B515-D5F33EE960E7}" srcOrd="0" destOrd="0" presId="urn:microsoft.com/office/officeart/2009/layout/CircleArrowProcess"/>
    <dgm:cxn modelId="{8729502B-D93E-44F4-9BC9-5B1C359C9BCD}" type="presParOf" srcId="{4C708CFF-DDDF-41B0-B515-D5F33EE960E7}" destId="{56E872C2-002A-4491-9FCC-F5E90B5970F0}" srcOrd="0" destOrd="0" presId="urn:microsoft.com/office/officeart/2009/layout/CircleArrowProcess"/>
    <dgm:cxn modelId="{4E87560F-A47D-4444-AC2D-36870FCBB234}" type="presParOf" srcId="{597F025B-4392-4E4D-B7FF-4EF04656ABF1}" destId="{F17A4356-3750-4E01-AADF-A7CC3776321A}" srcOrd="1" destOrd="0" presId="urn:microsoft.com/office/officeart/2009/layout/CircleArrowProcess"/>
    <dgm:cxn modelId="{B735AEF3-6E99-4EE9-B03A-D4841C277653}" type="presParOf" srcId="{597F025B-4392-4E4D-B7FF-4EF04656ABF1}" destId="{6B22A225-5351-4D56-93BF-B1E3B99CFF0F}" srcOrd="2" destOrd="0" presId="urn:microsoft.com/office/officeart/2009/layout/CircleArrowProcess"/>
    <dgm:cxn modelId="{5D5E6CB3-E67B-4BC0-A5EA-6C85A5CA331E}" type="presParOf" srcId="{6B22A225-5351-4D56-93BF-B1E3B99CFF0F}" destId="{C9983C7E-6233-4E5D-8C28-27C4826E3E8F}" srcOrd="0" destOrd="0" presId="urn:microsoft.com/office/officeart/2009/layout/CircleArrowProcess"/>
    <dgm:cxn modelId="{7A5054CC-F9D1-4645-9023-148D235054F6}" type="presParOf" srcId="{597F025B-4392-4E4D-B7FF-4EF04656ABF1}" destId="{57D0D5A4-B246-48E6-B6C7-8974FF7BF252}" srcOrd="3" destOrd="0" presId="urn:microsoft.com/office/officeart/2009/layout/CircleArrowProcess"/>
    <dgm:cxn modelId="{AE45C05E-71F6-4D9E-95BE-E0B0AB199D56}" type="presParOf" srcId="{597F025B-4392-4E4D-B7FF-4EF04656ABF1}" destId="{44964B19-4294-4989-852A-766E6B606329}" srcOrd="4" destOrd="0" presId="urn:microsoft.com/office/officeart/2009/layout/CircleArrowProcess"/>
    <dgm:cxn modelId="{7769E7A1-16C7-4817-9DCF-6CB2973DB526}" type="presParOf" srcId="{44964B19-4294-4989-852A-766E6B606329}" destId="{9CCE8D3C-3225-4747-9398-6C074A30EEFC}" srcOrd="0" destOrd="0" presId="urn:microsoft.com/office/officeart/2009/layout/CircleArrowProcess"/>
    <dgm:cxn modelId="{123286BA-815D-4700-B228-B0CCFA0406CC}" type="presParOf" srcId="{597F025B-4392-4E4D-B7FF-4EF04656ABF1}" destId="{CB6FAC24-3790-4388-A423-720F9EB66D21}"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9E577E4-ADC5-48E3-B45E-35C0CB8F1533}"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zh-TW" altLang="en-US"/>
        </a:p>
      </dgm:t>
    </dgm:pt>
    <dgm:pt modelId="{85DE86FE-8844-46AE-8FEA-C38F0843A3E3}">
      <dgm:prSet phldrT="[文字]"/>
      <dgm:spPr/>
      <dgm:t>
        <a:bodyPr/>
        <a:lstStyle/>
        <a:p>
          <a:pPr>
            <a:spcAft>
              <a:spcPts val="0"/>
            </a:spcAft>
          </a:pPr>
          <a:r>
            <a:rPr lang="zh-TW" altLang="en-US" dirty="0">
              <a:solidFill>
                <a:srgbClr val="0000FF"/>
              </a:solidFill>
              <a:latin typeface="標楷體" panose="03000509000000000000" pitchFamily="65" charset="-120"/>
              <a:ea typeface="標楷體" panose="03000509000000000000" pitchFamily="65" charset="-120"/>
            </a:rPr>
            <a:t>增能中央及</a:t>
          </a:r>
          <a:endParaRPr lang="en-US" altLang="zh-TW" dirty="0">
            <a:solidFill>
              <a:srgbClr val="0000FF"/>
            </a:solidFill>
            <a:latin typeface="標楷體" panose="03000509000000000000" pitchFamily="65" charset="-120"/>
            <a:ea typeface="標楷體" panose="03000509000000000000" pitchFamily="65" charset="-120"/>
          </a:endParaRPr>
        </a:p>
        <a:p>
          <a:pPr>
            <a:spcAft>
              <a:spcPts val="0"/>
            </a:spcAft>
          </a:pPr>
          <a:r>
            <a:rPr lang="zh-TW" altLang="en-US" dirty="0">
              <a:solidFill>
                <a:srgbClr val="0000FF"/>
              </a:solidFill>
              <a:latin typeface="標楷體" panose="03000509000000000000" pitchFamily="65" charset="-120"/>
              <a:ea typeface="標楷體" panose="03000509000000000000" pitchFamily="65" charset="-120"/>
            </a:rPr>
            <a:t>地方輔導人才</a:t>
          </a:r>
          <a:endParaRPr lang="en-US" altLang="zh-TW" dirty="0">
            <a:solidFill>
              <a:srgbClr val="0000FF"/>
            </a:solidFill>
            <a:latin typeface="標楷體" panose="03000509000000000000" pitchFamily="65" charset="-120"/>
            <a:ea typeface="標楷體" panose="03000509000000000000" pitchFamily="65" charset="-120"/>
          </a:endParaRPr>
        </a:p>
        <a:p>
          <a:pPr>
            <a:spcAft>
              <a:spcPts val="0"/>
            </a:spcAft>
          </a:pPr>
          <a:r>
            <a:rPr lang="zh-TW" altLang="en-US" dirty="0">
              <a:solidFill>
                <a:srgbClr val="0000FF"/>
              </a:solidFill>
              <a:latin typeface="標楷體" panose="03000509000000000000" pitchFamily="65" charset="-120"/>
              <a:ea typeface="標楷體" panose="03000509000000000000" pitchFamily="65" charset="-120"/>
            </a:rPr>
            <a:t>新課綱知能</a:t>
          </a:r>
        </a:p>
      </dgm:t>
    </dgm:pt>
    <dgm:pt modelId="{61A64702-9D45-41E8-B5A7-0226100BD7E2}" type="parTrans" cxnId="{09649E8F-9EDF-4123-BD27-64CFC65E907D}">
      <dgm:prSet/>
      <dgm:spPr/>
      <dgm:t>
        <a:bodyPr/>
        <a:lstStyle/>
        <a:p>
          <a:endParaRPr lang="zh-TW" altLang="en-US"/>
        </a:p>
      </dgm:t>
    </dgm:pt>
    <dgm:pt modelId="{A8FE3F4F-64E3-48F7-AE69-C2BAD80B11F1}" type="sibTrans" cxnId="{09649E8F-9EDF-4123-BD27-64CFC65E907D}">
      <dgm:prSet/>
      <dgm:spPr/>
      <dgm:t>
        <a:bodyPr/>
        <a:lstStyle/>
        <a:p>
          <a:endParaRPr lang="zh-TW" altLang="en-US"/>
        </a:p>
      </dgm:t>
    </dgm:pt>
    <dgm:pt modelId="{B629364A-5DE4-4A02-8A6A-FD314AD85C51}">
      <dgm:prSet phldrT="[文字]"/>
      <dgm:spPr/>
      <dgm:t>
        <a:bodyPr/>
        <a:lstStyle/>
        <a:p>
          <a:r>
            <a:rPr lang="zh-TW" altLang="en-US" dirty="0">
              <a:solidFill>
                <a:srgbClr val="0000FF"/>
              </a:solidFill>
              <a:latin typeface="標楷體" panose="03000509000000000000" pitchFamily="65" charset="-120"/>
              <a:ea typeface="標楷體" panose="03000509000000000000" pitchFamily="65" charset="-120"/>
            </a:rPr>
            <a:t>培訓總綱種子講師</a:t>
          </a:r>
        </a:p>
      </dgm:t>
    </dgm:pt>
    <dgm:pt modelId="{6D41F386-B417-457D-8446-A8B42E66BF19}" type="parTrans" cxnId="{24EFDD93-3395-40AA-A435-3AD49995F947}">
      <dgm:prSet/>
      <dgm:spPr/>
      <dgm:t>
        <a:bodyPr/>
        <a:lstStyle/>
        <a:p>
          <a:endParaRPr lang="zh-TW" altLang="en-US"/>
        </a:p>
      </dgm:t>
    </dgm:pt>
    <dgm:pt modelId="{484D48D2-8967-42D4-B3D5-2B5CDEC2F2B8}" type="sibTrans" cxnId="{24EFDD93-3395-40AA-A435-3AD49995F947}">
      <dgm:prSet/>
      <dgm:spPr/>
      <dgm:t>
        <a:bodyPr/>
        <a:lstStyle/>
        <a:p>
          <a:endParaRPr lang="zh-TW" altLang="en-US"/>
        </a:p>
      </dgm:t>
    </dgm:pt>
    <dgm:pt modelId="{7BCF446B-675B-434A-BFE8-48D2DA873AE4}">
      <dgm:prSet phldrT="[文字]"/>
      <dgm:spPr/>
      <dgm:t>
        <a:bodyPr/>
        <a:lstStyle/>
        <a:p>
          <a:r>
            <a:rPr lang="zh-TW" altLang="en-US" dirty="0">
              <a:solidFill>
                <a:srgbClr val="0000FF"/>
              </a:solidFill>
              <a:latin typeface="標楷體" panose="03000509000000000000" pitchFamily="65" charset="-120"/>
              <a:ea typeface="標楷體" panose="03000509000000000000" pitchFamily="65" charset="-120"/>
            </a:rPr>
            <a:t>辦理教育行政人員研習</a:t>
          </a:r>
        </a:p>
      </dgm:t>
    </dgm:pt>
    <dgm:pt modelId="{07E814AD-FBBF-4BEE-B6B6-52CCD5E9C2EB}" type="parTrans" cxnId="{57D84F60-5504-47D7-BEBA-5F9116F58F03}">
      <dgm:prSet/>
      <dgm:spPr/>
      <dgm:t>
        <a:bodyPr/>
        <a:lstStyle/>
        <a:p>
          <a:endParaRPr lang="zh-TW" altLang="en-US"/>
        </a:p>
      </dgm:t>
    </dgm:pt>
    <dgm:pt modelId="{4D7380DE-DFDE-4060-9CFE-A01954899CE8}" type="sibTrans" cxnId="{57D84F60-5504-47D7-BEBA-5F9116F58F03}">
      <dgm:prSet/>
      <dgm:spPr/>
      <dgm:t>
        <a:bodyPr/>
        <a:lstStyle/>
        <a:p>
          <a:endParaRPr lang="zh-TW" altLang="en-US"/>
        </a:p>
      </dgm:t>
    </dgm:pt>
    <dgm:pt modelId="{6581AB1D-5184-4856-B7A6-D82F1EEC28CC}">
      <dgm:prSet phldrT="[文字]"/>
      <dgm:spPr/>
      <dgm:t>
        <a:bodyPr/>
        <a:lstStyle/>
        <a:p>
          <a:r>
            <a:rPr lang="zh-TW" altLang="en-US" dirty="0">
              <a:solidFill>
                <a:srgbClr val="0000FF"/>
              </a:solidFill>
              <a:latin typeface="標楷體" panose="03000509000000000000" pitchFamily="65" charset="-120"/>
              <a:ea typeface="標楷體" panose="03000509000000000000" pitchFamily="65" charset="-120"/>
            </a:rPr>
            <a:t>辦理家長宣講座談</a:t>
          </a:r>
        </a:p>
      </dgm:t>
    </dgm:pt>
    <dgm:pt modelId="{C1CF305D-CF4F-429D-A23E-B1322CA2317E}" type="parTrans" cxnId="{67F818FA-07CB-47E4-851C-277469B6A706}">
      <dgm:prSet/>
      <dgm:spPr/>
      <dgm:t>
        <a:bodyPr/>
        <a:lstStyle/>
        <a:p>
          <a:endParaRPr lang="zh-TW" altLang="en-US"/>
        </a:p>
      </dgm:t>
    </dgm:pt>
    <dgm:pt modelId="{A53C1F63-1620-401A-8541-51297AB36140}" type="sibTrans" cxnId="{67F818FA-07CB-47E4-851C-277469B6A706}">
      <dgm:prSet/>
      <dgm:spPr/>
      <dgm:t>
        <a:bodyPr/>
        <a:lstStyle/>
        <a:p>
          <a:endParaRPr lang="zh-TW" altLang="en-US"/>
        </a:p>
      </dgm:t>
    </dgm:pt>
    <dgm:pt modelId="{04BCEC1E-5855-425C-BA23-FCA270F481B0}">
      <dgm:prSet phldrT="[文字]"/>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dirty="0">
              <a:solidFill>
                <a:srgbClr val="0000FF"/>
              </a:solidFill>
              <a:latin typeface="標楷體" panose="03000509000000000000" pitchFamily="65" charset="-120"/>
              <a:ea typeface="標楷體" panose="03000509000000000000" pitchFamily="65" charset="-120"/>
            </a:rPr>
            <a:t>辦理新課程</a:t>
          </a:r>
          <a:endParaRPr lang="en-US" altLang="zh-TW" dirty="0">
            <a:solidFill>
              <a:srgbClr val="0000FF"/>
            </a:solidFill>
            <a:latin typeface="標楷體" panose="03000509000000000000" pitchFamily="65" charset="-120"/>
            <a:ea typeface="標楷體" panose="03000509000000000000" pitchFamily="65" charset="-120"/>
          </a:endParaRPr>
        </a:p>
        <a:p>
          <a:pPr marL="0" marR="0" indent="0" defTabSz="914400" eaLnBrk="1" fontAlgn="auto" latinLnBrk="0" hangingPunct="1">
            <a:lnSpc>
              <a:spcPct val="100000"/>
            </a:lnSpc>
            <a:spcBef>
              <a:spcPts val="0"/>
            </a:spcBef>
            <a:spcAft>
              <a:spcPts val="0"/>
            </a:spcAft>
            <a:buClrTx/>
            <a:buSzTx/>
            <a:buFontTx/>
            <a:buNone/>
            <a:tabLst/>
            <a:defRPr/>
          </a:pPr>
          <a:r>
            <a:rPr lang="zh-TW" altLang="en-US" dirty="0">
              <a:solidFill>
                <a:srgbClr val="0000FF"/>
              </a:solidFill>
              <a:latin typeface="標楷體" panose="03000509000000000000" pitchFamily="65" charset="-120"/>
              <a:ea typeface="標楷體" panose="03000509000000000000" pitchFamily="65" charset="-120"/>
            </a:rPr>
            <a:t>前導型學校</a:t>
          </a:r>
        </a:p>
      </dgm:t>
    </dgm:pt>
    <dgm:pt modelId="{E74435CD-74FD-4132-9F9A-54C53DDEF45C}" type="parTrans" cxnId="{87C81A73-F4C3-441C-BDF0-8CBA42F6414F}">
      <dgm:prSet/>
      <dgm:spPr/>
      <dgm:t>
        <a:bodyPr/>
        <a:lstStyle/>
        <a:p>
          <a:endParaRPr lang="zh-TW" altLang="en-US"/>
        </a:p>
      </dgm:t>
    </dgm:pt>
    <dgm:pt modelId="{E2A29510-5C18-4FD0-A5B1-9BFA79FE82A4}" type="sibTrans" cxnId="{87C81A73-F4C3-441C-BDF0-8CBA42F6414F}">
      <dgm:prSet/>
      <dgm:spPr/>
      <dgm:t>
        <a:bodyPr/>
        <a:lstStyle/>
        <a:p>
          <a:endParaRPr lang="zh-TW" altLang="en-US"/>
        </a:p>
      </dgm:t>
    </dgm:pt>
    <dgm:pt modelId="{D3CCBE9C-AD12-488B-B821-9653ECAD6422}" type="pres">
      <dgm:prSet presAssocID="{29E577E4-ADC5-48E3-B45E-35C0CB8F1533}" presName="diagram" presStyleCnt="0">
        <dgm:presLayoutVars>
          <dgm:dir/>
          <dgm:resizeHandles val="exact"/>
        </dgm:presLayoutVars>
      </dgm:prSet>
      <dgm:spPr/>
      <dgm:t>
        <a:bodyPr/>
        <a:lstStyle/>
        <a:p>
          <a:endParaRPr lang="zh-TW" altLang="en-US"/>
        </a:p>
      </dgm:t>
    </dgm:pt>
    <dgm:pt modelId="{888DDAC1-23FC-4B82-B67F-16B37512E4C1}" type="pres">
      <dgm:prSet presAssocID="{85DE86FE-8844-46AE-8FEA-C38F0843A3E3}" presName="node" presStyleLbl="node1" presStyleIdx="0" presStyleCnt="5" custLinFactY="19371" custLinFactNeighborX="-1415" custLinFactNeighborY="100000">
        <dgm:presLayoutVars>
          <dgm:bulletEnabled val="1"/>
        </dgm:presLayoutVars>
      </dgm:prSet>
      <dgm:spPr/>
      <dgm:t>
        <a:bodyPr/>
        <a:lstStyle/>
        <a:p>
          <a:endParaRPr lang="zh-TW" altLang="en-US"/>
        </a:p>
      </dgm:t>
    </dgm:pt>
    <dgm:pt modelId="{04F731DA-8805-4D0D-8E86-D407AEA86ED5}" type="pres">
      <dgm:prSet presAssocID="{A8FE3F4F-64E3-48F7-AE69-C2BAD80B11F1}" presName="sibTrans" presStyleCnt="0"/>
      <dgm:spPr/>
    </dgm:pt>
    <dgm:pt modelId="{3B9BC394-F960-46EC-B2C3-24DA01280602}" type="pres">
      <dgm:prSet presAssocID="{B629364A-5DE4-4A02-8A6A-FD314AD85C51}" presName="node" presStyleLbl="node1" presStyleIdx="1" presStyleCnt="5" custLinFactY="19371" custLinFactNeighborX="-1453" custLinFactNeighborY="100000">
        <dgm:presLayoutVars>
          <dgm:bulletEnabled val="1"/>
        </dgm:presLayoutVars>
      </dgm:prSet>
      <dgm:spPr/>
      <dgm:t>
        <a:bodyPr/>
        <a:lstStyle/>
        <a:p>
          <a:endParaRPr lang="zh-TW" altLang="en-US"/>
        </a:p>
      </dgm:t>
    </dgm:pt>
    <dgm:pt modelId="{978136C1-53A9-4C95-98F5-86945E3F034F}" type="pres">
      <dgm:prSet presAssocID="{484D48D2-8967-42D4-B3D5-2B5CDEC2F2B8}" presName="sibTrans" presStyleCnt="0"/>
      <dgm:spPr/>
    </dgm:pt>
    <dgm:pt modelId="{684101C7-14F2-442D-8071-0D2AA09FE05C}" type="pres">
      <dgm:prSet presAssocID="{7BCF446B-675B-434A-BFE8-48D2DA873AE4}" presName="node" presStyleLbl="node1" presStyleIdx="2" presStyleCnt="5" custLinFactY="9119" custLinFactNeighborX="-1415" custLinFactNeighborY="100000">
        <dgm:presLayoutVars>
          <dgm:bulletEnabled val="1"/>
        </dgm:presLayoutVars>
      </dgm:prSet>
      <dgm:spPr/>
      <dgm:t>
        <a:bodyPr/>
        <a:lstStyle/>
        <a:p>
          <a:endParaRPr lang="zh-TW" altLang="en-US"/>
        </a:p>
      </dgm:t>
    </dgm:pt>
    <dgm:pt modelId="{7A1FA303-D970-4EA6-9B10-CFBA706A84F2}" type="pres">
      <dgm:prSet presAssocID="{4D7380DE-DFDE-4060-9CFE-A01954899CE8}" presName="sibTrans" presStyleCnt="0"/>
      <dgm:spPr/>
    </dgm:pt>
    <dgm:pt modelId="{049B04C5-386C-4CC6-94C0-E5FAE0970A78}" type="pres">
      <dgm:prSet presAssocID="{6581AB1D-5184-4856-B7A6-D82F1EEC28CC}" presName="node" presStyleLbl="node1" presStyleIdx="3" presStyleCnt="5" custLinFactY="9119" custLinFactNeighborX="-1453" custLinFactNeighborY="100000">
        <dgm:presLayoutVars>
          <dgm:bulletEnabled val="1"/>
        </dgm:presLayoutVars>
      </dgm:prSet>
      <dgm:spPr/>
      <dgm:t>
        <a:bodyPr/>
        <a:lstStyle/>
        <a:p>
          <a:endParaRPr lang="zh-TW" altLang="en-US"/>
        </a:p>
      </dgm:t>
    </dgm:pt>
    <dgm:pt modelId="{F62CFB62-2102-47BA-BE9E-483DFD66A9E9}" type="pres">
      <dgm:prSet presAssocID="{A53C1F63-1620-401A-8541-51297AB36140}" presName="sibTrans" presStyleCnt="0"/>
      <dgm:spPr/>
    </dgm:pt>
    <dgm:pt modelId="{2154F358-E3E4-4F6A-94E8-0B4D4EE0478B}" type="pres">
      <dgm:prSet presAssocID="{04BCEC1E-5855-425C-BA23-FCA270F481B0}" presName="node" presStyleLbl="node1" presStyleIdx="4" presStyleCnt="5" custLinFactY="-100000" custLinFactNeighborX="340" custLinFactNeighborY="-132201">
        <dgm:presLayoutVars>
          <dgm:bulletEnabled val="1"/>
        </dgm:presLayoutVars>
      </dgm:prSet>
      <dgm:spPr/>
      <dgm:t>
        <a:bodyPr/>
        <a:lstStyle/>
        <a:p>
          <a:endParaRPr lang="zh-TW" altLang="en-US"/>
        </a:p>
      </dgm:t>
    </dgm:pt>
  </dgm:ptLst>
  <dgm:cxnLst>
    <dgm:cxn modelId="{CD984030-A14C-4128-A9D1-3C43C9C86CD8}" type="presOf" srcId="{6581AB1D-5184-4856-B7A6-D82F1EEC28CC}" destId="{049B04C5-386C-4CC6-94C0-E5FAE0970A78}" srcOrd="0" destOrd="0" presId="urn:microsoft.com/office/officeart/2005/8/layout/default#1"/>
    <dgm:cxn modelId="{E9283E76-23C2-439C-A460-C59662F5AA7F}" type="presOf" srcId="{29E577E4-ADC5-48E3-B45E-35C0CB8F1533}" destId="{D3CCBE9C-AD12-488B-B821-9653ECAD6422}" srcOrd="0" destOrd="0" presId="urn:microsoft.com/office/officeart/2005/8/layout/default#1"/>
    <dgm:cxn modelId="{683C7D80-B0DB-4477-BBC9-3D75FC394876}" type="presOf" srcId="{7BCF446B-675B-434A-BFE8-48D2DA873AE4}" destId="{684101C7-14F2-442D-8071-0D2AA09FE05C}" srcOrd="0" destOrd="0" presId="urn:microsoft.com/office/officeart/2005/8/layout/default#1"/>
    <dgm:cxn modelId="{57D84F60-5504-47D7-BEBA-5F9116F58F03}" srcId="{29E577E4-ADC5-48E3-B45E-35C0CB8F1533}" destId="{7BCF446B-675B-434A-BFE8-48D2DA873AE4}" srcOrd="2" destOrd="0" parTransId="{07E814AD-FBBF-4BEE-B6B6-52CCD5E9C2EB}" sibTransId="{4D7380DE-DFDE-4060-9CFE-A01954899CE8}"/>
    <dgm:cxn modelId="{09649E8F-9EDF-4123-BD27-64CFC65E907D}" srcId="{29E577E4-ADC5-48E3-B45E-35C0CB8F1533}" destId="{85DE86FE-8844-46AE-8FEA-C38F0843A3E3}" srcOrd="0" destOrd="0" parTransId="{61A64702-9D45-41E8-B5A7-0226100BD7E2}" sibTransId="{A8FE3F4F-64E3-48F7-AE69-C2BAD80B11F1}"/>
    <dgm:cxn modelId="{67F818FA-07CB-47E4-851C-277469B6A706}" srcId="{29E577E4-ADC5-48E3-B45E-35C0CB8F1533}" destId="{6581AB1D-5184-4856-B7A6-D82F1EEC28CC}" srcOrd="3" destOrd="0" parTransId="{C1CF305D-CF4F-429D-A23E-B1322CA2317E}" sibTransId="{A53C1F63-1620-401A-8541-51297AB36140}"/>
    <dgm:cxn modelId="{24EFDD93-3395-40AA-A435-3AD49995F947}" srcId="{29E577E4-ADC5-48E3-B45E-35C0CB8F1533}" destId="{B629364A-5DE4-4A02-8A6A-FD314AD85C51}" srcOrd="1" destOrd="0" parTransId="{6D41F386-B417-457D-8446-A8B42E66BF19}" sibTransId="{484D48D2-8967-42D4-B3D5-2B5CDEC2F2B8}"/>
    <dgm:cxn modelId="{E8BAAFD1-5152-4094-85E7-B5A960632697}" type="presOf" srcId="{85DE86FE-8844-46AE-8FEA-C38F0843A3E3}" destId="{888DDAC1-23FC-4B82-B67F-16B37512E4C1}" srcOrd="0" destOrd="0" presId="urn:microsoft.com/office/officeart/2005/8/layout/default#1"/>
    <dgm:cxn modelId="{A7D14AD7-B4A3-4646-8657-BCF18FBC1E5E}" type="presOf" srcId="{04BCEC1E-5855-425C-BA23-FCA270F481B0}" destId="{2154F358-E3E4-4F6A-94E8-0B4D4EE0478B}" srcOrd="0" destOrd="0" presId="urn:microsoft.com/office/officeart/2005/8/layout/default#1"/>
    <dgm:cxn modelId="{87C81A73-F4C3-441C-BDF0-8CBA42F6414F}" srcId="{29E577E4-ADC5-48E3-B45E-35C0CB8F1533}" destId="{04BCEC1E-5855-425C-BA23-FCA270F481B0}" srcOrd="4" destOrd="0" parTransId="{E74435CD-74FD-4132-9F9A-54C53DDEF45C}" sibTransId="{E2A29510-5C18-4FD0-A5B1-9BFA79FE82A4}"/>
    <dgm:cxn modelId="{E78AF164-36D1-4F64-AE03-5BB7EBA07379}" type="presOf" srcId="{B629364A-5DE4-4A02-8A6A-FD314AD85C51}" destId="{3B9BC394-F960-46EC-B2C3-24DA01280602}" srcOrd="0" destOrd="0" presId="urn:microsoft.com/office/officeart/2005/8/layout/default#1"/>
    <dgm:cxn modelId="{BD931660-9DFD-4C0D-816E-B972F6B001CB}" type="presParOf" srcId="{D3CCBE9C-AD12-488B-B821-9653ECAD6422}" destId="{888DDAC1-23FC-4B82-B67F-16B37512E4C1}" srcOrd="0" destOrd="0" presId="urn:microsoft.com/office/officeart/2005/8/layout/default#1"/>
    <dgm:cxn modelId="{35C6798A-99D8-4D8A-9FBD-0A177C7B72DF}" type="presParOf" srcId="{D3CCBE9C-AD12-488B-B821-9653ECAD6422}" destId="{04F731DA-8805-4D0D-8E86-D407AEA86ED5}" srcOrd="1" destOrd="0" presId="urn:microsoft.com/office/officeart/2005/8/layout/default#1"/>
    <dgm:cxn modelId="{5FA7201A-5B1B-4716-AE88-3E70CA4EC41B}" type="presParOf" srcId="{D3CCBE9C-AD12-488B-B821-9653ECAD6422}" destId="{3B9BC394-F960-46EC-B2C3-24DA01280602}" srcOrd="2" destOrd="0" presId="urn:microsoft.com/office/officeart/2005/8/layout/default#1"/>
    <dgm:cxn modelId="{6051FF58-8412-4C54-B5C0-F5F725392B8E}" type="presParOf" srcId="{D3CCBE9C-AD12-488B-B821-9653ECAD6422}" destId="{978136C1-53A9-4C95-98F5-86945E3F034F}" srcOrd="3" destOrd="0" presId="urn:microsoft.com/office/officeart/2005/8/layout/default#1"/>
    <dgm:cxn modelId="{234503C8-6706-4A0D-B328-5FA41620015F}" type="presParOf" srcId="{D3CCBE9C-AD12-488B-B821-9653ECAD6422}" destId="{684101C7-14F2-442D-8071-0D2AA09FE05C}" srcOrd="4" destOrd="0" presId="urn:microsoft.com/office/officeart/2005/8/layout/default#1"/>
    <dgm:cxn modelId="{69E28AAC-E0C7-4B3B-B6AB-902F0A215894}" type="presParOf" srcId="{D3CCBE9C-AD12-488B-B821-9653ECAD6422}" destId="{7A1FA303-D970-4EA6-9B10-CFBA706A84F2}" srcOrd="5" destOrd="0" presId="urn:microsoft.com/office/officeart/2005/8/layout/default#1"/>
    <dgm:cxn modelId="{4D070C93-9E69-4779-B0C2-2EA5B0A5008F}" type="presParOf" srcId="{D3CCBE9C-AD12-488B-B821-9653ECAD6422}" destId="{049B04C5-386C-4CC6-94C0-E5FAE0970A78}" srcOrd="6" destOrd="0" presId="urn:microsoft.com/office/officeart/2005/8/layout/default#1"/>
    <dgm:cxn modelId="{FE0F4F3E-C0A1-4C1E-BD62-2651DCCFFE75}" type="presParOf" srcId="{D3CCBE9C-AD12-488B-B821-9653ECAD6422}" destId="{F62CFB62-2102-47BA-BE9E-483DFD66A9E9}" srcOrd="7" destOrd="0" presId="urn:microsoft.com/office/officeart/2005/8/layout/default#1"/>
    <dgm:cxn modelId="{ED249C69-AD0D-4B78-9BD2-74CD0405FC89}" type="presParOf" srcId="{D3CCBE9C-AD12-488B-B821-9653ECAD6422}" destId="{2154F358-E3E4-4F6A-94E8-0B4D4EE0478B}" srcOrd="8"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50BB555-E2B2-45C7-9D7F-0145CF3143CA}"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zh-TW" altLang="en-US"/>
        </a:p>
      </dgm:t>
    </dgm:pt>
    <dgm:pt modelId="{0B1CECEE-7E56-4F51-9C17-BBA1E30650BF}">
      <dgm:prSet phldrT="[文字]" custT="1"/>
      <dgm:spPr/>
      <dgm:t>
        <a:bodyPr/>
        <a:lstStyle/>
        <a:p>
          <a:pPr marL="0" indent="0">
            <a:lnSpc>
              <a:spcPts val="2600"/>
            </a:lnSpc>
            <a:spcAft>
              <a:spcPts val="0"/>
            </a:spcAft>
            <a:buNone/>
          </a:pPr>
          <a:r>
            <a:rPr lang="zh-TW" altLang="en-US" sz="2800" dirty="0">
              <a:solidFill>
                <a:schemeClr val="bg1"/>
              </a:solidFill>
              <a:latin typeface="標楷體" panose="03000509000000000000" pitchFamily="65" charset="-120"/>
              <a:ea typeface="標楷體" panose="03000509000000000000" pitchFamily="65" charset="-120"/>
            </a:rPr>
            <a:t>三、提供學校、教師及家</a:t>
          </a:r>
          <a:endParaRPr lang="en-US" altLang="zh-TW" sz="2800" dirty="0">
            <a:solidFill>
              <a:schemeClr val="bg1"/>
            </a:solidFill>
            <a:latin typeface="標楷體" panose="03000509000000000000" pitchFamily="65" charset="-120"/>
            <a:ea typeface="標楷體" panose="03000509000000000000" pitchFamily="65" charset="-120"/>
          </a:endParaRPr>
        </a:p>
        <a:p>
          <a:pPr marL="0" indent="0">
            <a:lnSpc>
              <a:spcPts val="2600"/>
            </a:lnSpc>
            <a:spcAft>
              <a:spcPts val="0"/>
            </a:spcAft>
            <a:buNone/>
          </a:pPr>
          <a:r>
            <a:rPr lang="zh-TW" altLang="en-US" sz="2800" dirty="0">
              <a:solidFill>
                <a:schemeClr val="bg1"/>
              </a:solidFill>
              <a:latin typeface="標楷體" panose="03000509000000000000" pitchFamily="65" charset="-120"/>
              <a:ea typeface="標楷體" panose="03000509000000000000" pitchFamily="65" charset="-120"/>
            </a:rPr>
            <a:t>    長了解新課綱的核心</a:t>
          </a:r>
          <a:endParaRPr lang="en-US" altLang="zh-TW" sz="2800" dirty="0">
            <a:solidFill>
              <a:schemeClr val="bg1"/>
            </a:solidFill>
            <a:latin typeface="標楷體" panose="03000509000000000000" pitchFamily="65" charset="-120"/>
            <a:ea typeface="標楷體" panose="03000509000000000000" pitchFamily="65" charset="-120"/>
          </a:endParaRPr>
        </a:p>
        <a:p>
          <a:pPr marL="0" indent="0">
            <a:lnSpc>
              <a:spcPts val="2600"/>
            </a:lnSpc>
            <a:spcAft>
              <a:spcPts val="0"/>
            </a:spcAft>
            <a:buNone/>
          </a:pPr>
          <a:r>
            <a:rPr lang="zh-TW" altLang="en-US" sz="2800" dirty="0">
              <a:solidFill>
                <a:schemeClr val="bg1"/>
              </a:solidFill>
              <a:latin typeface="標楷體" panose="03000509000000000000" pitchFamily="65" charset="-120"/>
              <a:ea typeface="標楷體" panose="03000509000000000000" pitchFamily="65" charset="-120"/>
            </a:rPr>
            <a:t>    理念和實踐之機會</a:t>
          </a:r>
          <a:r>
            <a:rPr lang="zh-TW" altLang="en-US" sz="2800" dirty="0">
              <a:solidFill>
                <a:schemeClr val="bg1"/>
              </a:solidFill>
              <a:latin typeface="新細明體" panose="02020500000000000000" pitchFamily="18" charset="-120"/>
              <a:ea typeface="新細明體" panose="02020500000000000000" pitchFamily="18" charset="-120"/>
            </a:rPr>
            <a:t>。</a:t>
          </a:r>
          <a:endParaRPr lang="zh-TW" altLang="en-US" dirty="0"/>
        </a:p>
      </dgm:t>
    </dgm:pt>
    <dgm:pt modelId="{7BA63E6A-21BF-4A71-AD65-DA4645887BF4}" type="parTrans" cxnId="{52CE0475-A817-4E52-A3F7-C057C226F943}">
      <dgm:prSet/>
      <dgm:spPr/>
      <dgm:t>
        <a:bodyPr/>
        <a:lstStyle/>
        <a:p>
          <a:endParaRPr lang="zh-TW" altLang="en-US"/>
        </a:p>
      </dgm:t>
    </dgm:pt>
    <dgm:pt modelId="{1C98E5EB-5CAA-4C1B-A46B-CAC5D631AD7F}" type="sibTrans" cxnId="{52CE0475-A817-4E52-A3F7-C057C226F943}">
      <dgm:prSet/>
      <dgm:spPr/>
      <dgm:t>
        <a:bodyPr/>
        <a:lstStyle/>
        <a:p>
          <a:endParaRPr lang="zh-TW" altLang="en-US"/>
        </a:p>
      </dgm:t>
    </dgm:pt>
    <dgm:pt modelId="{C56885BE-BC15-42EB-ACE9-D43285CC9D69}">
      <dgm:prSet custT="1"/>
      <dgm:spPr/>
      <dgm:t>
        <a:bodyPr/>
        <a:lstStyle/>
        <a:p>
          <a:r>
            <a:rPr lang="zh-TW" altLang="en-US" sz="2800" dirty="0">
              <a:latin typeface="標楷體" panose="03000509000000000000" pitchFamily="65" charset="-120"/>
              <a:ea typeface="標楷體" panose="03000509000000000000" pitchFamily="65" charset="-120"/>
            </a:rPr>
            <a:t>一、因應國教署之配套提出</a:t>
          </a:r>
          <a:endParaRPr lang="en-US" altLang="zh-TW" sz="2800" dirty="0">
            <a:latin typeface="標楷體" panose="03000509000000000000" pitchFamily="65" charset="-120"/>
            <a:ea typeface="標楷體" panose="03000509000000000000" pitchFamily="65" charset="-120"/>
          </a:endParaRPr>
        </a:p>
        <a:p>
          <a:r>
            <a:rPr lang="zh-TW" altLang="en-US" sz="2800" dirty="0">
              <a:latin typeface="標楷體" panose="03000509000000000000" pitchFamily="65" charset="-120"/>
              <a:ea typeface="標楷體" panose="03000509000000000000" pitchFamily="65" charset="-120"/>
            </a:rPr>
            <a:t>    準備規劃。</a:t>
          </a:r>
        </a:p>
      </dgm:t>
    </dgm:pt>
    <dgm:pt modelId="{6227B808-0F95-40B6-8254-15939221BD69}" type="parTrans" cxnId="{93B2C59D-8C0E-4F1E-96B1-7ED40855680C}">
      <dgm:prSet/>
      <dgm:spPr/>
      <dgm:t>
        <a:bodyPr/>
        <a:lstStyle/>
        <a:p>
          <a:endParaRPr lang="zh-TW" altLang="en-US"/>
        </a:p>
      </dgm:t>
    </dgm:pt>
    <dgm:pt modelId="{D5ADCDB1-BD34-43F7-8F91-4AB67C57931E}" type="sibTrans" cxnId="{93B2C59D-8C0E-4F1E-96B1-7ED40855680C}">
      <dgm:prSet/>
      <dgm:spPr>
        <a:solidFill>
          <a:schemeClr val="accent2">
            <a:alpha val="90000"/>
          </a:schemeClr>
        </a:solidFill>
      </dgm:spPr>
      <dgm:t>
        <a:bodyPr/>
        <a:lstStyle/>
        <a:p>
          <a:endParaRPr lang="zh-TW" altLang="en-US"/>
        </a:p>
      </dgm:t>
    </dgm:pt>
    <dgm:pt modelId="{E9B4474E-B4EA-4BD1-8E66-8F439BC5C243}">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sz="2800" dirty="0">
              <a:solidFill>
                <a:schemeClr val="bg1"/>
              </a:solidFill>
              <a:latin typeface="標楷體" panose="03000509000000000000" pitchFamily="65" charset="-120"/>
              <a:ea typeface="標楷體" panose="03000509000000000000" pitchFamily="65" charset="-120"/>
            </a:rPr>
            <a:t>二、借重前導型學校的經</a:t>
          </a:r>
          <a:endParaRPr lang="en-US" altLang="zh-TW" sz="2800" dirty="0">
            <a:solidFill>
              <a:schemeClr val="bg1"/>
            </a:solidFill>
            <a:latin typeface="標楷體" panose="03000509000000000000" pitchFamily="65" charset="-120"/>
            <a:ea typeface="標楷體" panose="03000509000000000000" pitchFamily="65" charset="-120"/>
          </a:endParaRPr>
        </a:p>
        <a:p>
          <a:pPr marL="0" marR="0" indent="0" defTabSz="914400" eaLnBrk="1" fontAlgn="auto" latinLnBrk="0" hangingPunct="1">
            <a:lnSpc>
              <a:spcPct val="100000"/>
            </a:lnSpc>
            <a:spcBef>
              <a:spcPts val="0"/>
            </a:spcBef>
            <a:spcAft>
              <a:spcPts val="0"/>
            </a:spcAft>
            <a:buClrTx/>
            <a:buSzTx/>
            <a:buFontTx/>
            <a:buNone/>
            <a:tabLst/>
            <a:defRPr/>
          </a:pPr>
          <a:r>
            <a:rPr lang="zh-TW" altLang="en-US" sz="2800" dirty="0">
              <a:solidFill>
                <a:schemeClr val="bg1"/>
              </a:solidFill>
              <a:latin typeface="標楷體" panose="03000509000000000000" pitchFamily="65" charset="-120"/>
              <a:ea typeface="標楷體" panose="03000509000000000000" pitchFamily="65" charset="-120"/>
            </a:rPr>
            <a:t>    驗及案例。</a:t>
          </a:r>
          <a:endParaRPr lang="en-US" altLang="zh-TW" sz="2800" dirty="0">
            <a:solidFill>
              <a:schemeClr val="bg1"/>
            </a:solidFill>
            <a:latin typeface="標楷體" panose="03000509000000000000" pitchFamily="65" charset="-120"/>
            <a:ea typeface="標楷體" panose="03000509000000000000" pitchFamily="65" charset="-120"/>
          </a:endParaRPr>
        </a:p>
        <a:p>
          <a:pPr defTabSz="977900">
            <a:lnSpc>
              <a:spcPct val="90000"/>
            </a:lnSpc>
            <a:spcBef>
              <a:spcPct val="0"/>
            </a:spcBef>
            <a:spcAft>
              <a:spcPct val="35000"/>
            </a:spcAft>
          </a:pPr>
          <a:endParaRPr lang="zh-TW" altLang="en-US" dirty="0"/>
        </a:p>
      </dgm:t>
    </dgm:pt>
    <dgm:pt modelId="{C8D4656B-27D1-43A7-90F2-E538250E71FE}" type="parTrans" cxnId="{9198D950-E1A8-4083-9B76-4F803470A614}">
      <dgm:prSet/>
      <dgm:spPr/>
      <dgm:t>
        <a:bodyPr/>
        <a:lstStyle/>
        <a:p>
          <a:endParaRPr lang="zh-TW" altLang="en-US"/>
        </a:p>
      </dgm:t>
    </dgm:pt>
    <dgm:pt modelId="{0318AC00-42DF-4498-8DCD-541EB72F6A01}" type="sibTrans" cxnId="{9198D950-E1A8-4083-9B76-4F803470A614}">
      <dgm:prSet/>
      <dgm:spPr>
        <a:solidFill>
          <a:schemeClr val="accent2">
            <a:alpha val="90000"/>
          </a:schemeClr>
        </a:solidFill>
      </dgm:spPr>
      <dgm:t>
        <a:bodyPr/>
        <a:lstStyle/>
        <a:p>
          <a:endParaRPr lang="zh-TW" altLang="en-US"/>
        </a:p>
      </dgm:t>
    </dgm:pt>
    <dgm:pt modelId="{4F536CE7-6CE2-46E0-8340-BC1F24014955}" type="pres">
      <dgm:prSet presAssocID="{E50BB555-E2B2-45C7-9D7F-0145CF3143CA}" presName="outerComposite" presStyleCnt="0">
        <dgm:presLayoutVars>
          <dgm:chMax val="5"/>
          <dgm:dir/>
          <dgm:resizeHandles val="exact"/>
        </dgm:presLayoutVars>
      </dgm:prSet>
      <dgm:spPr/>
      <dgm:t>
        <a:bodyPr/>
        <a:lstStyle/>
        <a:p>
          <a:endParaRPr lang="zh-TW" altLang="en-US"/>
        </a:p>
      </dgm:t>
    </dgm:pt>
    <dgm:pt modelId="{7B205D20-88A7-4EF3-9C3E-5B01895BE841}" type="pres">
      <dgm:prSet presAssocID="{E50BB555-E2B2-45C7-9D7F-0145CF3143CA}" presName="dummyMaxCanvas" presStyleCnt="0">
        <dgm:presLayoutVars/>
      </dgm:prSet>
      <dgm:spPr/>
    </dgm:pt>
    <dgm:pt modelId="{1E4100E6-F50C-4320-982A-52275959A5DE}" type="pres">
      <dgm:prSet presAssocID="{E50BB555-E2B2-45C7-9D7F-0145CF3143CA}" presName="ThreeNodes_1" presStyleLbl="node1" presStyleIdx="0" presStyleCnt="3">
        <dgm:presLayoutVars>
          <dgm:bulletEnabled val="1"/>
        </dgm:presLayoutVars>
      </dgm:prSet>
      <dgm:spPr/>
      <dgm:t>
        <a:bodyPr/>
        <a:lstStyle/>
        <a:p>
          <a:endParaRPr lang="zh-TW" altLang="en-US"/>
        </a:p>
      </dgm:t>
    </dgm:pt>
    <dgm:pt modelId="{48DB1975-B268-4F1F-B699-7A4727351B8F}" type="pres">
      <dgm:prSet presAssocID="{E50BB555-E2B2-45C7-9D7F-0145CF3143CA}" presName="ThreeNodes_2" presStyleLbl="node1" presStyleIdx="1" presStyleCnt="3">
        <dgm:presLayoutVars>
          <dgm:bulletEnabled val="1"/>
        </dgm:presLayoutVars>
      </dgm:prSet>
      <dgm:spPr/>
      <dgm:t>
        <a:bodyPr/>
        <a:lstStyle/>
        <a:p>
          <a:endParaRPr lang="zh-TW" altLang="en-US"/>
        </a:p>
      </dgm:t>
    </dgm:pt>
    <dgm:pt modelId="{B6761EFE-6EFD-495F-84F6-A4B45BA0C95D}" type="pres">
      <dgm:prSet presAssocID="{E50BB555-E2B2-45C7-9D7F-0145CF3143CA}" presName="ThreeNodes_3" presStyleLbl="node1" presStyleIdx="2" presStyleCnt="3" custScaleY="103556">
        <dgm:presLayoutVars>
          <dgm:bulletEnabled val="1"/>
        </dgm:presLayoutVars>
      </dgm:prSet>
      <dgm:spPr/>
      <dgm:t>
        <a:bodyPr/>
        <a:lstStyle/>
        <a:p>
          <a:endParaRPr lang="zh-TW" altLang="en-US"/>
        </a:p>
      </dgm:t>
    </dgm:pt>
    <dgm:pt modelId="{78801D7E-CB9F-499D-ABC3-87DAD646BBE0}" type="pres">
      <dgm:prSet presAssocID="{E50BB555-E2B2-45C7-9D7F-0145CF3143CA}" presName="ThreeConn_1-2" presStyleLbl="fgAccFollowNode1" presStyleIdx="0" presStyleCnt="2">
        <dgm:presLayoutVars>
          <dgm:bulletEnabled val="1"/>
        </dgm:presLayoutVars>
      </dgm:prSet>
      <dgm:spPr/>
      <dgm:t>
        <a:bodyPr/>
        <a:lstStyle/>
        <a:p>
          <a:endParaRPr lang="zh-TW" altLang="en-US"/>
        </a:p>
      </dgm:t>
    </dgm:pt>
    <dgm:pt modelId="{B4A0BE8B-A7E6-4B5B-8D18-79FC8CDA776D}" type="pres">
      <dgm:prSet presAssocID="{E50BB555-E2B2-45C7-9D7F-0145CF3143CA}" presName="ThreeConn_2-3" presStyleLbl="fgAccFollowNode1" presStyleIdx="1" presStyleCnt="2">
        <dgm:presLayoutVars>
          <dgm:bulletEnabled val="1"/>
        </dgm:presLayoutVars>
      </dgm:prSet>
      <dgm:spPr/>
      <dgm:t>
        <a:bodyPr/>
        <a:lstStyle/>
        <a:p>
          <a:endParaRPr lang="zh-TW" altLang="en-US"/>
        </a:p>
      </dgm:t>
    </dgm:pt>
    <dgm:pt modelId="{AF8A70A2-CD3F-473F-B05C-7185BFF77D20}" type="pres">
      <dgm:prSet presAssocID="{E50BB555-E2B2-45C7-9D7F-0145CF3143CA}" presName="ThreeNodes_1_text" presStyleLbl="node1" presStyleIdx="2" presStyleCnt="3">
        <dgm:presLayoutVars>
          <dgm:bulletEnabled val="1"/>
        </dgm:presLayoutVars>
      </dgm:prSet>
      <dgm:spPr/>
      <dgm:t>
        <a:bodyPr/>
        <a:lstStyle/>
        <a:p>
          <a:endParaRPr lang="zh-TW" altLang="en-US"/>
        </a:p>
      </dgm:t>
    </dgm:pt>
    <dgm:pt modelId="{8127FBF4-0D3C-4AC3-B375-FC0C666CCA1D}" type="pres">
      <dgm:prSet presAssocID="{E50BB555-E2B2-45C7-9D7F-0145CF3143CA}" presName="ThreeNodes_2_text" presStyleLbl="node1" presStyleIdx="2" presStyleCnt="3">
        <dgm:presLayoutVars>
          <dgm:bulletEnabled val="1"/>
        </dgm:presLayoutVars>
      </dgm:prSet>
      <dgm:spPr/>
      <dgm:t>
        <a:bodyPr/>
        <a:lstStyle/>
        <a:p>
          <a:endParaRPr lang="zh-TW" altLang="en-US"/>
        </a:p>
      </dgm:t>
    </dgm:pt>
    <dgm:pt modelId="{575482C9-8456-4CCB-9DD1-7B2F175459D0}" type="pres">
      <dgm:prSet presAssocID="{E50BB555-E2B2-45C7-9D7F-0145CF3143CA}" presName="ThreeNodes_3_text" presStyleLbl="node1" presStyleIdx="2" presStyleCnt="3">
        <dgm:presLayoutVars>
          <dgm:bulletEnabled val="1"/>
        </dgm:presLayoutVars>
      </dgm:prSet>
      <dgm:spPr/>
      <dgm:t>
        <a:bodyPr/>
        <a:lstStyle/>
        <a:p>
          <a:endParaRPr lang="zh-TW" altLang="en-US"/>
        </a:p>
      </dgm:t>
    </dgm:pt>
  </dgm:ptLst>
  <dgm:cxnLst>
    <dgm:cxn modelId="{532F4231-E3F8-4C4B-944A-D44E579A635F}" type="presOf" srcId="{C56885BE-BC15-42EB-ACE9-D43285CC9D69}" destId="{AF8A70A2-CD3F-473F-B05C-7185BFF77D20}" srcOrd="1" destOrd="0" presId="urn:microsoft.com/office/officeart/2005/8/layout/vProcess5"/>
    <dgm:cxn modelId="{C93259A7-5A83-4D2F-883F-9F785065D83A}" type="presOf" srcId="{E50BB555-E2B2-45C7-9D7F-0145CF3143CA}" destId="{4F536CE7-6CE2-46E0-8340-BC1F24014955}" srcOrd="0" destOrd="0" presId="urn:microsoft.com/office/officeart/2005/8/layout/vProcess5"/>
    <dgm:cxn modelId="{D00FD561-8B1E-422E-8D28-C99333A9F28F}" type="presOf" srcId="{C56885BE-BC15-42EB-ACE9-D43285CC9D69}" destId="{1E4100E6-F50C-4320-982A-52275959A5DE}" srcOrd="0" destOrd="0" presId="urn:microsoft.com/office/officeart/2005/8/layout/vProcess5"/>
    <dgm:cxn modelId="{A5D341EC-EB9C-46E7-94A7-FE9CD9231C23}" type="presOf" srcId="{0B1CECEE-7E56-4F51-9C17-BBA1E30650BF}" destId="{B6761EFE-6EFD-495F-84F6-A4B45BA0C95D}" srcOrd="0" destOrd="0" presId="urn:microsoft.com/office/officeart/2005/8/layout/vProcess5"/>
    <dgm:cxn modelId="{1E285AEA-D7E4-4D73-A354-A83C0AA2BC88}" type="presOf" srcId="{0B1CECEE-7E56-4F51-9C17-BBA1E30650BF}" destId="{575482C9-8456-4CCB-9DD1-7B2F175459D0}" srcOrd="1" destOrd="0" presId="urn:microsoft.com/office/officeart/2005/8/layout/vProcess5"/>
    <dgm:cxn modelId="{52CE0475-A817-4E52-A3F7-C057C226F943}" srcId="{E50BB555-E2B2-45C7-9D7F-0145CF3143CA}" destId="{0B1CECEE-7E56-4F51-9C17-BBA1E30650BF}" srcOrd="2" destOrd="0" parTransId="{7BA63E6A-21BF-4A71-AD65-DA4645887BF4}" sibTransId="{1C98E5EB-5CAA-4C1B-A46B-CAC5D631AD7F}"/>
    <dgm:cxn modelId="{E1D9DFC5-6064-4333-8109-52A9B5D1A7E6}" type="presOf" srcId="{0318AC00-42DF-4498-8DCD-541EB72F6A01}" destId="{B4A0BE8B-A7E6-4B5B-8D18-79FC8CDA776D}" srcOrd="0" destOrd="0" presId="urn:microsoft.com/office/officeart/2005/8/layout/vProcess5"/>
    <dgm:cxn modelId="{D3787A8E-996C-4F27-9199-6A99408C0CE6}" type="presOf" srcId="{E9B4474E-B4EA-4BD1-8E66-8F439BC5C243}" destId="{8127FBF4-0D3C-4AC3-B375-FC0C666CCA1D}" srcOrd="1" destOrd="0" presId="urn:microsoft.com/office/officeart/2005/8/layout/vProcess5"/>
    <dgm:cxn modelId="{7FD942B3-014F-44A8-BF87-8D341B6B52B6}" type="presOf" srcId="{D5ADCDB1-BD34-43F7-8F91-4AB67C57931E}" destId="{78801D7E-CB9F-499D-ABC3-87DAD646BBE0}" srcOrd="0" destOrd="0" presId="urn:microsoft.com/office/officeart/2005/8/layout/vProcess5"/>
    <dgm:cxn modelId="{93B2C59D-8C0E-4F1E-96B1-7ED40855680C}" srcId="{E50BB555-E2B2-45C7-9D7F-0145CF3143CA}" destId="{C56885BE-BC15-42EB-ACE9-D43285CC9D69}" srcOrd="0" destOrd="0" parTransId="{6227B808-0F95-40B6-8254-15939221BD69}" sibTransId="{D5ADCDB1-BD34-43F7-8F91-4AB67C57931E}"/>
    <dgm:cxn modelId="{7BEBC2A5-8F4B-4BBA-B08C-8E403AB6DC96}" type="presOf" srcId="{E9B4474E-B4EA-4BD1-8E66-8F439BC5C243}" destId="{48DB1975-B268-4F1F-B699-7A4727351B8F}" srcOrd="0" destOrd="0" presId="urn:microsoft.com/office/officeart/2005/8/layout/vProcess5"/>
    <dgm:cxn modelId="{9198D950-E1A8-4083-9B76-4F803470A614}" srcId="{E50BB555-E2B2-45C7-9D7F-0145CF3143CA}" destId="{E9B4474E-B4EA-4BD1-8E66-8F439BC5C243}" srcOrd="1" destOrd="0" parTransId="{C8D4656B-27D1-43A7-90F2-E538250E71FE}" sibTransId="{0318AC00-42DF-4498-8DCD-541EB72F6A01}"/>
    <dgm:cxn modelId="{C73DEF90-EEB5-43C7-8C05-9D461CA11EC7}" type="presParOf" srcId="{4F536CE7-6CE2-46E0-8340-BC1F24014955}" destId="{7B205D20-88A7-4EF3-9C3E-5B01895BE841}" srcOrd="0" destOrd="0" presId="urn:microsoft.com/office/officeart/2005/8/layout/vProcess5"/>
    <dgm:cxn modelId="{1DA541B1-7094-40DA-ADDA-158D5743E85B}" type="presParOf" srcId="{4F536CE7-6CE2-46E0-8340-BC1F24014955}" destId="{1E4100E6-F50C-4320-982A-52275959A5DE}" srcOrd="1" destOrd="0" presId="urn:microsoft.com/office/officeart/2005/8/layout/vProcess5"/>
    <dgm:cxn modelId="{3DA1E995-F283-4242-94F4-B92216C95C10}" type="presParOf" srcId="{4F536CE7-6CE2-46E0-8340-BC1F24014955}" destId="{48DB1975-B268-4F1F-B699-7A4727351B8F}" srcOrd="2" destOrd="0" presId="urn:microsoft.com/office/officeart/2005/8/layout/vProcess5"/>
    <dgm:cxn modelId="{FA8A7194-7148-4153-BD67-F90054A402A5}" type="presParOf" srcId="{4F536CE7-6CE2-46E0-8340-BC1F24014955}" destId="{B6761EFE-6EFD-495F-84F6-A4B45BA0C95D}" srcOrd="3" destOrd="0" presId="urn:microsoft.com/office/officeart/2005/8/layout/vProcess5"/>
    <dgm:cxn modelId="{F619EFA7-7DBC-4FF8-BB27-87916E33A16A}" type="presParOf" srcId="{4F536CE7-6CE2-46E0-8340-BC1F24014955}" destId="{78801D7E-CB9F-499D-ABC3-87DAD646BBE0}" srcOrd="4" destOrd="0" presId="urn:microsoft.com/office/officeart/2005/8/layout/vProcess5"/>
    <dgm:cxn modelId="{6382902C-DC1E-4B2C-B13A-E8A88CCB42EE}" type="presParOf" srcId="{4F536CE7-6CE2-46E0-8340-BC1F24014955}" destId="{B4A0BE8B-A7E6-4B5B-8D18-79FC8CDA776D}" srcOrd="5" destOrd="0" presId="urn:microsoft.com/office/officeart/2005/8/layout/vProcess5"/>
    <dgm:cxn modelId="{9F42CB2D-BB76-429B-8E94-2FAB14ECEB29}" type="presParOf" srcId="{4F536CE7-6CE2-46E0-8340-BC1F24014955}" destId="{AF8A70A2-CD3F-473F-B05C-7185BFF77D20}" srcOrd="6" destOrd="0" presId="urn:microsoft.com/office/officeart/2005/8/layout/vProcess5"/>
    <dgm:cxn modelId="{FBD7DF14-0314-4E93-8713-000001722B2E}" type="presParOf" srcId="{4F536CE7-6CE2-46E0-8340-BC1F24014955}" destId="{8127FBF4-0D3C-4AC3-B375-FC0C666CCA1D}" srcOrd="7" destOrd="0" presId="urn:microsoft.com/office/officeart/2005/8/layout/vProcess5"/>
    <dgm:cxn modelId="{D0E3E355-343B-4A8C-B6E9-91B70276D970}" type="presParOf" srcId="{4F536CE7-6CE2-46E0-8340-BC1F24014955}" destId="{575482C9-8456-4CCB-9DD1-7B2F175459D0}"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94A0424-31C6-4522-80E6-AFF93F68AB1B}"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zh-TW" altLang="en-US"/>
        </a:p>
      </dgm:t>
    </dgm:pt>
    <dgm:pt modelId="{011C1201-6157-4874-9F78-449952588C87}">
      <dgm:prSet phldrT="[文字]" custT="1"/>
      <dgm:spPr/>
      <dgm:t>
        <a:bodyPr/>
        <a:lstStyle/>
        <a:p>
          <a:r>
            <a:rPr lang="zh-TW" altLang="en-US" sz="2400" dirty="0">
              <a:solidFill>
                <a:schemeClr val="bg1"/>
              </a:solidFill>
              <a:latin typeface="標楷體" panose="03000509000000000000" pitchFamily="65" charset="-120"/>
              <a:ea typeface="標楷體" panose="03000509000000000000" pitchFamily="65" charset="-120"/>
            </a:rPr>
            <a:t>四、鼓勵教師多元教學及適</a:t>
          </a:r>
          <a:endParaRPr lang="en-US" altLang="zh-TW" sz="2400" dirty="0">
            <a:solidFill>
              <a:schemeClr val="bg1"/>
            </a:solidFill>
            <a:latin typeface="標楷體" panose="03000509000000000000" pitchFamily="65" charset="-120"/>
            <a:ea typeface="標楷體" panose="03000509000000000000" pitchFamily="65" charset="-120"/>
          </a:endParaRPr>
        </a:p>
        <a:p>
          <a:r>
            <a:rPr lang="en-US" altLang="zh-TW" sz="2400" dirty="0">
              <a:solidFill>
                <a:schemeClr val="bg1"/>
              </a:solidFill>
              <a:latin typeface="標楷體" panose="03000509000000000000" pitchFamily="65" charset="-120"/>
              <a:ea typeface="標楷體" panose="03000509000000000000" pitchFamily="65" charset="-120"/>
            </a:rPr>
            <a:t>    </a:t>
          </a:r>
          <a:r>
            <a:rPr lang="zh-TW" altLang="en-US" sz="2400" dirty="0">
              <a:solidFill>
                <a:schemeClr val="bg1"/>
              </a:solidFill>
              <a:latin typeface="標楷體" panose="03000509000000000000" pitchFamily="65" charset="-120"/>
              <a:ea typeface="標楷體" panose="03000509000000000000" pitchFamily="65" charset="-120"/>
            </a:rPr>
            <a:t>性評量之作法</a:t>
          </a:r>
          <a:endParaRPr lang="zh-TW" altLang="en-US" sz="2400" dirty="0">
            <a:solidFill>
              <a:schemeClr val="bg1"/>
            </a:solidFill>
          </a:endParaRPr>
        </a:p>
      </dgm:t>
    </dgm:pt>
    <dgm:pt modelId="{0FC5DA59-FB6D-4859-879E-A297657BADAA}" type="parTrans" cxnId="{827209EF-C951-45C4-A3F6-679AF165A326}">
      <dgm:prSet/>
      <dgm:spPr/>
      <dgm:t>
        <a:bodyPr/>
        <a:lstStyle/>
        <a:p>
          <a:endParaRPr lang="zh-TW" altLang="en-US"/>
        </a:p>
      </dgm:t>
    </dgm:pt>
    <dgm:pt modelId="{AD3BE871-E2CF-4FF5-9168-34028C265DBF}" type="sibTrans" cxnId="{827209EF-C951-45C4-A3F6-679AF165A326}">
      <dgm:prSet/>
      <dgm:spPr>
        <a:solidFill>
          <a:schemeClr val="accent2">
            <a:alpha val="90000"/>
          </a:schemeClr>
        </a:solidFill>
      </dgm:spPr>
      <dgm:t>
        <a:bodyPr/>
        <a:lstStyle/>
        <a:p>
          <a:endParaRPr lang="zh-TW" altLang="en-US"/>
        </a:p>
      </dgm:t>
    </dgm:pt>
    <dgm:pt modelId="{07307439-5B8B-476C-88C8-5CC2337D0A67}">
      <dgm:prSet phldrT="[文字]"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altLang="zh-TW" sz="2400" dirty="0">
            <a:solidFill>
              <a:schemeClr val="bg1"/>
            </a:solidFill>
            <a:latin typeface="標楷體" panose="03000509000000000000" pitchFamily="65" charset="-120"/>
            <a:ea typeface="標楷體" panose="03000509000000000000" pitchFamily="65" charset="-120"/>
          </a:endParaRPr>
        </a:p>
        <a:p>
          <a:pPr marL="0" marR="0" lvl="0" indent="0" defTabSz="914400" eaLnBrk="1" fontAlgn="auto" latinLnBrk="0" hangingPunct="1">
            <a:lnSpc>
              <a:spcPct val="100000"/>
            </a:lnSpc>
            <a:spcBef>
              <a:spcPts val="0"/>
            </a:spcBef>
            <a:spcAft>
              <a:spcPts val="0"/>
            </a:spcAft>
            <a:buClrTx/>
            <a:buSzTx/>
            <a:buFontTx/>
            <a:buNone/>
            <a:tabLst/>
            <a:defRPr/>
          </a:pPr>
          <a:r>
            <a:rPr lang="zh-TW" altLang="en-US" sz="2400" dirty="0">
              <a:solidFill>
                <a:schemeClr val="bg1"/>
              </a:solidFill>
              <a:latin typeface="標楷體" panose="03000509000000000000" pitchFamily="65" charset="-120"/>
              <a:ea typeface="標楷體" panose="03000509000000000000" pitchFamily="65" charset="-120"/>
            </a:rPr>
            <a:t>五、積極推動教師第二專長</a:t>
          </a:r>
          <a:endParaRPr lang="en-US" altLang="zh-TW" sz="2400" dirty="0">
            <a:solidFill>
              <a:schemeClr val="bg1"/>
            </a:solidFill>
            <a:latin typeface="標楷體" panose="03000509000000000000" pitchFamily="65" charset="-120"/>
            <a:ea typeface="標楷體" panose="03000509000000000000" pitchFamily="65" charset="-120"/>
          </a:endParaRPr>
        </a:p>
        <a:p>
          <a:pPr marL="0" marR="0" lvl="0" indent="0" defTabSz="914400" eaLnBrk="1" fontAlgn="auto" latinLnBrk="0" hangingPunct="1">
            <a:lnSpc>
              <a:spcPct val="100000"/>
            </a:lnSpc>
            <a:spcBef>
              <a:spcPts val="0"/>
            </a:spcBef>
            <a:spcAft>
              <a:spcPts val="0"/>
            </a:spcAft>
            <a:buClrTx/>
            <a:buSzTx/>
            <a:buFontTx/>
            <a:buNone/>
            <a:tabLst/>
            <a:defRPr/>
          </a:pPr>
          <a:r>
            <a:rPr lang="en-US" altLang="zh-TW" sz="2400" dirty="0">
              <a:solidFill>
                <a:schemeClr val="bg1"/>
              </a:solidFill>
              <a:latin typeface="標楷體" panose="03000509000000000000" pitchFamily="65" charset="-120"/>
              <a:ea typeface="標楷體" panose="03000509000000000000" pitchFamily="65" charset="-120"/>
            </a:rPr>
            <a:t>    </a:t>
          </a:r>
          <a:r>
            <a:rPr lang="zh-TW" altLang="en-US" sz="2400" dirty="0">
              <a:solidFill>
                <a:schemeClr val="bg1"/>
              </a:solidFill>
              <a:latin typeface="標楷體" panose="03000509000000000000" pitchFamily="65" charset="-120"/>
              <a:ea typeface="標楷體" panose="03000509000000000000" pitchFamily="65" charset="-120"/>
            </a:rPr>
            <a:t>進修與增能</a:t>
          </a:r>
          <a:endParaRPr lang="en-US" altLang="zh-TW" sz="2400" dirty="0">
            <a:solidFill>
              <a:schemeClr val="bg1"/>
            </a:solidFill>
            <a:latin typeface="標楷體" panose="03000509000000000000" pitchFamily="65" charset="-120"/>
            <a:ea typeface="標楷體" panose="03000509000000000000" pitchFamily="65" charset="-120"/>
          </a:endParaRPr>
        </a:p>
        <a:p>
          <a:pPr defTabSz="666750">
            <a:lnSpc>
              <a:spcPct val="90000"/>
            </a:lnSpc>
            <a:spcBef>
              <a:spcPct val="0"/>
            </a:spcBef>
            <a:spcAft>
              <a:spcPct val="35000"/>
            </a:spcAft>
          </a:pPr>
          <a:endParaRPr lang="zh-TW" altLang="en-US" dirty="0"/>
        </a:p>
      </dgm:t>
    </dgm:pt>
    <dgm:pt modelId="{B834126C-23E0-44B8-BE4C-5C22DC9F954B}" type="parTrans" cxnId="{0C865D63-FD07-4518-91AE-75F391089D85}">
      <dgm:prSet/>
      <dgm:spPr/>
      <dgm:t>
        <a:bodyPr/>
        <a:lstStyle/>
        <a:p>
          <a:endParaRPr lang="zh-TW" altLang="en-US"/>
        </a:p>
      </dgm:t>
    </dgm:pt>
    <dgm:pt modelId="{DC3708FC-FE83-4F44-A05E-B4099417CA1C}" type="sibTrans" cxnId="{0C865D63-FD07-4518-91AE-75F391089D85}">
      <dgm:prSet/>
      <dgm:spPr>
        <a:solidFill>
          <a:schemeClr val="accent2">
            <a:alpha val="90000"/>
          </a:schemeClr>
        </a:solidFill>
      </dgm:spPr>
      <dgm:t>
        <a:bodyPr/>
        <a:lstStyle/>
        <a:p>
          <a:endParaRPr lang="zh-TW" altLang="en-US"/>
        </a:p>
      </dgm:t>
    </dgm:pt>
    <dgm:pt modelId="{671CD1E8-1EB7-463A-900A-1BE302A8F933}">
      <dgm:prSet phldrT="[文字]"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altLang="zh-TW" sz="2400" dirty="0">
            <a:solidFill>
              <a:schemeClr val="bg1"/>
            </a:solidFill>
            <a:latin typeface="標楷體" panose="03000509000000000000" pitchFamily="65" charset="-120"/>
            <a:ea typeface="標楷體" panose="03000509000000000000" pitchFamily="65" charset="-120"/>
          </a:endParaRPr>
        </a:p>
        <a:p>
          <a:pPr marL="0" marR="0" lvl="0" indent="0" defTabSz="914400" eaLnBrk="1" fontAlgn="auto" latinLnBrk="0" hangingPunct="1">
            <a:lnSpc>
              <a:spcPct val="100000"/>
            </a:lnSpc>
            <a:spcBef>
              <a:spcPts val="0"/>
            </a:spcBef>
            <a:spcAft>
              <a:spcPts val="0"/>
            </a:spcAft>
            <a:buClrTx/>
            <a:buSzTx/>
            <a:buFontTx/>
            <a:buNone/>
            <a:tabLst/>
            <a:defRPr/>
          </a:pPr>
          <a:r>
            <a:rPr lang="zh-TW" altLang="en-US" sz="2400" dirty="0">
              <a:solidFill>
                <a:schemeClr val="bg1"/>
              </a:solidFill>
              <a:latin typeface="標楷體" panose="03000509000000000000" pitchFamily="65" charset="-120"/>
              <a:ea typeface="標楷體" panose="03000509000000000000" pitchFamily="65" charset="-120"/>
            </a:rPr>
            <a:t>六、盤點各級學校師資現況</a:t>
          </a:r>
          <a:endParaRPr lang="en-US" altLang="zh-TW" sz="2400" dirty="0">
            <a:solidFill>
              <a:schemeClr val="bg1"/>
            </a:solidFill>
            <a:latin typeface="標楷體" panose="03000509000000000000" pitchFamily="65" charset="-120"/>
            <a:ea typeface="標楷體" panose="03000509000000000000" pitchFamily="65" charset="-120"/>
          </a:endParaRPr>
        </a:p>
        <a:p>
          <a:pPr marL="0" marR="0" lvl="0" indent="0" defTabSz="914400" eaLnBrk="1" fontAlgn="auto" latinLnBrk="0" hangingPunct="1">
            <a:lnSpc>
              <a:spcPct val="100000"/>
            </a:lnSpc>
            <a:spcBef>
              <a:spcPts val="0"/>
            </a:spcBef>
            <a:spcAft>
              <a:spcPts val="0"/>
            </a:spcAft>
            <a:buClrTx/>
            <a:buSzTx/>
            <a:buFontTx/>
            <a:buNone/>
            <a:tabLst/>
            <a:defRPr/>
          </a:pPr>
          <a:r>
            <a:rPr lang="en-US" altLang="zh-TW" sz="2400" dirty="0">
              <a:solidFill>
                <a:schemeClr val="bg1"/>
              </a:solidFill>
              <a:latin typeface="標楷體" panose="03000509000000000000" pitchFamily="65" charset="-120"/>
              <a:ea typeface="標楷體" panose="03000509000000000000" pitchFamily="65" charset="-120"/>
            </a:rPr>
            <a:t>    </a:t>
          </a:r>
          <a:r>
            <a:rPr lang="zh-TW" altLang="en-US" sz="2400" dirty="0">
              <a:solidFill>
                <a:schemeClr val="bg1"/>
              </a:solidFill>
              <a:latin typeface="標楷體" panose="03000509000000000000" pitchFamily="65" charset="-120"/>
              <a:ea typeface="標楷體" panose="03000509000000000000" pitchFamily="65" charset="-120"/>
            </a:rPr>
            <a:t>與員額調控。</a:t>
          </a:r>
          <a:endParaRPr lang="en-US" altLang="zh-TW" sz="2400" dirty="0">
            <a:solidFill>
              <a:schemeClr val="bg1"/>
            </a:solidFill>
            <a:latin typeface="標楷體" panose="03000509000000000000" pitchFamily="65" charset="-120"/>
            <a:ea typeface="標楷體" panose="03000509000000000000" pitchFamily="65" charset="-120"/>
          </a:endParaRPr>
        </a:p>
        <a:p>
          <a:pPr defTabSz="1600200">
            <a:lnSpc>
              <a:spcPct val="90000"/>
            </a:lnSpc>
            <a:spcBef>
              <a:spcPct val="0"/>
            </a:spcBef>
            <a:spcAft>
              <a:spcPct val="35000"/>
            </a:spcAft>
          </a:pPr>
          <a:endParaRPr lang="zh-TW" altLang="en-US" dirty="0"/>
        </a:p>
      </dgm:t>
    </dgm:pt>
    <dgm:pt modelId="{5C9DAB7B-D24B-480F-818C-35E7582544F4}" type="parTrans" cxnId="{11084E0E-2A19-4D11-A996-058D9DB127F2}">
      <dgm:prSet/>
      <dgm:spPr/>
      <dgm:t>
        <a:bodyPr/>
        <a:lstStyle/>
        <a:p>
          <a:endParaRPr lang="zh-TW" altLang="en-US"/>
        </a:p>
      </dgm:t>
    </dgm:pt>
    <dgm:pt modelId="{23A60DE7-B171-4C6D-ABC6-457D29BD682A}" type="sibTrans" cxnId="{11084E0E-2A19-4D11-A996-058D9DB127F2}">
      <dgm:prSet/>
      <dgm:spPr>
        <a:solidFill>
          <a:schemeClr val="accent2">
            <a:alpha val="90000"/>
          </a:schemeClr>
        </a:solidFill>
      </dgm:spPr>
      <dgm:t>
        <a:bodyPr/>
        <a:lstStyle/>
        <a:p>
          <a:endParaRPr lang="zh-TW" altLang="en-US"/>
        </a:p>
      </dgm:t>
    </dgm:pt>
    <dgm:pt modelId="{4A894DAB-ACAA-4817-9C69-5E23E186D0B2}">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altLang="zh-TW" sz="2400" dirty="0">
            <a:solidFill>
              <a:schemeClr val="bg1"/>
            </a:solidFill>
            <a:latin typeface="標楷體" panose="03000509000000000000" pitchFamily="65" charset="-120"/>
            <a:ea typeface="標楷體" panose="03000509000000000000" pitchFamily="65" charset="-120"/>
          </a:endParaRPr>
        </a:p>
        <a:p>
          <a:pPr marL="0" marR="0" indent="0" defTabSz="914400" eaLnBrk="1" fontAlgn="auto" latinLnBrk="0" hangingPunct="1">
            <a:lnSpc>
              <a:spcPct val="100000"/>
            </a:lnSpc>
            <a:spcBef>
              <a:spcPts val="0"/>
            </a:spcBef>
            <a:spcAft>
              <a:spcPts val="0"/>
            </a:spcAft>
            <a:buClrTx/>
            <a:buSzTx/>
            <a:buFontTx/>
            <a:buNone/>
            <a:tabLst/>
            <a:defRPr/>
          </a:pPr>
          <a:r>
            <a:rPr lang="zh-TW" altLang="en-US" sz="2400" dirty="0">
              <a:solidFill>
                <a:schemeClr val="bg1"/>
              </a:solidFill>
              <a:latin typeface="標楷體" panose="03000509000000000000" pitchFamily="65" charset="-120"/>
              <a:ea typeface="標楷體" panose="03000509000000000000" pitchFamily="65" charset="-120"/>
            </a:rPr>
            <a:t>七、充實校園各學習場所，</a:t>
          </a:r>
          <a:endParaRPr lang="en-US" altLang="zh-TW" sz="2400" dirty="0">
            <a:solidFill>
              <a:schemeClr val="bg1"/>
            </a:solidFill>
            <a:latin typeface="標楷體" panose="03000509000000000000" pitchFamily="65" charset="-120"/>
            <a:ea typeface="標楷體" panose="03000509000000000000" pitchFamily="65" charset="-120"/>
          </a:endParaRPr>
        </a:p>
        <a:p>
          <a:pPr marL="0" marR="0" indent="0" defTabSz="914400" eaLnBrk="1" fontAlgn="auto" latinLnBrk="0" hangingPunct="1">
            <a:lnSpc>
              <a:spcPct val="100000"/>
            </a:lnSpc>
            <a:spcBef>
              <a:spcPts val="0"/>
            </a:spcBef>
            <a:spcAft>
              <a:spcPts val="0"/>
            </a:spcAft>
            <a:buClrTx/>
            <a:buSzTx/>
            <a:buFontTx/>
            <a:buNone/>
            <a:tabLst/>
            <a:defRPr/>
          </a:pPr>
          <a:r>
            <a:rPr lang="en-US" altLang="zh-TW" sz="2400" dirty="0">
              <a:solidFill>
                <a:schemeClr val="bg1"/>
              </a:solidFill>
              <a:latin typeface="標楷體" panose="03000509000000000000" pitchFamily="65" charset="-120"/>
              <a:ea typeface="標楷體" panose="03000509000000000000" pitchFamily="65" charset="-120"/>
            </a:rPr>
            <a:t>   </a:t>
          </a:r>
          <a:r>
            <a:rPr lang="zh-TW" altLang="en-US" sz="2400" dirty="0">
              <a:solidFill>
                <a:schemeClr val="bg1"/>
              </a:solidFill>
              <a:latin typeface="標楷體" panose="03000509000000000000" pitchFamily="65" charset="-120"/>
              <a:ea typeface="標楷體" panose="03000509000000000000" pitchFamily="65" charset="-120"/>
            </a:rPr>
            <a:t> 並掌握學區之教學資源。</a:t>
          </a:r>
          <a:endParaRPr lang="en-US" altLang="zh-TW" sz="2400" dirty="0">
            <a:solidFill>
              <a:schemeClr val="bg1"/>
            </a:solidFill>
            <a:latin typeface="標楷體" panose="03000509000000000000" pitchFamily="65" charset="-120"/>
            <a:ea typeface="標楷體" panose="03000509000000000000" pitchFamily="65" charset="-120"/>
          </a:endParaRPr>
        </a:p>
        <a:p>
          <a:pPr defTabSz="800100">
            <a:lnSpc>
              <a:spcPct val="90000"/>
            </a:lnSpc>
            <a:spcBef>
              <a:spcPct val="0"/>
            </a:spcBef>
            <a:spcAft>
              <a:spcPct val="35000"/>
            </a:spcAft>
          </a:pPr>
          <a:endParaRPr lang="en-US" altLang="zh-TW" sz="1600" dirty="0">
            <a:solidFill>
              <a:srgbClr val="C00000"/>
            </a:solidFill>
            <a:latin typeface="標楷體" panose="03000509000000000000" pitchFamily="65" charset="-120"/>
            <a:ea typeface="標楷體" panose="03000509000000000000" pitchFamily="65" charset="-120"/>
          </a:endParaRPr>
        </a:p>
      </dgm:t>
    </dgm:pt>
    <dgm:pt modelId="{8613F98A-8EEC-4279-B31D-AF9CF29E20AA}" type="parTrans" cxnId="{20C27B91-2AA5-467E-B7C9-4266C4A1FBED}">
      <dgm:prSet/>
      <dgm:spPr/>
      <dgm:t>
        <a:bodyPr/>
        <a:lstStyle/>
        <a:p>
          <a:endParaRPr lang="zh-TW" altLang="en-US"/>
        </a:p>
      </dgm:t>
    </dgm:pt>
    <dgm:pt modelId="{06BA3CF0-0515-4634-A55D-C6FD51B9026A}" type="sibTrans" cxnId="{20C27B91-2AA5-467E-B7C9-4266C4A1FBED}">
      <dgm:prSet/>
      <dgm:spPr/>
      <dgm:t>
        <a:bodyPr/>
        <a:lstStyle/>
        <a:p>
          <a:endParaRPr lang="zh-TW" altLang="en-US"/>
        </a:p>
      </dgm:t>
    </dgm:pt>
    <dgm:pt modelId="{3E5DF8F2-8147-4AC0-87E8-FD839A95778F}" type="pres">
      <dgm:prSet presAssocID="{794A0424-31C6-4522-80E6-AFF93F68AB1B}" presName="outerComposite" presStyleCnt="0">
        <dgm:presLayoutVars>
          <dgm:chMax val="5"/>
          <dgm:dir/>
          <dgm:resizeHandles val="exact"/>
        </dgm:presLayoutVars>
      </dgm:prSet>
      <dgm:spPr/>
      <dgm:t>
        <a:bodyPr/>
        <a:lstStyle/>
        <a:p>
          <a:endParaRPr lang="zh-TW" altLang="en-US"/>
        </a:p>
      </dgm:t>
    </dgm:pt>
    <dgm:pt modelId="{00DE289A-4143-4E01-842E-1AB5167A5ACF}" type="pres">
      <dgm:prSet presAssocID="{794A0424-31C6-4522-80E6-AFF93F68AB1B}" presName="dummyMaxCanvas" presStyleCnt="0">
        <dgm:presLayoutVars/>
      </dgm:prSet>
      <dgm:spPr/>
    </dgm:pt>
    <dgm:pt modelId="{70AE0273-85B1-4C5D-874C-8C53D927D5BB}" type="pres">
      <dgm:prSet presAssocID="{794A0424-31C6-4522-80E6-AFF93F68AB1B}" presName="FourNodes_1" presStyleLbl="node1" presStyleIdx="0" presStyleCnt="4" custLinFactNeighborX="-1477" custLinFactNeighborY="-4108">
        <dgm:presLayoutVars>
          <dgm:bulletEnabled val="1"/>
        </dgm:presLayoutVars>
      </dgm:prSet>
      <dgm:spPr/>
      <dgm:t>
        <a:bodyPr/>
        <a:lstStyle/>
        <a:p>
          <a:endParaRPr lang="zh-TW" altLang="en-US"/>
        </a:p>
      </dgm:t>
    </dgm:pt>
    <dgm:pt modelId="{B44980D4-6964-4F3A-877A-08E018527516}" type="pres">
      <dgm:prSet presAssocID="{794A0424-31C6-4522-80E6-AFF93F68AB1B}" presName="FourNodes_2" presStyleLbl="node1" presStyleIdx="1" presStyleCnt="4">
        <dgm:presLayoutVars>
          <dgm:bulletEnabled val="1"/>
        </dgm:presLayoutVars>
      </dgm:prSet>
      <dgm:spPr/>
      <dgm:t>
        <a:bodyPr/>
        <a:lstStyle/>
        <a:p>
          <a:endParaRPr lang="zh-TW" altLang="en-US"/>
        </a:p>
      </dgm:t>
    </dgm:pt>
    <dgm:pt modelId="{515B1A1E-DFDA-4657-AFBB-3A4D5E81D7C2}" type="pres">
      <dgm:prSet presAssocID="{794A0424-31C6-4522-80E6-AFF93F68AB1B}" presName="FourNodes_3" presStyleLbl="node1" presStyleIdx="2" presStyleCnt="4">
        <dgm:presLayoutVars>
          <dgm:bulletEnabled val="1"/>
        </dgm:presLayoutVars>
      </dgm:prSet>
      <dgm:spPr/>
      <dgm:t>
        <a:bodyPr/>
        <a:lstStyle/>
        <a:p>
          <a:endParaRPr lang="zh-TW" altLang="en-US"/>
        </a:p>
      </dgm:t>
    </dgm:pt>
    <dgm:pt modelId="{C58895E1-F73D-4925-8244-B2DC291541EB}" type="pres">
      <dgm:prSet presAssocID="{794A0424-31C6-4522-80E6-AFF93F68AB1B}" presName="FourNodes_4" presStyleLbl="node1" presStyleIdx="3" presStyleCnt="4" custLinFactNeighborX="2991" custLinFactNeighborY="-2809">
        <dgm:presLayoutVars>
          <dgm:bulletEnabled val="1"/>
        </dgm:presLayoutVars>
      </dgm:prSet>
      <dgm:spPr/>
      <dgm:t>
        <a:bodyPr/>
        <a:lstStyle/>
        <a:p>
          <a:endParaRPr lang="zh-TW" altLang="en-US"/>
        </a:p>
      </dgm:t>
    </dgm:pt>
    <dgm:pt modelId="{9DF2BAB5-79F1-4E29-BC9A-81FC66912A1B}" type="pres">
      <dgm:prSet presAssocID="{794A0424-31C6-4522-80E6-AFF93F68AB1B}" presName="FourConn_1-2" presStyleLbl="fgAccFollowNode1" presStyleIdx="0" presStyleCnt="3">
        <dgm:presLayoutVars>
          <dgm:bulletEnabled val="1"/>
        </dgm:presLayoutVars>
      </dgm:prSet>
      <dgm:spPr/>
      <dgm:t>
        <a:bodyPr/>
        <a:lstStyle/>
        <a:p>
          <a:endParaRPr lang="zh-TW" altLang="en-US"/>
        </a:p>
      </dgm:t>
    </dgm:pt>
    <dgm:pt modelId="{78AC15E3-3FC6-4E07-8E4F-EA9525FC6773}" type="pres">
      <dgm:prSet presAssocID="{794A0424-31C6-4522-80E6-AFF93F68AB1B}" presName="FourConn_2-3" presStyleLbl="fgAccFollowNode1" presStyleIdx="1" presStyleCnt="3">
        <dgm:presLayoutVars>
          <dgm:bulletEnabled val="1"/>
        </dgm:presLayoutVars>
      </dgm:prSet>
      <dgm:spPr/>
      <dgm:t>
        <a:bodyPr/>
        <a:lstStyle/>
        <a:p>
          <a:endParaRPr lang="zh-TW" altLang="en-US"/>
        </a:p>
      </dgm:t>
    </dgm:pt>
    <dgm:pt modelId="{598EE7CF-23B5-4392-B9DF-57872BC8FB89}" type="pres">
      <dgm:prSet presAssocID="{794A0424-31C6-4522-80E6-AFF93F68AB1B}" presName="FourConn_3-4" presStyleLbl="fgAccFollowNode1" presStyleIdx="2" presStyleCnt="3">
        <dgm:presLayoutVars>
          <dgm:bulletEnabled val="1"/>
        </dgm:presLayoutVars>
      </dgm:prSet>
      <dgm:spPr/>
      <dgm:t>
        <a:bodyPr/>
        <a:lstStyle/>
        <a:p>
          <a:endParaRPr lang="zh-TW" altLang="en-US"/>
        </a:p>
      </dgm:t>
    </dgm:pt>
    <dgm:pt modelId="{CABBD068-C808-443E-BD45-BBFAE72A8993}" type="pres">
      <dgm:prSet presAssocID="{794A0424-31C6-4522-80E6-AFF93F68AB1B}" presName="FourNodes_1_text" presStyleLbl="node1" presStyleIdx="3" presStyleCnt="4">
        <dgm:presLayoutVars>
          <dgm:bulletEnabled val="1"/>
        </dgm:presLayoutVars>
      </dgm:prSet>
      <dgm:spPr/>
      <dgm:t>
        <a:bodyPr/>
        <a:lstStyle/>
        <a:p>
          <a:endParaRPr lang="zh-TW" altLang="en-US"/>
        </a:p>
      </dgm:t>
    </dgm:pt>
    <dgm:pt modelId="{0D14B997-091F-4258-A528-47520FBD260A}" type="pres">
      <dgm:prSet presAssocID="{794A0424-31C6-4522-80E6-AFF93F68AB1B}" presName="FourNodes_2_text" presStyleLbl="node1" presStyleIdx="3" presStyleCnt="4">
        <dgm:presLayoutVars>
          <dgm:bulletEnabled val="1"/>
        </dgm:presLayoutVars>
      </dgm:prSet>
      <dgm:spPr/>
      <dgm:t>
        <a:bodyPr/>
        <a:lstStyle/>
        <a:p>
          <a:endParaRPr lang="zh-TW" altLang="en-US"/>
        </a:p>
      </dgm:t>
    </dgm:pt>
    <dgm:pt modelId="{53D47C7E-7897-4371-B12C-6798E4C76451}" type="pres">
      <dgm:prSet presAssocID="{794A0424-31C6-4522-80E6-AFF93F68AB1B}" presName="FourNodes_3_text" presStyleLbl="node1" presStyleIdx="3" presStyleCnt="4">
        <dgm:presLayoutVars>
          <dgm:bulletEnabled val="1"/>
        </dgm:presLayoutVars>
      </dgm:prSet>
      <dgm:spPr/>
      <dgm:t>
        <a:bodyPr/>
        <a:lstStyle/>
        <a:p>
          <a:endParaRPr lang="zh-TW" altLang="en-US"/>
        </a:p>
      </dgm:t>
    </dgm:pt>
    <dgm:pt modelId="{9D345EDB-0277-4C17-A134-2BEC2EA43245}" type="pres">
      <dgm:prSet presAssocID="{794A0424-31C6-4522-80E6-AFF93F68AB1B}" presName="FourNodes_4_text" presStyleLbl="node1" presStyleIdx="3" presStyleCnt="4">
        <dgm:presLayoutVars>
          <dgm:bulletEnabled val="1"/>
        </dgm:presLayoutVars>
      </dgm:prSet>
      <dgm:spPr/>
      <dgm:t>
        <a:bodyPr/>
        <a:lstStyle/>
        <a:p>
          <a:endParaRPr lang="zh-TW" altLang="en-US"/>
        </a:p>
      </dgm:t>
    </dgm:pt>
  </dgm:ptLst>
  <dgm:cxnLst>
    <dgm:cxn modelId="{0C865D63-FD07-4518-91AE-75F391089D85}" srcId="{794A0424-31C6-4522-80E6-AFF93F68AB1B}" destId="{07307439-5B8B-476C-88C8-5CC2337D0A67}" srcOrd="1" destOrd="0" parTransId="{B834126C-23E0-44B8-BE4C-5C22DC9F954B}" sibTransId="{DC3708FC-FE83-4F44-A05E-B4099417CA1C}"/>
    <dgm:cxn modelId="{11084E0E-2A19-4D11-A996-058D9DB127F2}" srcId="{794A0424-31C6-4522-80E6-AFF93F68AB1B}" destId="{671CD1E8-1EB7-463A-900A-1BE302A8F933}" srcOrd="2" destOrd="0" parTransId="{5C9DAB7B-D24B-480F-818C-35E7582544F4}" sibTransId="{23A60DE7-B171-4C6D-ABC6-457D29BD682A}"/>
    <dgm:cxn modelId="{65DC0E8C-5255-41E9-9A1B-F073EE38EEAE}" type="presOf" srcId="{794A0424-31C6-4522-80E6-AFF93F68AB1B}" destId="{3E5DF8F2-8147-4AC0-87E8-FD839A95778F}" srcOrd="0" destOrd="0" presId="urn:microsoft.com/office/officeart/2005/8/layout/vProcess5"/>
    <dgm:cxn modelId="{419B98DA-700D-42BD-B177-FCDC057A2BB9}" type="presOf" srcId="{011C1201-6157-4874-9F78-449952588C87}" destId="{CABBD068-C808-443E-BD45-BBFAE72A8993}" srcOrd="1" destOrd="0" presId="urn:microsoft.com/office/officeart/2005/8/layout/vProcess5"/>
    <dgm:cxn modelId="{E209571B-210B-4B7D-BF2B-1B9F2920DEB2}" type="presOf" srcId="{671CD1E8-1EB7-463A-900A-1BE302A8F933}" destId="{53D47C7E-7897-4371-B12C-6798E4C76451}" srcOrd="1" destOrd="0" presId="urn:microsoft.com/office/officeart/2005/8/layout/vProcess5"/>
    <dgm:cxn modelId="{F34A37BD-EEC5-4591-B0BD-A5F29FA9A293}" type="presOf" srcId="{4A894DAB-ACAA-4817-9C69-5E23E186D0B2}" destId="{C58895E1-F73D-4925-8244-B2DC291541EB}" srcOrd="0" destOrd="0" presId="urn:microsoft.com/office/officeart/2005/8/layout/vProcess5"/>
    <dgm:cxn modelId="{827209EF-C951-45C4-A3F6-679AF165A326}" srcId="{794A0424-31C6-4522-80E6-AFF93F68AB1B}" destId="{011C1201-6157-4874-9F78-449952588C87}" srcOrd="0" destOrd="0" parTransId="{0FC5DA59-FB6D-4859-879E-A297657BADAA}" sibTransId="{AD3BE871-E2CF-4FF5-9168-34028C265DBF}"/>
    <dgm:cxn modelId="{E7053849-D340-4097-AEEB-9B462C4E788B}" type="presOf" srcId="{07307439-5B8B-476C-88C8-5CC2337D0A67}" destId="{B44980D4-6964-4F3A-877A-08E018527516}" srcOrd="0" destOrd="0" presId="urn:microsoft.com/office/officeart/2005/8/layout/vProcess5"/>
    <dgm:cxn modelId="{9B201B20-B4ED-4795-B429-9CA2DD915CFA}" type="presOf" srcId="{671CD1E8-1EB7-463A-900A-1BE302A8F933}" destId="{515B1A1E-DFDA-4657-AFBB-3A4D5E81D7C2}" srcOrd="0" destOrd="0" presId="urn:microsoft.com/office/officeart/2005/8/layout/vProcess5"/>
    <dgm:cxn modelId="{411E45DF-CADD-425F-B7BB-A2E8D99533F7}" type="presOf" srcId="{DC3708FC-FE83-4F44-A05E-B4099417CA1C}" destId="{78AC15E3-3FC6-4E07-8E4F-EA9525FC6773}" srcOrd="0" destOrd="0" presId="urn:microsoft.com/office/officeart/2005/8/layout/vProcess5"/>
    <dgm:cxn modelId="{20C27B91-2AA5-467E-B7C9-4266C4A1FBED}" srcId="{794A0424-31C6-4522-80E6-AFF93F68AB1B}" destId="{4A894DAB-ACAA-4817-9C69-5E23E186D0B2}" srcOrd="3" destOrd="0" parTransId="{8613F98A-8EEC-4279-B31D-AF9CF29E20AA}" sibTransId="{06BA3CF0-0515-4634-A55D-C6FD51B9026A}"/>
    <dgm:cxn modelId="{FA339617-7C01-40A3-B618-9FEFD8A63916}" type="presOf" srcId="{AD3BE871-E2CF-4FF5-9168-34028C265DBF}" destId="{9DF2BAB5-79F1-4E29-BC9A-81FC66912A1B}" srcOrd="0" destOrd="0" presId="urn:microsoft.com/office/officeart/2005/8/layout/vProcess5"/>
    <dgm:cxn modelId="{8368FE3C-6CDD-40ED-9392-050356E7B2A2}" type="presOf" srcId="{011C1201-6157-4874-9F78-449952588C87}" destId="{70AE0273-85B1-4C5D-874C-8C53D927D5BB}" srcOrd="0" destOrd="0" presId="urn:microsoft.com/office/officeart/2005/8/layout/vProcess5"/>
    <dgm:cxn modelId="{AF0DAE91-5B50-422D-AAF5-EEDCF24F7096}" type="presOf" srcId="{4A894DAB-ACAA-4817-9C69-5E23E186D0B2}" destId="{9D345EDB-0277-4C17-A134-2BEC2EA43245}" srcOrd="1" destOrd="0" presId="urn:microsoft.com/office/officeart/2005/8/layout/vProcess5"/>
    <dgm:cxn modelId="{1E00AFCA-47EF-4BB6-A102-C161844B379D}" type="presOf" srcId="{23A60DE7-B171-4C6D-ABC6-457D29BD682A}" destId="{598EE7CF-23B5-4392-B9DF-57872BC8FB89}" srcOrd="0" destOrd="0" presId="urn:microsoft.com/office/officeart/2005/8/layout/vProcess5"/>
    <dgm:cxn modelId="{C93BD3F5-F123-4B92-A0BA-92716ABA8D87}" type="presOf" srcId="{07307439-5B8B-476C-88C8-5CC2337D0A67}" destId="{0D14B997-091F-4258-A528-47520FBD260A}" srcOrd="1" destOrd="0" presId="urn:microsoft.com/office/officeart/2005/8/layout/vProcess5"/>
    <dgm:cxn modelId="{200D54C8-6E4A-4557-9177-4ACC687D8BC8}" type="presParOf" srcId="{3E5DF8F2-8147-4AC0-87E8-FD839A95778F}" destId="{00DE289A-4143-4E01-842E-1AB5167A5ACF}" srcOrd="0" destOrd="0" presId="urn:microsoft.com/office/officeart/2005/8/layout/vProcess5"/>
    <dgm:cxn modelId="{555CD590-6706-4F64-BC14-09D64AE6E612}" type="presParOf" srcId="{3E5DF8F2-8147-4AC0-87E8-FD839A95778F}" destId="{70AE0273-85B1-4C5D-874C-8C53D927D5BB}" srcOrd="1" destOrd="0" presId="urn:microsoft.com/office/officeart/2005/8/layout/vProcess5"/>
    <dgm:cxn modelId="{7BC49DAE-BAD0-44D4-9FB5-97DF3F3D189D}" type="presParOf" srcId="{3E5DF8F2-8147-4AC0-87E8-FD839A95778F}" destId="{B44980D4-6964-4F3A-877A-08E018527516}" srcOrd="2" destOrd="0" presId="urn:microsoft.com/office/officeart/2005/8/layout/vProcess5"/>
    <dgm:cxn modelId="{65182FDC-86AE-43D8-8CE7-6A4A377579DE}" type="presParOf" srcId="{3E5DF8F2-8147-4AC0-87E8-FD839A95778F}" destId="{515B1A1E-DFDA-4657-AFBB-3A4D5E81D7C2}" srcOrd="3" destOrd="0" presId="urn:microsoft.com/office/officeart/2005/8/layout/vProcess5"/>
    <dgm:cxn modelId="{85B5E43B-D655-45DB-B116-02266CD2138C}" type="presParOf" srcId="{3E5DF8F2-8147-4AC0-87E8-FD839A95778F}" destId="{C58895E1-F73D-4925-8244-B2DC291541EB}" srcOrd="4" destOrd="0" presId="urn:microsoft.com/office/officeart/2005/8/layout/vProcess5"/>
    <dgm:cxn modelId="{A0675891-A359-47B0-8331-77D67B40633F}" type="presParOf" srcId="{3E5DF8F2-8147-4AC0-87E8-FD839A95778F}" destId="{9DF2BAB5-79F1-4E29-BC9A-81FC66912A1B}" srcOrd="5" destOrd="0" presId="urn:microsoft.com/office/officeart/2005/8/layout/vProcess5"/>
    <dgm:cxn modelId="{CE122E89-DB08-4FD7-A3B9-063B4A201837}" type="presParOf" srcId="{3E5DF8F2-8147-4AC0-87E8-FD839A95778F}" destId="{78AC15E3-3FC6-4E07-8E4F-EA9525FC6773}" srcOrd="6" destOrd="0" presId="urn:microsoft.com/office/officeart/2005/8/layout/vProcess5"/>
    <dgm:cxn modelId="{6FA43988-9566-4E90-90F2-CAE1DA63B4EF}" type="presParOf" srcId="{3E5DF8F2-8147-4AC0-87E8-FD839A95778F}" destId="{598EE7CF-23B5-4392-B9DF-57872BC8FB89}" srcOrd="7" destOrd="0" presId="urn:microsoft.com/office/officeart/2005/8/layout/vProcess5"/>
    <dgm:cxn modelId="{00AA95CA-59F0-47A0-A27E-9D368DDDCDD8}" type="presParOf" srcId="{3E5DF8F2-8147-4AC0-87E8-FD839A95778F}" destId="{CABBD068-C808-443E-BD45-BBFAE72A8993}" srcOrd="8" destOrd="0" presId="urn:microsoft.com/office/officeart/2005/8/layout/vProcess5"/>
    <dgm:cxn modelId="{368F8EB0-9A0C-4E92-84A8-0E7A6B9F7355}" type="presParOf" srcId="{3E5DF8F2-8147-4AC0-87E8-FD839A95778F}" destId="{0D14B997-091F-4258-A528-47520FBD260A}" srcOrd="9" destOrd="0" presId="urn:microsoft.com/office/officeart/2005/8/layout/vProcess5"/>
    <dgm:cxn modelId="{87CC9D49-53F3-463C-B22D-E1AF18ADA238}" type="presParOf" srcId="{3E5DF8F2-8147-4AC0-87E8-FD839A95778F}" destId="{53D47C7E-7897-4371-B12C-6798E4C76451}" srcOrd="10" destOrd="0" presId="urn:microsoft.com/office/officeart/2005/8/layout/vProcess5"/>
    <dgm:cxn modelId="{FD339C2B-A46C-46C6-9A82-C9468B038C5A}" type="presParOf" srcId="{3E5DF8F2-8147-4AC0-87E8-FD839A95778F}" destId="{9D345EDB-0277-4C17-A134-2BEC2EA43245}"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4C1408-119B-4512-8A23-A22DF05C6ADD}" type="doc">
      <dgm:prSet loTypeId="urn:microsoft.com/office/officeart/2008/layout/AlternatingHexagons" loCatId="list" qsTypeId="urn:microsoft.com/office/officeart/2005/8/quickstyle/3d3" qsCatId="3D" csTypeId="urn:microsoft.com/office/officeart/2005/8/colors/colorful1#2" csCatId="colorful" phldr="1"/>
      <dgm:spPr/>
      <dgm:t>
        <a:bodyPr/>
        <a:lstStyle/>
        <a:p>
          <a:endParaRPr lang="zh-TW" altLang="en-US"/>
        </a:p>
      </dgm:t>
    </dgm:pt>
    <dgm:pt modelId="{05D414E3-4A89-4157-8EF4-8BD4BE0B65BF}">
      <dgm:prSet phldrT="[文字]" custT="1"/>
      <dgm:spPr/>
      <dgm:t>
        <a:bodyPr/>
        <a:lstStyle/>
        <a:p>
          <a:r>
            <a:rPr lang="zh-TW" altLang="en-US" sz="2400" b="1" dirty="0">
              <a:solidFill>
                <a:schemeClr val="bg1"/>
              </a:solidFill>
              <a:latin typeface="標楷體" panose="03000509000000000000" pitchFamily="65" charset="-120"/>
              <a:ea typeface="標楷體" panose="03000509000000000000" pitchFamily="65" charset="-120"/>
            </a:rPr>
            <a:t>國家教育研究院</a:t>
          </a:r>
        </a:p>
      </dgm:t>
    </dgm:pt>
    <dgm:pt modelId="{E4732AD3-700B-408B-986D-060906C91007}" type="parTrans" cxnId="{4D771F0E-D372-4572-A315-049DC08A7D9E}">
      <dgm:prSet/>
      <dgm:spPr/>
      <dgm:t>
        <a:bodyPr/>
        <a:lstStyle/>
        <a:p>
          <a:endParaRPr lang="zh-TW" altLang="en-US">
            <a:solidFill>
              <a:schemeClr val="bg1"/>
            </a:solidFill>
          </a:endParaRPr>
        </a:p>
      </dgm:t>
    </dgm:pt>
    <dgm:pt modelId="{C8C9B046-A898-4584-B4DA-98B3C928B25C}" type="sibTrans" cxnId="{4D771F0E-D372-4572-A315-049DC08A7D9E}">
      <dgm:prSet custT="1">
        <dgm:style>
          <a:lnRef idx="2">
            <a:schemeClr val="accent5"/>
          </a:lnRef>
          <a:fillRef idx="1">
            <a:schemeClr val="lt1"/>
          </a:fillRef>
          <a:effectRef idx="0">
            <a:schemeClr val="accent5"/>
          </a:effectRef>
          <a:fontRef idx="minor">
            <a:schemeClr val="dk1"/>
          </a:fontRef>
        </dgm:style>
      </dgm:prSet>
      <dgm:spPr>
        <a:noFill/>
        <a:ln w="57150"/>
      </dgm:spPr>
      <dgm:t>
        <a:bodyPr/>
        <a:lstStyle/>
        <a:p>
          <a:r>
            <a:rPr lang="zh-TW" altLang="en-US" sz="1800" b="1" dirty="0">
              <a:solidFill>
                <a:schemeClr val="bg1"/>
              </a:solidFill>
              <a:latin typeface="標楷體" panose="03000509000000000000" pitchFamily="65" charset="-120"/>
              <a:ea typeface="標楷體" panose="03000509000000000000" pitchFamily="65" charset="-120"/>
            </a:rPr>
            <a:t>十二年國民基本教育</a:t>
          </a:r>
          <a:endParaRPr lang="en-US" altLang="zh-TW" sz="1800" b="1" dirty="0">
            <a:solidFill>
              <a:schemeClr val="bg1"/>
            </a:solidFill>
            <a:latin typeface="標楷體" panose="03000509000000000000" pitchFamily="65" charset="-120"/>
            <a:ea typeface="標楷體" panose="03000509000000000000" pitchFamily="65" charset="-120"/>
          </a:endParaRPr>
        </a:p>
        <a:p>
          <a:r>
            <a:rPr lang="zh-TW" altLang="en-US" sz="1800" b="1" dirty="0">
              <a:solidFill>
                <a:schemeClr val="bg1"/>
              </a:solidFill>
              <a:latin typeface="標楷體" panose="03000509000000000000" pitchFamily="65" charset="-120"/>
              <a:ea typeface="標楷體" panose="03000509000000000000" pitchFamily="65" charset="-120"/>
            </a:rPr>
            <a:t>課程研究發展會</a:t>
          </a:r>
        </a:p>
      </dgm:t>
    </dgm:pt>
    <dgm:pt modelId="{CA4ACAD9-A9F7-4CAA-9EB2-6BA893EFD704}">
      <dgm:prSet phldrT="[文字]" custT="1"/>
      <dgm:spPr/>
      <dgm:t>
        <a:bodyPr/>
        <a:lstStyle/>
        <a:p>
          <a:endParaRPr lang="zh-TW" altLang="en-US" sz="1600" dirty="0">
            <a:solidFill>
              <a:schemeClr val="bg1"/>
            </a:solidFill>
          </a:endParaRPr>
        </a:p>
      </dgm:t>
    </dgm:pt>
    <dgm:pt modelId="{635A9022-C7D3-405E-BE78-CD3DCA6BF6AF}" type="parTrans" cxnId="{65462653-397A-425E-B7C3-02B1EFD19DA3}">
      <dgm:prSet/>
      <dgm:spPr/>
      <dgm:t>
        <a:bodyPr/>
        <a:lstStyle/>
        <a:p>
          <a:endParaRPr lang="zh-TW" altLang="en-US">
            <a:solidFill>
              <a:schemeClr val="bg1"/>
            </a:solidFill>
          </a:endParaRPr>
        </a:p>
      </dgm:t>
    </dgm:pt>
    <dgm:pt modelId="{6CC62FBE-CAB6-4D69-91EB-F9C6E6122FFE}" type="sibTrans" cxnId="{65462653-397A-425E-B7C3-02B1EFD19DA3}">
      <dgm:prSet/>
      <dgm:spPr/>
      <dgm:t>
        <a:bodyPr/>
        <a:lstStyle/>
        <a:p>
          <a:endParaRPr lang="zh-TW" altLang="en-US">
            <a:solidFill>
              <a:schemeClr val="bg1"/>
            </a:solidFill>
          </a:endParaRPr>
        </a:p>
      </dgm:t>
    </dgm:pt>
    <dgm:pt modelId="{EC6478D0-802D-4AEB-8CA8-E4DDB62A0498}">
      <dgm:prSet phldrT="[文字]" custT="1"/>
      <dgm:spPr/>
      <dgm:t>
        <a:bodyPr/>
        <a:lstStyle/>
        <a:p>
          <a:r>
            <a:rPr lang="zh-TW" altLang="en-US" sz="2400" b="1" dirty="0">
              <a:solidFill>
                <a:schemeClr val="bg1"/>
              </a:solidFill>
              <a:latin typeface="標楷體" panose="03000509000000000000" pitchFamily="65" charset="-120"/>
              <a:ea typeface="標楷體" panose="03000509000000000000" pitchFamily="65" charset="-120"/>
            </a:rPr>
            <a:t>教育部</a:t>
          </a:r>
        </a:p>
      </dgm:t>
    </dgm:pt>
    <dgm:pt modelId="{393B92E4-B88B-44ED-8C11-32BBC941D8D2}" type="parTrans" cxnId="{1A6FF6C6-D817-4F06-8ED8-72F03EBD6730}">
      <dgm:prSet/>
      <dgm:spPr/>
      <dgm:t>
        <a:bodyPr/>
        <a:lstStyle/>
        <a:p>
          <a:endParaRPr lang="zh-TW" altLang="en-US">
            <a:solidFill>
              <a:schemeClr val="bg1"/>
            </a:solidFill>
          </a:endParaRPr>
        </a:p>
      </dgm:t>
    </dgm:pt>
    <dgm:pt modelId="{BAD76AB6-6B42-4B6D-96D1-272494D907A5}" type="sibTrans" cxnId="{1A6FF6C6-D817-4F06-8ED8-72F03EBD6730}">
      <dgm:prSet custT="1">
        <dgm:style>
          <a:lnRef idx="2">
            <a:schemeClr val="accent4"/>
          </a:lnRef>
          <a:fillRef idx="1">
            <a:schemeClr val="lt1"/>
          </a:fillRef>
          <a:effectRef idx="0">
            <a:schemeClr val="accent4"/>
          </a:effectRef>
          <a:fontRef idx="minor">
            <a:schemeClr val="dk1"/>
          </a:fontRef>
        </dgm:style>
      </dgm:prSet>
      <dgm:spPr>
        <a:noFill/>
        <a:ln w="38100">
          <a:solidFill>
            <a:srgbClr val="FF9900"/>
          </a:solidFill>
        </a:ln>
      </dgm:spPr>
      <dgm:t>
        <a:bodyPr/>
        <a:lstStyle/>
        <a:p>
          <a:pPr algn="r"/>
          <a:r>
            <a:rPr lang="zh-TW" altLang="en-US" sz="1800" b="1" dirty="0">
              <a:solidFill>
                <a:schemeClr val="bg1"/>
              </a:solidFill>
              <a:latin typeface="標楷體" panose="03000509000000000000" pitchFamily="65" charset="-120"/>
              <a:ea typeface="標楷體" panose="03000509000000000000" pitchFamily="65" charset="-120"/>
            </a:rPr>
            <a:t>十二年國民基本教育課程審議會</a:t>
          </a:r>
        </a:p>
      </dgm:t>
    </dgm:pt>
    <dgm:pt modelId="{7FDAFC0A-4DA2-4CEE-819F-BF99FB3A91A7}">
      <dgm:prSet phldrT="[文字]" custT="1"/>
      <dgm:spPr>
        <a:solidFill>
          <a:srgbClr val="FF0000"/>
        </a:solidFill>
      </dgm:spPr>
      <dgm:t>
        <a:bodyPr/>
        <a:lstStyle/>
        <a:p>
          <a:r>
            <a:rPr lang="zh-TW" altLang="en-US" sz="2400" b="1" dirty="0">
              <a:solidFill>
                <a:schemeClr val="bg1"/>
              </a:solidFill>
              <a:latin typeface="標楷體" panose="03000509000000000000" pitchFamily="65" charset="-120"/>
              <a:ea typeface="標楷體" panose="03000509000000000000" pitchFamily="65" charset="-120"/>
            </a:rPr>
            <a:t>相關</a:t>
          </a:r>
          <a:endParaRPr lang="en-US" altLang="zh-TW" sz="2400" b="1" dirty="0">
            <a:solidFill>
              <a:schemeClr val="bg1"/>
            </a:solidFill>
            <a:latin typeface="標楷體" panose="03000509000000000000" pitchFamily="65" charset="-120"/>
            <a:ea typeface="標楷體" panose="03000509000000000000" pitchFamily="65" charset="-120"/>
          </a:endParaRPr>
        </a:p>
        <a:p>
          <a:r>
            <a:rPr lang="zh-TW" altLang="en-US" sz="2400" b="1" dirty="0">
              <a:solidFill>
                <a:schemeClr val="bg1"/>
              </a:solidFill>
              <a:latin typeface="標楷體" panose="03000509000000000000" pitchFamily="65" charset="-120"/>
              <a:ea typeface="標楷體" panose="03000509000000000000" pitchFamily="65" charset="-120"/>
            </a:rPr>
            <a:t>協作系統</a:t>
          </a:r>
        </a:p>
      </dgm:t>
    </dgm:pt>
    <dgm:pt modelId="{14B7E809-C248-42A0-8859-2353F6340697}" type="parTrans" cxnId="{3130F845-D32C-4C1D-BD85-D19E67D08E61}">
      <dgm:prSet/>
      <dgm:spPr/>
      <dgm:t>
        <a:bodyPr/>
        <a:lstStyle/>
        <a:p>
          <a:endParaRPr lang="zh-TW" altLang="en-US">
            <a:solidFill>
              <a:schemeClr val="bg1"/>
            </a:solidFill>
          </a:endParaRPr>
        </a:p>
      </dgm:t>
    </dgm:pt>
    <dgm:pt modelId="{CA400099-9FB9-4BD3-859C-F940B451540E}" type="sibTrans" cxnId="{3130F845-D32C-4C1D-BD85-D19E67D08E61}">
      <dgm:prSet custT="1">
        <dgm:style>
          <a:lnRef idx="2">
            <a:schemeClr val="accent3"/>
          </a:lnRef>
          <a:fillRef idx="1">
            <a:schemeClr val="lt1"/>
          </a:fillRef>
          <a:effectRef idx="0">
            <a:schemeClr val="accent3"/>
          </a:effectRef>
          <a:fontRef idx="minor">
            <a:schemeClr val="dk1"/>
          </a:fontRef>
        </dgm:style>
      </dgm:prSet>
      <dgm:spPr>
        <a:ln/>
        <a:scene3d>
          <a:camera prst="orthographicFront">
            <a:rot lat="0" lon="0" rev="0"/>
          </a:camera>
          <a:lightRig rig="contrasting" dir="t">
            <a:rot lat="0" lon="0" rev="1200000"/>
          </a:lightRig>
        </a:scene3d>
      </dgm:spPr>
      <dgm:t>
        <a:bodyPr/>
        <a:lstStyle/>
        <a:p>
          <a:pPr algn="l"/>
          <a:r>
            <a:rPr lang="zh-TW" altLang="en-US" sz="1800" b="1" dirty="0">
              <a:ln>
                <a:noFill/>
              </a:ln>
              <a:solidFill>
                <a:schemeClr val="bg1"/>
              </a:solidFill>
              <a:effectLst/>
              <a:latin typeface="標楷體" panose="03000509000000000000" pitchFamily="65" charset="-120"/>
              <a:ea typeface="標楷體" panose="03000509000000000000" pitchFamily="65" charset="-120"/>
            </a:rPr>
            <a:t>國教署課程與教學支持系統</a:t>
          </a:r>
        </a:p>
        <a:p>
          <a:pPr algn="l"/>
          <a:r>
            <a:rPr lang="zh-TW" altLang="en-US" sz="1800" b="1" dirty="0">
              <a:ln>
                <a:noFill/>
              </a:ln>
              <a:solidFill>
                <a:schemeClr val="bg1"/>
              </a:solidFill>
              <a:effectLst/>
              <a:latin typeface="標楷體" panose="03000509000000000000" pitchFamily="65" charset="-120"/>
              <a:ea typeface="標楷體" panose="03000509000000000000" pitchFamily="65" charset="-120"/>
            </a:rPr>
            <a:t>師資藝教司教師專業發展系統</a:t>
          </a:r>
        </a:p>
        <a:p>
          <a:pPr algn="l"/>
          <a:r>
            <a:rPr lang="zh-TW" altLang="en-US" sz="1800" b="1" dirty="0">
              <a:ln>
                <a:noFill/>
              </a:ln>
              <a:solidFill>
                <a:schemeClr val="bg1"/>
              </a:solidFill>
              <a:effectLst/>
              <a:latin typeface="標楷體" panose="03000509000000000000" pitchFamily="65" charset="-120"/>
              <a:ea typeface="標楷體" panose="03000509000000000000" pitchFamily="65" charset="-120"/>
            </a:rPr>
            <a:t>相關單位評量與評鑑系統</a:t>
          </a:r>
        </a:p>
      </dgm:t>
    </dgm:pt>
    <dgm:pt modelId="{DAF9350B-374F-4366-BCDC-29BABE9FFBA3}">
      <dgm:prSet phldrT="[文字]" custT="1"/>
      <dgm:spPr/>
      <dgm:t>
        <a:bodyPr/>
        <a:lstStyle/>
        <a:p>
          <a:endParaRPr lang="zh-TW" altLang="en-US" sz="1600" dirty="0">
            <a:solidFill>
              <a:schemeClr val="bg1"/>
            </a:solidFill>
          </a:endParaRPr>
        </a:p>
      </dgm:t>
    </dgm:pt>
    <dgm:pt modelId="{7FD394EF-13A7-4485-BB97-34D8E2DAC086}" type="sibTrans" cxnId="{4382D68A-1E45-48A9-BDDA-8AFE5E8D80C8}">
      <dgm:prSet/>
      <dgm:spPr/>
      <dgm:t>
        <a:bodyPr/>
        <a:lstStyle/>
        <a:p>
          <a:endParaRPr lang="zh-TW" altLang="en-US">
            <a:solidFill>
              <a:schemeClr val="bg1"/>
            </a:solidFill>
          </a:endParaRPr>
        </a:p>
      </dgm:t>
    </dgm:pt>
    <dgm:pt modelId="{885E220D-D0B1-4955-8789-DB3D06C63DBE}" type="parTrans" cxnId="{4382D68A-1E45-48A9-BDDA-8AFE5E8D80C8}">
      <dgm:prSet/>
      <dgm:spPr/>
      <dgm:t>
        <a:bodyPr/>
        <a:lstStyle/>
        <a:p>
          <a:endParaRPr lang="zh-TW" altLang="en-US">
            <a:solidFill>
              <a:schemeClr val="bg1"/>
            </a:solidFill>
          </a:endParaRPr>
        </a:p>
      </dgm:t>
    </dgm:pt>
    <dgm:pt modelId="{C36886AA-AEDA-4E32-8943-5C37BFED44FB}" type="pres">
      <dgm:prSet presAssocID="{2A4C1408-119B-4512-8A23-A22DF05C6ADD}" presName="Name0" presStyleCnt="0">
        <dgm:presLayoutVars>
          <dgm:chMax/>
          <dgm:chPref/>
          <dgm:dir/>
          <dgm:animLvl val="lvl"/>
        </dgm:presLayoutVars>
      </dgm:prSet>
      <dgm:spPr/>
      <dgm:t>
        <a:bodyPr/>
        <a:lstStyle/>
        <a:p>
          <a:endParaRPr lang="zh-TW" altLang="en-US"/>
        </a:p>
      </dgm:t>
    </dgm:pt>
    <dgm:pt modelId="{CE97F8EB-EB93-4967-B788-D80B68AE8328}" type="pres">
      <dgm:prSet presAssocID="{05D414E3-4A89-4157-8EF4-8BD4BE0B65BF}" presName="composite" presStyleCnt="0"/>
      <dgm:spPr/>
    </dgm:pt>
    <dgm:pt modelId="{7560460A-1187-46DB-B120-2947F5E2E270}" type="pres">
      <dgm:prSet presAssocID="{05D414E3-4A89-4157-8EF4-8BD4BE0B65BF}" presName="Parent1" presStyleLbl="node1" presStyleIdx="0" presStyleCnt="6" custScaleX="148172" custScaleY="108326" custLinFactX="-69898" custLinFactNeighborX="-100000" custLinFactNeighborY="3865">
        <dgm:presLayoutVars>
          <dgm:chMax val="1"/>
          <dgm:chPref val="1"/>
          <dgm:bulletEnabled val="1"/>
        </dgm:presLayoutVars>
      </dgm:prSet>
      <dgm:spPr/>
      <dgm:t>
        <a:bodyPr/>
        <a:lstStyle/>
        <a:p>
          <a:endParaRPr lang="zh-TW" altLang="en-US"/>
        </a:p>
      </dgm:t>
    </dgm:pt>
    <dgm:pt modelId="{C3FF7F69-5F52-47FB-AD77-7788B1785AFB}" type="pres">
      <dgm:prSet presAssocID="{05D414E3-4A89-4157-8EF4-8BD4BE0B65BF}" presName="Childtext1" presStyleLbl="revTx" presStyleIdx="0" presStyleCnt="3" custLinFactNeighborX="-5244" custLinFactNeighborY="8181">
        <dgm:presLayoutVars>
          <dgm:chMax val="0"/>
          <dgm:chPref val="0"/>
          <dgm:bulletEnabled val="1"/>
        </dgm:presLayoutVars>
      </dgm:prSet>
      <dgm:spPr/>
      <dgm:t>
        <a:bodyPr/>
        <a:lstStyle/>
        <a:p>
          <a:endParaRPr lang="zh-TW" altLang="en-US"/>
        </a:p>
      </dgm:t>
    </dgm:pt>
    <dgm:pt modelId="{3622B950-A00E-4641-B8BF-0543D9497462}" type="pres">
      <dgm:prSet presAssocID="{05D414E3-4A89-4157-8EF4-8BD4BE0B65BF}" presName="BalanceSpacing" presStyleCnt="0"/>
      <dgm:spPr/>
    </dgm:pt>
    <dgm:pt modelId="{3C01E57D-3304-430C-8CA1-4C6A6C789485}" type="pres">
      <dgm:prSet presAssocID="{05D414E3-4A89-4157-8EF4-8BD4BE0B65BF}" presName="BalanceSpacing1" presStyleCnt="0"/>
      <dgm:spPr/>
    </dgm:pt>
    <dgm:pt modelId="{7B14CB95-BE15-422B-9FF0-7B36AA995B56}" type="pres">
      <dgm:prSet presAssocID="{C8C9B046-A898-4584-B4DA-98B3C928B25C}" presName="Accent1Text" presStyleLbl="node1" presStyleIdx="1" presStyleCnt="6" custScaleX="236416" custScaleY="58036" custLinFactX="38223" custLinFactNeighborX="100000" custLinFactNeighborY="4362"/>
      <dgm:spPr>
        <a:prstGeom prst="roundRect">
          <a:avLst/>
        </a:prstGeom>
      </dgm:spPr>
      <dgm:t>
        <a:bodyPr/>
        <a:lstStyle/>
        <a:p>
          <a:endParaRPr lang="zh-TW" altLang="en-US"/>
        </a:p>
      </dgm:t>
    </dgm:pt>
    <dgm:pt modelId="{95160ED3-64A6-48B6-91DD-F7303FE26797}" type="pres">
      <dgm:prSet presAssocID="{C8C9B046-A898-4584-B4DA-98B3C928B25C}" presName="spaceBetweenRectangles" presStyleCnt="0"/>
      <dgm:spPr/>
    </dgm:pt>
    <dgm:pt modelId="{6FD10763-F576-4D35-8F41-56E8693C7BFF}" type="pres">
      <dgm:prSet presAssocID="{EC6478D0-802D-4AEB-8CA8-E4DDB62A0498}" presName="composite" presStyleCnt="0"/>
      <dgm:spPr/>
    </dgm:pt>
    <dgm:pt modelId="{1585098B-0CC7-46BB-877B-41F21DD78F3B}" type="pres">
      <dgm:prSet presAssocID="{EC6478D0-802D-4AEB-8CA8-E4DDB62A0498}" presName="Parent1" presStyleLbl="node1" presStyleIdx="2" presStyleCnt="6" custScaleX="119042" custLinFactX="22555" custLinFactNeighborX="100000" custLinFactNeighborY="-2400">
        <dgm:presLayoutVars>
          <dgm:chMax val="1"/>
          <dgm:chPref val="1"/>
          <dgm:bulletEnabled val="1"/>
        </dgm:presLayoutVars>
      </dgm:prSet>
      <dgm:spPr/>
      <dgm:t>
        <a:bodyPr/>
        <a:lstStyle/>
        <a:p>
          <a:endParaRPr lang="zh-TW" altLang="en-US"/>
        </a:p>
      </dgm:t>
    </dgm:pt>
    <dgm:pt modelId="{009DC4C9-A0F3-479F-96B9-DD9205878061}" type="pres">
      <dgm:prSet presAssocID="{EC6478D0-802D-4AEB-8CA8-E4DDB62A0498}" presName="Childtext1" presStyleLbl="revTx" presStyleIdx="1" presStyleCnt="3" custLinFactNeighborX="-46788" custLinFactNeighborY="-863">
        <dgm:presLayoutVars>
          <dgm:chMax val="0"/>
          <dgm:chPref val="0"/>
          <dgm:bulletEnabled val="1"/>
        </dgm:presLayoutVars>
      </dgm:prSet>
      <dgm:spPr/>
      <dgm:t>
        <a:bodyPr/>
        <a:lstStyle/>
        <a:p>
          <a:endParaRPr lang="zh-TW" altLang="en-US"/>
        </a:p>
      </dgm:t>
    </dgm:pt>
    <dgm:pt modelId="{59A0A20A-6995-405A-B0A0-D5300E480379}" type="pres">
      <dgm:prSet presAssocID="{EC6478D0-802D-4AEB-8CA8-E4DDB62A0498}" presName="BalanceSpacing" presStyleCnt="0"/>
      <dgm:spPr/>
    </dgm:pt>
    <dgm:pt modelId="{5022C07C-5C91-43D4-B9E9-EBC28EEE0B3F}" type="pres">
      <dgm:prSet presAssocID="{EC6478D0-802D-4AEB-8CA8-E4DDB62A0498}" presName="BalanceSpacing1" presStyleCnt="0"/>
      <dgm:spPr/>
    </dgm:pt>
    <dgm:pt modelId="{D8620186-7F14-4C48-8562-7F10EE7E33A5}" type="pres">
      <dgm:prSet presAssocID="{BAD76AB6-6B42-4B6D-96D1-272494D907A5}" presName="Accent1Text" presStyleLbl="node1" presStyleIdx="3" presStyleCnt="6" custScaleX="225406" custScaleY="41252" custLinFactX="-64128" custLinFactNeighborX="-100000" custLinFactNeighborY="2697"/>
      <dgm:spPr>
        <a:prstGeom prst="roundRect">
          <a:avLst/>
        </a:prstGeom>
      </dgm:spPr>
      <dgm:t>
        <a:bodyPr/>
        <a:lstStyle/>
        <a:p>
          <a:endParaRPr lang="zh-TW" altLang="en-US"/>
        </a:p>
      </dgm:t>
    </dgm:pt>
    <dgm:pt modelId="{EED05970-02EB-4E2C-897E-92704843B5A7}" type="pres">
      <dgm:prSet presAssocID="{BAD76AB6-6B42-4B6D-96D1-272494D907A5}" presName="spaceBetweenRectangles" presStyleCnt="0"/>
      <dgm:spPr/>
    </dgm:pt>
    <dgm:pt modelId="{7A74E63F-B84F-433B-8523-BB00546155DA}" type="pres">
      <dgm:prSet presAssocID="{7FDAFC0A-4DA2-4CEE-819F-BF99FB3A91A7}" presName="composite" presStyleCnt="0"/>
      <dgm:spPr/>
    </dgm:pt>
    <dgm:pt modelId="{7C9FD7BA-C082-4BBE-8C54-30AFDB4A0DAE}" type="pres">
      <dgm:prSet presAssocID="{7FDAFC0A-4DA2-4CEE-819F-BF99FB3A91A7}" presName="Parent1" presStyleLbl="node1" presStyleIdx="4" presStyleCnt="6" custScaleX="145856" custLinFactX="-45959" custLinFactNeighborX="-100000" custLinFactNeighborY="-1714">
        <dgm:presLayoutVars>
          <dgm:chMax val="1"/>
          <dgm:chPref val="1"/>
          <dgm:bulletEnabled val="1"/>
        </dgm:presLayoutVars>
      </dgm:prSet>
      <dgm:spPr/>
      <dgm:t>
        <a:bodyPr/>
        <a:lstStyle/>
        <a:p>
          <a:endParaRPr lang="zh-TW" altLang="en-US"/>
        </a:p>
      </dgm:t>
    </dgm:pt>
    <dgm:pt modelId="{64BB22E9-6A14-4D58-9E78-F00F1234A5D8}" type="pres">
      <dgm:prSet presAssocID="{7FDAFC0A-4DA2-4CEE-819F-BF99FB3A91A7}" presName="Childtext1" presStyleLbl="revTx" presStyleIdx="2" presStyleCnt="3" custScaleX="166672" custLinFactY="100000" custLinFactNeighborX="-18569" custLinFactNeighborY="126255">
        <dgm:presLayoutVars>
          <dgm:chMax val="0"/>
          <dgm:chPref val="0"/>
          <dgm:bulletEnabled val="1"/>
        </dgm:presLayoutVars>
      </dgm:prSet>
      <dgm:spPr>
        <a:noFill/>
      </dgm:spPr>
    </dgm:pt>
    <dgm:pt modelId="{2EBDD9A4-6071-47E0-B76C-D955CE559C3F}" type="pres">
      <dgm:prSet presAssocID="{7FDAFC0A-4DA2-4CEE-819F-BF99FB3A91A7}" presName="BalanceSpacing" presStyleCnt="0"/>
      <dgm:spPr/>
    </dgm:pt>
    <dgm:pt modelId="{968A9144-54B1-486A-9E50-9A0EF0E33224}" type="pres">
      <dgm:prSet presAssocID="{7FDAFC0A-4DA2-4CEE-819F-BF99FB3A91A7}" presName="BalanceSpacing1" presStyleCnt="0"/>
      <dgm:spPr/>
    </dgm:pt>
    <dgm:pt modelId="{2035B6BE-0561-4DC2-AAA3-6917A8526259}" type="pres">
      <dgm:prSet presAssocID="{CA400099-9FB9-4BD3-859C-F940B451540E}" presName="Accent1Text" presStyleLbl="node1" presStyleIdx="5" presStyleCnt="6" custAng="10800000" custFlipVert="1" custScaleX="253932" custScaleY="83353" custLinFactX="64871" custLinFactNeighborX="100000" custLinFactNeighborY="6240"/>
      <dgm:spPr>
        <a:prstGeom prst="roundRect">
          <a:avLst/>
        </a:prstGeom>
      </dgm:spPr>
      <dgm:t>
        <a:bodyPr/>
        <a:lstStyle/>
        <a:p>
          <a:endParaRPr lang="zh-TW" altLang="en-US"/>
        </a:p>
      </dgm:t>
    </dgm:pt>
  </dgm:ptLst>
  <dgm:cxnLst>
    <dgm:cxn modelId="{A5806442-27BD-4809-82EB-7817106AAEE6}" type="presOf" srcId="{05D414E3-4A89-4157-8EF4-8BD4BE0B65BF}" destId="{7560460A-1187-46DB-B120-2947F5E2E270}" srcOrd="0" destOrd="0" presId="urn:microsoft.com/office/officeart/2008/layout/AlternatingHexagons"/>
    <dgm:cxn modelId="{B685230C-5190-4444-9858-8C858667BE6D}" type="presOf" srcId="{CA4ACAD9-A9F7-4CAA-9EB2-6BA893EFD704}" destId="{C3FF7F69-5F52-47FB-AD77-7788B1785AFB}" srcOrd="0" destOrd="0" presId="urn:microsoft.com/office/officeart/2008/layout/AlternatingHexagons"/>
    <dgm:cxn modelId="{3130F845-D32C-4C1D-BD85-D19E67D08E61}" srcId="{2A4C1408-119B-4512-8A23-A22DF05C6ADD}" destId="{7FDAFC0A-4DA2-4CEE-819F-BF99FB3A91A7}" srcOrd="2" destOrd="0" parTransId="{14B7E809-C248-42A0-8859-2353F6340697}" sibTransId="{CA400099-9FB9-4BD3-859C-F940B451540E}"/>
    <dgm:cxn modelId="{4D771F0E-D372-4572-A315-049DC08A7D9E}" srcId="{2A4C1408-119B-4512-8A23-A22DF05C6ADD}" destId="{05D414E3-4A89-4157-8EF4-8BD4BE0B65BF}" srcOrd="0" destOrd="0" parTransId="{E4732AD3-700B-408B-986D-060906C91007}" sibTransId="{C8C9B046-A898-4584-B4DA-98B3C928B25C}"/>
    <dgm:cxn modelId="{1A6FF6C6-D817-4F06-8ED8-72F03EBD6730}" srcId="{2A4C1408-119B-4512-8A23-A22DF05C6ADD}" destId="{EC6478D0-802D-4AEB-8CA8-E4DDB62A0498}" srcOrd="1" destOrd="0" parTransId="{393B92E4-B88B-44ED-8C11-32BBC941D8D2}" sibTransId="{BAD76AB6-6B42-4B6D-96D1-272494D907A5}"/>
    <dgm:cxn modelId="{60B5B2D6-8892-4924-ACBC-D0DA09EB99FF}" type="presOf" srcId="{2A4C1408-119B-4512-8A23-A22DF05C6ADD}" destId="{C36886AA-AEDA-4E32-8943-5C37BFED44FB}" srcOrd="0" destOrd="0" presId="urn:microsoft.com/office/officeart/2008/layout/AlternatingHexagons"/>
    <dgm:cxn modelId="{FCAB6CCA-4D01-490D-B963-BFE0F676D33B}" type="presOf" srcId="{EC6478D0-802D-4AEB-8CA8-E4DDB62A0498}" destId="{1585098B-0CC7-46BB-877B-41F21DD78F3B}" srcOrd="0" destOrd="0" presId="urn:microsoft.com/office/officeart/2008/layout/AlternatingHexagons"/>
    <dgm:cxn modelId="{74F5A100-EB25-4018-8597-DC4BCBFDEEC2}" type="presOf" srcId="{CA400099-9FB9-4BD3-859C-F940B451540E}" destId="{2035B6BE-0561-4DC2-AAA3-6917A8526259}" srcOrd="0" destOrd="0" presId="urn:microsoft.com/office/officeart/2008/layout/AlternatingHexagons"/>
    <dgm:cxn modelId="{C8045ACD-BD33-4C68-B898-EE263218D808}" type="presOf" srcId="{BAD76AB6-6B42-4B6D-96D1-272494D907A5}" destId="{D8620186-7F14-4C48-8562-7F10EE7E33A5}" srcOrd="0" destOrd="0" presId="urn:microsoft.com/office/officeart/2008/layout/AlternatingHexagons"/>
    <dgm:cxn modelId="{6DE08D21-665B-490A-943D-023B2BB2C1D8}" type="presOf" srcId="{7FDAFC0A-4DA2-4CEE-819F-BF99FB3A91A7}" destId="{7C9FD7BA-C082-4BBE-8C54-30AFDB4A0DAE}" srcOrd="0" destOrd="0" presId="urn:microsoft.com/office/officeart/2008/layout/AlternatingHexagons"/>
    <dgm:cxn modelId="{CE4F1E33-0515-4F34-A9AA-F59832B68D63}" type="presOf" srcId="{C8C9B046-A898-4584-B4DA-98B3C928B25C}" destId="{7B14CB95-BE15-422B-9FF0-7B36AA995B56}" srcOrd="0" destOrd="0" presId="urn:microsoft.com/office/officeart/2008/layout/AlternatingHexagons"/>
    <dgm:cxn modelId="{B7D4EBDD-55F8-4BEF-9282-796C23501ED9}" type="presOf" srcId="{DAF9350B-374F-4366-BCDC-29BABE9FFBA3}" destId="{009DC4C9-A0F3-479F-96B9-DD9205878061}" srcOrd="0" destOrd="0" presId="urn:microsoft.com/office/officeart/2008/layout/AlternatingHexagons"/>
    <dgm:cxn modelId="{65462653-397A-425E-B7C3-02B1EFD19DA3}" srcId="{05D414E3-4A89-4157-8EF4-8BD4BE0B65BF}" destId="{CA4ACAD9-A9F7-4CAA-9EB2-6BA893EFD704}" srcOrd="0" destOrd="0" parTransId="{635A9022-C7D3-405E-BE78-CD3DCA6BF6AF}" sibTransId="{6CC62FBE-CAB6-4D69-91EB-F9C6E6122FFE}"/>
    <dgm:cxn modelId="{4382D68A-1E45-48A9-BDDA-8AFE5E8D80C8}" srcId="{EC6478D0-802D-4AEB-8CA8-E4DDB62A0498}" destId="{DAF9350B-374F-4366-BCDC-29BABE9FFBA3}" srcOrd="0" destOrd="0" parTransId="{885E220D-D0B1-4955-8789-DB3D06C63DBE}" sibTransId="{7FD394EF-13A7-4485-BB97-34D8E2DAC086}"/>
    <dgm:cxn modelId="{480616A1-1DF6-4A7F-8469-C098B592D04B}" type="presParOf" srcId="{C36886AA-AEDA-4E32-8943-5C37BFED44FB}" destId="{CE97F8EB-EB93-4967-B788-D80B68AE8328}" srcOrd="0" destOrd="0" presId="urn:microsoft.com/office/officeart/2008/layout/AlternatingHexagons"/>
    <dgm:cxn modelId="{88F61CEC-1842-4697-9738-2DFD5E802C85}" type="presParOf" srcId="{CE97F8EB-EB93-4967-B788-D80B68AE8328}" destId="{7560460A-1187-46DB-B120-2947F5E2E270}" srcOrd="0" destOrd="0" presId="urn:microsoft.com/office/officeart/2008/layout/AlternatingHexagons"/>
    <dgm:cxn modelId="{4352E880-2579-44FA-9DD7-C24C49B46ADD}" type="presParOf" srcId="{CE97F8EB-EB93-4967-B788-D80B68AE8328}" destId="{C3FF7F69-5F52-47FB-AD77-7788B1785AFB}" srcOrd="1" destOrd="0" presId="urn:microsoft.com/office/officeart/2008/layout/AlternatingHexagons"/>
    <dgm:cxn modelId="{2418369D-6054-4696-94AA-D542E5A75A92}" type="presParOf" srcId="{CE97F8EB-EB93-4967-B788-D80B68AE8328}" destId="{3622B950-A00E-4641-B8BF-0543D9497462}" srcOrd="2" destOrd="0" presId="urn:microsoft.com/office/officeart/2008/layout/AlternatingHexagons"/>
    <dgm:cxn modelId="{0C5F12E5-A043-4F61-9EB8-C7A64A3EDDB8}" type="presParOf" srcId="{CE97F8EB-EB93-4967-B788-D80B68AE8328}" destId="{3C01E57D-3304-430C-8CA1-4C6A6C789485}" srcOrd="3" destOrd="0" presId="urn:microsoft.com/office/officeart/2008/layout/AlternatingHexagons"/>
    <dgm:cxn modelId="{290324F0-DBE6-47D5-8320-D4F4B973E9D7}" type="presParOf" srcId="{CE97F8EB-EB93-4967-B788-D80B68AE8328}" destId="{7B14CB95-BE15-422B-9FF0-7B36AA995B56}" srcOrd="4" destOrd="0" presId="urn:microsoft.com/office/officeart/2008/layout/AlternatingHexagons"/>
    <dgm:cxn modelId="{C28EE357-984B-4813-8AAD-62514728A44E}" type="presParOf" srcId="{C36886AA-AEDA-4E32-8943-5C37BFED44FB}" destId="{95160ED3-64A6-48B6-91DD-F7303FE26797}" srcOrd="1" destOrd="0" presId="urn:microsoft.com/office/officeart/2008/layout/AlternatingHexagons"/>
    <dgm:cxn modelId="{70A64118-1510-4BBD-8A90-2E690168A87C}" type="presParOf" srcId="{C36886AA-AEDA-4E32-8943-5C37BFED44FB}" destId="{6FD10763-F576-4D35-8F41-56E8693C7BFF}" srcOrd="2" destOrd="0" presId="urn:microsoft.com/office/officeart/2008/layout/AlternatingHexagons"/>
    <dgm:cxn modelId="{FF80ABED-6982-4F30-92BE-3813164B507F}" type="presParOf" srcId="{6FD10763-F576-4D35-8F41-56E8693C7BFF}" destId="{1585098B-0CC7-46BB-877B-41F21DD78F3B}" srcOrd="0" destOrd="0" presId="urn:microsoft.com/office/officeart/2008/layout/AlternatingHexagons"/>
    <dgm:cxn modelId="{28585396-3680-4F0C-9ABD-0FAF45B3F34B}" type="presParOf" srcId="{6FD10763-F576-4D35-8F41-56E8693C7BFF}" destId="{009DC4C9-A0F3-479F-96B9-DD9205878061}" srcOrd="1" destOrd="0" presId="urn:microsoft.com/office/officeart/2008/layout/AlternatingHexagons"/>
    <dgm:cxn modelId="{3C08B08A-E0F4-4BB5-BFDE-4FBF08136477}" type="presParOf" srcId="{6FD10763-F576-4D35-8F41-56E8693C7BFF}" destId="{59A0A20A-6995-405A-B0A0-D5300E480379}" srcOrd="2" destOrd="0" presId="urn:microsoft.com/office/officeart/2008/layout/AlternatingHexagons"/>
    <dgm:cxn modelId="{766C768F-5838-4BCF-8F37-AD167BC80EB3}" type="presParOf" srcId="{6FD10763-F576-4D35-8F41-56E8693C7BFF}" destId="{5022C07C-5C91-43D4-B9E9-EBC28EEE0B3F}" srcOrd="3" destOrd="0" presId="urn:microsoft.com/office/officeart/2008/layout/AlternatingHexagons"/>
    <dgm:cxn modelId="{81D65A30-8B1F-4D6F-98A6-E6F11221559B}" type="presParOf" srcId="{6FD10763-F576-4D35-8F41-56E8693C7BFF}" destId="{D8620186-7F14-4C48-8562-7F10EE7E33A5}" srcOrd="4" destOrd="0" presId="urn:microsoft.com/office/officeart/2008/layout/AlternatingHexagons"/>
    <dgm:cxn modelId="{BC0D32D4-01ED-4F77-88AB-8BB32BB70DF0}" type="presParOf" srcId="{C36886AA-AEDA-4E32-8943-5C37BFED44FB}" destId="{EED05970-02EB-4E2C-897E-92704843B5A7}" srcOrd="3" destOrd="0" presId="urn:microsoft.com/office/officeart/2008/layout/AlternatingHexagons"/>
    <dgm:cxn modelId="{1D3EBB54-FFDA-4471-8550-BC71B68F9E83}" type="presParOf" srcId="{C36886AA-AEDA-4E32-8943-5C37BFED44FB}" destId="{7A74E63F-B84F-433B-8523-BB00546155DA}" srcOrd="4" destOrd="0" presId="urn:microsoft.com/office/officeart/2008/layout/AlternatingHexagons"/>
    <dgm:cxn modelId="{49E9F19D-41C3-4947-8204-D96CEE99D5F9}" type="presParOf" srcId="{7A74E63F-B84F-433B-8523-BB00546155DA}" destId="{7C9FD7BA-C082-4BBE-8C54-30AFDB4A0DAE}" srcOrd="0" destOrd="0" presId="urn:microsoft.com/office/officeart/2008/layout/AlternatingHexagons"/>
    <dgm:cxn modelId="{AC794D42-54DE-4D44-8068-74ED3C7B923F}" type="presParOf" srcId="{7A74E63F-B84F-433B-8523-BB00546155DA}" destId="{64BB22E9-6A14-4D58-9E78-F00F1234A5D8}" srcOrd="1" destOrd="0" presId="urn:microsoft.com/office/officeart/2008/layout/AlternatingHexagons"/>
    <dgm:cxn modelId="{CCF63616-97C1-4922-8FD8-BC804B40E15D}" type="presParOf" srcId="{7A74E63F-B84F-433B-8523-BB00546155DA}" destId="{2EBDD9A4-6071-47E0-B76C-D955CE559C3F}" srcOrd="2" destOrd="0" presId="urn:microsoft.com/office/officeart/2008/layout/AlternatingHexagons"/>
    <dgm:cxn modelId="{1C5DF0BF-64E8-4E32-8673-9D0D3DA03E7C}" type="presParOf" srcId="{7A74E63F-B84F-433B-8523-BB00546155DA}" destId="{968A9144-54B1-486A-9E50-9A0EF0E33224}" srcOrd="3" destOrd="0" presId="urn:microsoft.com/office/officeart/2008/layout/AlternatingHexagons"/>
    <dgm:cxn modelId="{78CEB857-F5A8-47F9-8BCE-DF0B231F2E30}" type="presParOf" srcId="{7A74E63F-B84F-433B-8523-BB00546155DA}" destId="{2035B6BE-0561-4DC2-AAA3-6917A8526259}" srcOrd="4" destOrd="0" presId="urn:microsoft.com/office/officeart/2008/layout/AlternatingHexagon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5CE4506-3939-40AD-89A5-AF68080CFBC8}" type="doc">
      <dgm:prSet loTypeId="urn:microsoft.com/office/officeart/2005/8/layout/venn3" loCatId="relationship" qsTypeId="urn:microsoft.com/office/officeart/2005/8/quickstyle/simple1" qsCatId="simple" csTypeId="urn:microsoft.com/office/officeart/2005/8/colors/colorful1#1" csCatId="colorful" phldr="1"/>
      <dgm:spPr/>
      <dgm:t>
        <a:bodyPr/>
        <a:lstStyle/>
        <a:p>
          <a:endParaRPr lang="zh-TW" altLang="en-US"/>
        </a:p>
      </dgm:t>
    </dgm:pt>
    <dgm:pt modelId="{695A1B4D-CF13-4235-9DC7-C1864BA925FE}">
      <dgm:prSet phldrT="[文字]"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sz="2000" dirty="0">
              <a:solidFill>
                <a:schemeClr val="tx1"/>
              </a:solidFill>
              <a:latin typeface="標楷體" pitchFamily="65" charset="-120"/>
              <a:ea typeface="標楷體" pitchFamily="65" charset="-120"/>
            </a:rPr>
            <a:t>脈絡化的學習情境</a:t>
          </a:r>
        </a:p>
      </dgm:t>
    </dgm:pt>
    <dgm:pt modelId="{92036F15-D5FF-4792-9130-CBBA64A575EC}" type="parTrans" cxnId="{8B516D32-F694-480B-B111-94E62B8A3A3A}">
      <dgm:prSet/>
      <dgm:spPr/>
      <dgm:t>
        <a:bodyPr/>
        <a:lstStyle/>
        <a:p>
          <a:endParaRPr lang="zh-TW" altLang="en-US"/>
        </a:p>
      </dgm:t>
    </dgm:pt>
    <dgm:pt modelId="{A62C4192-8761-4034-8DF2-FDFA8C37A612}" type="sibTrans" cxnId="{8B516D32-F694-480B-B111-94E62B8A3A3A}">
      <dgm:prSet/>
      <dgm:spPr/>
      <dgm:t>
        <a:bodyPr/>
        <a:lstStyle/>
        <a:p>
          <a:endParaRPr lang="zh-TW" altLang="en-US"/>
        </a:p>
      </dgm:t>
    </dgm:pt>
    <dgm:pt modelId="{36079B1A-9ECA-4141-B929-2A48759B4557}">
      <dgm:prSet phldrT="[文字]" custT="1"/>
      <dgm:spPr>
        <a:solidFill>
          <a:schemeClr val="accent1">
            <a:alpha val="5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altLang="zh-TW" sz="1800" dirty="0">
            <a:solidFill>
              <a:sysClr val="windowText" lastClr="000000"/>
            </a:solidFill>
            <a:latin typeface="標楷體" pitchFamily="65" charset="-120"/>
            <a:ea typeface="標楷體" pitchFamily="65" charset="-120"/>
          </a:endParaRPr>
        </a:p>
        <a:p>
          <a:pPr marL="0" marR="0" indent="0" defTabSz="914400" eaLnBrk="1" fontAlgn="auto" latinLnBrk="0" hangingPunct="1">
            <a:lnSpc>
              <a:spcPct val="100000"/>
            </a:lnSpc>
            <a:spcBef>
              <a:spcPts val="0"/>
            </a:spcBef>
            <a:spcAft>
              <a:spcPts val="0"/>
            </a:spcAft>
            <a:buClrTx/>
            <a:buSzTx/>
            <a:buFontTx/>
            <a:buNone/>
            <a:tabLst/>
            <a:defRPr/>
          </a:pPr>
          <a:r>
            <a:rPr lang="zh-TW" altLang="en-US" sz="1800" dirty="0">
              <a:solidFill>
                <a:sysClr val="windowText" lastClr="000000"/>
              </a:solidFill>
              <a:latin typeface="標楷體" pitchFamily="65" charset="-120"/>
              <a:ea typeface="標楷體" pitchFamily="65" charset="-120"/>
            </a:rPr>
            <a:t>教師交付或學生</a:t>
          </a:r>
          <a:endParaRPr lang="en-US" altLang="zh-TW" sz="1800" dirty="0">
            <a:solidFill>
              <a:sysClr val="windowText" lastClr="000000"/>
            </a:solidFill>
            <a:latin typeface="標楷體" pitchFamily="65" charset="-120"/>
            <a:ea typeface="標楷體" pitchFamily="65" charset="-120"/>
          </a:endParaRPr>
        </a:p>
        <a:p>
          <a:pPr marL="0" marR="0" indent="0" defTabSz="914400" eaLnBrk="1" fontAlgn="auto" latinLnBrk="0" hangingPunct="1">
            <a:lnSpc>
              <a:spcPct val="100000"/>
            </a:lnSpc>
            <a:spcBef>
              <a:spcPts val="0"/>
            </a:spcBef>
            <a:spcAft>
              <a:spcPts val="0"/>
            </a:spcAft>
            <a:buClrTx/>
            <a:buSzTx/>
            <a:buFontTx/>
            <a:buNone/>
            <a:tabLst/>
            <a:defRPr/>
          </a:pPr>
          <a:r>
            <a:rPr lang="zh-TW" altLang="en-US" sz="1800" dirty="0">
              <a:solidFill>
                <a:sysClr val="windowText" lastClr="000000"/>
              </a:solidFill>
              <a:latin typeface="標楷體" pitchFamily="65" charset="-120"/>
              <a:ea typeface="標楷體" pitchFamily="65" charset="-120"/>
            </a:rPr>
            <a:t>自訂的</a:t>
          </a:r>
          <a:endParaRPr lang="en-US" altLang="zh-TW" sz="1800" dirty="0">
            <a:solidFill>
              <a:sysClr val="windowText" lastClr="000000"/>
            </a:solidFill>
            <a:latin typeface="標楷體" pitchFamily="65" charset="-120"/>
            <a:ea typeface="標楷體" pitchFamily="65" charset="-120"/>
          </a:endParaRPr>
        </a:p>
        <a:p>
          <a:pPr marL="0" marR="0" indent="0" defTabSz="914400" eaLnBrk="1" fontAlgn="auto" latinLnBrk="0" hangingPunct="1">
            <a:lnSpc>
              <a:spcPct val="100000"/>
            </a:lnSpc>
            <a:spcBef>
              <a:spcPts val="0"/>
            </a:spcBef>
            <a:spcAft>
              <a:spcPts val="0"/>
            </a:spcAft>
            <a:buClrTx/>
            <a:buSzTx/>
            <a:buFontTx/>
            <a:buNone/>
            <a:tabLst/>
            <a:defRPr/>
          </a:pPr>
          <a:r>
            <a:rPr lang="zh-TW" altLang="en-US" sz="1800" dirty="0">
              <a:solidFill>
                <a:sysClr val="windowText" lastClr="000000"/>
              </a:solidFill>
              <a:latin typeface="標楷體" pitchFamily="65" charset="-120"/>
              <a:ea typeface="標楷體" pitchFamily="65" charset="-120"/>
            </a:rPr>
            <a:t>工作任務</a:t>
          </a:r>
        </a:p>
        <a:p>
          <a:endParaRPr lang="zh-TW" altLang="en-US" dirty="0">
            <a:solidFill>
              <a:schemeClr val="tx1"/>
            </a:solidFill>
            <a:latin typeface="標楷體" pitchFamily="65" charset="-120"/>
            <a:ea typeface="標楷體" pitchFamily="65" charset="-120"/>
          </a:endParaRPr>
        </a:p>
      </dgm:t>
    </dgm:pt>
    <dgm:pt modelId="{A633E81B-D05C-46A8-8B95-DB4D50161D7B}" type="parTrans" cxnId="{91FC727E-6606-4257-9DF5-5F32164ED0BA}">
      <dgm:prSet/>
      <dgm:spPr/>
      <dgm:t>
        <a:bodyPr/>
        <a:lstStyle/>
        <a:p>
          <a:endParaRPr lang="zh-TW" altLang="en-US"/>
        </a:p>
      </dgm:t>
    </dgm:pt>
    <dgm:pt modelId="{FEB51D9B-839E-4009-BCBD-68B939AB4839}" type="sibTrans" cxnId="{91FC727E-6606-4257-9DF5-5F32164ED0BA}">
      <dgm:prSet/>
      <dgm:spPr/>
      <dgm:t>
        <a:bodyPr/>
        <a:lstStyle/>
        <a:p>
          <a:endParaRPr lang="zh-TW" altLang="en-US"/>
        </a:p>
      </dgm:t>
    </dgm:pt>
    <dgm:pt modelId="{ED52FEB6-FD99-4108-A2A6-EB904A9DA24A}">
      <dgm:prSet phldrT="[文字]" custT="1"/>
      <dgm:spPr>
        <a:solidFill>
          <a:srgbClr val="C00000">
            <a:alpha val="50000"/>
          </a:srgbClr>
        </a:solidFill>
      </dgm:spPr>
      <dgm:t>
        <a:bodyPr/>
        <a:lstStyle/>
        <a:p>
          <a:r>
            <a:rPr lang="zh-TW" altLang="en-US" sz="1800" dirty="0">
              <a:solidFill>
                <a:sysClr val="windowText" lastClr="000000"/>
              </a:solidFill>
              <a:latin typeface="標楷體" pitchFamily="65" charset="-120"/>
              <a:ea typeface="標楷體" pitchFamily="65" charset="-120"/>
            </a:rPr>
            <a:t>學生有</a:t>
          </a:r>
          <a:endParaRPr lang="en-US" altLang="zh-TW" sz="1800" dirty="0">
            <a:solidFill>
              <a:sysClr val="windowText" lastClr="000000"/>
            </a:solidFill>
            <a:latin typeface="標楷體" pitchFamily="65" charset="-120"/>
            <a:ea typeface="標楷體" pitchFamily="65" charset="-120"/>
          </a:endParaRPr>
        </a:p>
        <a:p>
          <a:r>
            <a:rPr lang="zh-TW" altLang="en-US" sz="1800" dirty="0">
              <a:solidFill>
                <a:sysClr val="windowText" lastClr="000000"/>
              </a:solidFill>
              <a:latin typeface="標楷體" pitchFamily="65" charset="-120"/>
              <a:ea typeface="標楷體" pitchFamily="65" charset="-120"/>
            </a:rPr>
            <a:t>使用方法</a:t>
          </a:r>
          <a:endParaRPr lang="en-US" altLang="zh-TW" sz="1800" dirty="0">
            <a:solidFill>
              <a:sysClr val="windowText" lastClr="000000"/>
            </a:solidFill>
            <a:latin typeface="標楷體" pitchFamily="65" charset="-120"/>
            <a:ea typeface="標楷體" pitchFamily="65" charset="-120"/>
          </a:endParaRPr>
        </a:p>
        <a:p>
          <a:r>
            <a:rPr lang="zh-TW" altLang="en-US" sz="1800" dirty="0">
              <a:solidFill>
                <a:sysClr val="windowText" lastClr="000000"/>
              </a:solidFill>
              <a:latin typeface="標楷體" pitchFamily="65" charset="-120"/>
              <a:ea typeface="標楷體" pitchFamily="65" charset="-120"/>
            </a:rPr>
            <a:t>及策略</a:t>
          </a:r>
          <a:endParaRPr lang="en-US" altLang="zh-TW" sz="1800" dirty="0">
            <a:solidFill>
              <a:sysClr val="windowText" lastClr="000000"/>
            </a:solidFill>
            <a:latin typeface="標楷體" pitchFamily="65" charset="-120"/>
            <a:ea typeface="標楷體" pitchFamily="65" charset="-120"/>
          </a:endParaRPr>
        </a:p>
        <a:p>
          <a:r>
            <a:rPr lang="zh-TW" altLang="en-US" sz="1800" dirty="0">
              <a:solidFill>
                <a:sysClr val="windowText" lastClr="000000"/>
              </a:solidFill>
              <a:latin typeface="標楷體" pitchFamily="65" charset="-120"/>
              <a:ea typeface="標楷體" pitchFamily="65" charset="-120"/>
            </a:rPr>
            <a:t>的機會</a:t>
          </a:r>
        </a:p>
      </dgm:t>
    </dgm:pt>
    <dgm:pt modelId="{17F1C51E-E5F8-41CF-BB7C-ED9BD2188D9D}" type="parTrans" cxnId="{8EC37B30-8C10-4C9E-B612-A669C7B558FD}">
      <dgm:prSet/>
      <dgm:spPr/>
      <dgm:t>
        <a:bodyPr/>
        <a:lstStyle/>
        <a:p>
          <a:endParaRPr lang="zh-TW" altLang="en-US"/>
        </a:p>
      </dgm:t>
    </dgm:pt>
    <dgm:pt modelId="{75F71903-6502-4466-832D-E5E0F893DC4D}" type="sibTrans" cxnId="{8EC37B30-8C10-4C9E-B612-A669C7B558FD}">
      <dgm:prSet/>
      <dgm:spPr/>
      <dgm:t>
        <a:bodyPr/>
        <a:lstStyle/>
        <a:p>
          <a:endParaRPr lang="zh-TW" altLang="en-US"/>
        </a:p>
      </dgm:t>
    </dgm:pt>
    <dgm:pt modelId="{E1C2496E-0635-439D-A7DC-57D01ACDC57A}">
      <dgm:prSet phldrT="[文字]"/>
      <dgm:spPr>
        <a:solidFill>
          <a:srgbClr val="0070C0">
            <a:alpha val="50000"/>
          </a:srgbClr>
        </a:solidFill>
      </dgm:spPr>
      <dgm:t>
        <a:bodyPr/>
        <a:lstStyle/>
        <a:p>
          <a:r>
            <a:rPr lang="zh-TW" altLang="en-US" dirty="0">
              <a:solidFill>
                <a:schemeClr val="tx1"/>
              </a:solidFill>
              <a:latin typeface="標楷體" pitchFamily="65" charset="-120"/>
              <a:ea typeface="標楷體" pitchFamily="65" charset="-120"/>
            </a:rPr>
            <a:t>學生採取行動並能進行反思</a:t>
          </a:r>
        </a:p>
      </dgm:t>
    </dgm:pt>
    <dgm:pt modelId="{8D162820-1871-4B98-B085-B89C7B152B8B}" type="parTrans" cxnId="{C64B8ECC-5A90-47E3-BAE9-AD11AE16B19F}">
      <dgm:prSet/>
      <dgm:spPr/>
      <dgm:t>
        <a:bodyPr/>
        <a:lstStyle/>
        <a:p>
          <a:endParaRPr lang="zh-TW" altLang="en-US"/>
        </a:p>
      </dgm:t>
    </dgm:pt>
    <dgm:pt modelId="{3EC173CB-31BE-4EBC-BA86-D6AD9AE8F2C0}" type="sibTrans" cxnId="{C64B8ECC-5A90-47E3-BAE9-AD11AE16B19F}">
      <dgm:prSet/>
      <dgm:spPr/>
      <dgm:t>
        <a:bodyPr/>
        <a:lstStyle/>
        <a:p>
          <a:endParaRPr lang="zh-TW" altLang="en-US"/>
        </a:p>
      </dgm:t>
    </dgm:pt>
    <dgm:pt modelId="{89CA2C92-1C19-4274-AAA7-3D91B827B6CE}" type="pres">
      <dgm:prSet presAssocID="{05CE4506-3939-40AD-89A5-AF68080CFBC8}" presName="Name0" presStyleCnt="0">
        <dgm:presLayoutVars>
          <dgm:dir/>
          <dgm:resizeHandles val="exact"/>
        </dgm:presLayoutVars>
      </dgm:prSet>
      <dgm:spPr/>
      <dgm:t>
        <a:bodyPr/>
        <a:lstStyle/>
        <a:p>
          <a:endParaRPr lang="zh-TW" altLang="en-US"/>
        </a:p>
      </dgm:t>
    </dgm:pt>
    <dgm:pt modelId="{ED043B91-A83C-4D01-A798-B12100C215BE}" type="pres">
      <dgm:prSet presAssocID="{695A1B4D-CF13-4235-9DC7-C1864BA925FE}" presName="Name5" presStyleLbl="vennNode1" presStyleIdx="0" presStyleCnt="4" custLinFactNeighborX="-1525" custLinFactNeighborY="2075">
        <dgm:presLayoutVars>
          <dgm:bulletEnabled val="1"/>
        </dgm:presLayoutVars>
      </dgm:prSet>
      <dgm:spPr/>
      <dgm:t>
        <a:bodyPr/>
        <a:lstStyle/>
        <a:p>
          <a:endParaRPr lang="zh-TW" altLang="en-US"/>
        </a:p>
      </dgm:t>
    </dgm:pt>
    <dgm:pt modelId="{1A882255-9A32-4B90-92B0-C00B10C4CD4D}" type="pres">
      <dgm:prSet presAssocID="{A62C4192-8761-4034-8DF2-FDFA8C37A612}" presName="space" presStyleCnt="0"/>
      <dgm:spPr/>
    </dgm:pt>
    <dgm:pt modelId="{95915C4A-70EC-4FBE-B2CD-86B61962E913}" type="pres">
      <dgm:prSet presAssocID="{36079B1A-9ECA-4141-B929-2A48759B4557}" presName="Name5" presStyleLbl="vennNode1" presStyleIdx="1" presStyleCnt="4" custScaleX="102555" custScaleY="104583" custLinFactNeighborX="-13056" custLinFactNeighborY="7028">
        <dgm:presLayoutVars>
          <dgm:bulletEnabled val="1"/>
        </dgm:presLayoutVars>
      </dgm:prSet>
      <dgm:spPr/>
      <dgm:t>
        <a:bodyPr/>
        <a:lstStyle/>
        <a:p>
          <a:endParaRPr lang="zh-TW" altLang="en-US"/>
        </a:p>
      </dgm:t>
    </dgm:pt>
    <dgm:pt modelId="{F41309D2-7E0A-4E9E-BBFD-337B20DD16E7}" type="pres">
      <dgm:prSet presAssocID="{FEB51D9B-839E-4009-BCBD-68B939AB4839}" presName="space" presStyleCnt="0"/>
      <dgm:spPr/>
    </dgm:pt>
    <dgm:pt modelId="{5D35B74E-FA5E-4CBD-A81A-B9DA938CC41A}" type="pres">
      <dgm:prSet presAssocID="{ED52FEB6-FD99-4108-A2A6-EB904A9DA24A}" presName="Name5" presStyleLbl="vennNode1" presStyleIdx="2" presStyleCnt="4" custLinFactNeighborX="5280" custLinFactNeighborY="2458">
        <dgm:presLayoutVars>
          <dgm:bulletEnabled val="1"/>
        </dgm:presLayoutVars>
      </dgm:prSet>
      <dgm:spPr/>
      <dgm:t>
        <a:bodyPr/>
        <a:lstStyle/>
        <a:p>
          <a:endParaRPr lang="zh-TW" altLang="en-US"/>
        </a:p>
      </dgm:t>
    </dgm:pt>
    <dgm:pt modelId="{F7BA8767-0BDB-4F49-90D1-66361B1F6A83}" type="pres">
      <dgm:prSet presAssocID="{75F71903-6502-4466-832D-E5E0F893DC4D}" presName="space" presStyleCnt="0"/>
      <dgm:spPr/>
    </dgm:pt>
    <dgm:pt modelId="{62C80D46-0835-4038-97A2-D68798CEC271}" type="pres">
      <dgm:prSet presAssocID="{E1C2496E-0635-439D-A7DC-57D01ACDC57A}" presName="Name5" presStyleLbl="vennNode1" presStyleIdx="3" presStyleCnt="4" custScaleX="103539" custScaleY="104400" custLinFactNeighborX="73682" custLinFactNeighborY="4586">
        <dgm:presLayoutVars>
          <dgm:bulletEnabled val="1"/>
        </dgm:presLayoutVars>
      </dgm:prSet>
      <dgm:spPr/>
      <dgm:t>
        <a:bodyPr/>
        <a:lstStyle/>
        <a:p>
          <a:endParaRPr lang="zh-TW" altLang="en-US"/>
        </a:p>
      </dgm:t>
    </dgm:pt>
  </dgm:ptLst>
  <dgm:cxnLst>
    <dgm:cxn modelId="{E44FF743-EBB1-4C41-8ED2-C95783B2560D}" type="presOf" srcId="{ED52FEB6-FD99-4108-A2A6-EB904A9DA24A}" destId="{5D35B74E-FA5E-4CBD-A81A-B9DA938CC41A}" srcOrd="0" destOrd="0" presId="urn:microsoft.com/office/officeart/2005/8/layout/venn3"/>
    <dgm:cxn modelId="{EB34D72F-C287-4CF0-B00F-49251B3A9397}" type="presOf" srcId="{05CE4506-3939-40AD-89A5-AF68080CFBC8}" destId="{89CA2C92-1C19-4274-AAA7-3D91B827B6CE}" srcOrd="0" destOrd="0" presId="urn:microsoft.com/office/officeart/2005/8/layout/venn3"/>
    <dgm:cxn modelId="{8EC37B30-8C10-4C9E-B612-A669C7B558FD}" srcId="{05CE4506-3939-40AD-89A5-AF68080CFBC8}" destId="{ED52FEB6-FD99-4108-A2A6-EB904A9DA24A}" srcOrd="2" destOrd="0" parTransId="{17F1C51E-E5F8-41CF-BB7C-ED9BD2188D9D}" sibTransId="{75F71903-6502-4466-832D-E5E0F893DC4D}"/>
    <dgm:cxn modelId="{C4DC3381-B62B-4EC7-A22B-73B7064351E4}" type="presOf" srcId="{695A1B4D-CF13-4235-9DC7-C1864BA925FE}" destId="{ED043B91-A83C-4D01-A798-B12100C215BE}" srcOrd="0" destOrd="0" presId="urn:microsoft.com/office/officeart/2005/8/layout/venn3"/>
    <dgm:cxn modelId="{6E86DCB1-C0D6-491A-95F4-AB139C6413F6}" type="presOf" srcId="{36079B1A-9ECA-4141-B929-2A48759B4557}" destId="{95915C4A-70EC-4FBE-B2CD-86B61962E913}" srcOrd="0" destOrd="0" presId="urn:microsoft.com/office/officeart/2005/8/layout/venn3"/>
    <dgm:cxn modelId="{8B516D32-F694-480B-B111-94E62B8A3A3A}" srcId="{05CE4506-3939-40AD-89A5-AF68080CFBC8}" destId="{695A1B4D-CF13-4235-9DC7-C1864BA925FE}" srcOrd="0" destOrd="0" parTransId="{92036F15-D5FF-4792-9130-CBBA64A575EC}" sibTransId="{A62C4192-8761-4034-8DF2-FDFA8C37A612}"/>
    <dgm:cxn modelId="{C64B8ECC-5A90-47E3-BAE9-AD11AE16B19F}" srcId="{05CE4506-3939-40AD-89A5-AF68080CFBC8}" destId="{E1C2496E-0635-439D-A7DC-57D01ACDC57A}" srcOrd="3" destOrd="0" parTransId="{8D162820-1871-4B98-B085-B89C7B152B8B}" sibTransId="{3EC173CB-31BE-4EBC-BA86-D6AD9AE8F2C0}"/>
    <dgm:cxn modelId="{ED22B7DC-ADD9-42F9-80BA-78B8B6A19045}" type="presOf" srcId="{E1C2496E-0635-439D-A7DC-57D01ACDC57A}" destId="{62C80D46-0835-4038-97A2-D68798CEC271}" srcOrd="0" destOrd="0" presId="urn:microsoft.com/office/officeart/2005/8/layout/venn3"/>
    <dgm:cxn modelId="{91FC727E-6606-4257-9DF5-5F32164ED0BA}" srcId="{05CE4506-3939-40AD-89A5-AF68080CFBC8}" destId="{36079B1A-9ECA-4141-B929-2A48759B4557}" srcOrd="1" destOrd="0" parTransId="{A633E81B-D05C-46A8-8B95-DB4D50161D7B}" sibTransId="{FEB51D9B-839E-4009-BCBD-68B939AB4839}"/>
    <dgm:cxn modelId="{F3E612C0-6123-4536-9B30-CC3015EBA633}" type="presParOf" srcId="{89CA2C92-1C19-4274-AAA7-3D91B827B6CE}" destId="{ED043B91-A83C-4D01-A798-B12100C215BE}" srcOrd="0" destOrd="0" presId="urn:microsoft.com/office/officeart/2005/8/layout/venn3"/>
    <dgm:cxn modelId="{2016C1C8-F0AE-4739-BD82-C898382A0AB4}" type="presParOf" srcId="{89CA2C92-1C19-4274-AAA7-3D91B827B6CE}" destId="{1A882255-9A32-4B90-92B0-C00B10C4CD4D}" srcOrd="1" destOrd="0" presId="urn:microsoft.com/office/officeart/2005/8/layout/venn3"/>
    <dgm:cxn modelId="{EDD69DEC-1924-46D2-9725-9E0AA4DF06FC}" type="presParOf" srcId="{89CA2C92-1C19-4274-AAA7-3D91B827B6CE}" destId="{95915C4A-70EC-4FBE-B2CD-86B61962E913}" srcOrd="2" destOrd="0" presId="urn:microsoft.com/office/officeart/2005/8/layout/venn3"/>
    <dgm:cxn modelId="{9C2D339C-69BE-4985-9211-0C97CD26044E}" type="presParOf" srcId="{89CA2C92-1C19-4274-AAA7-3D91B827B6CE}" destId="{F41309D2-7E0A-4E9E-BBFD-337B20DD16E7}" srcOrd="3" destOrd="0" presId="urn:microsoft.com/office/officeart/2005/8/layout/venn3"/>
    <dgm:cxn modelId="{763B8486-AD79-438D-88E8-F56ABAA3E04C}" type="presParOf" srcId="{89CA2C92-1C19-4274-AAA7-3D91B827B6CE}" destId="{5D35B74E-FA5E-4CBD-A81A-B9DA938CC41A}" srcOrd="4" destOrd="0" presId="urn:microsoft.com/office/officeart/2005/8/layout/venn3"/>
    <dgm:cxn modelId="{BA0A6B28-2436-4AE5-A752-375D4A363C4F}" type="presParOf" srcId="{89CA2C92-1C19-4274-AAA7-3D91B827B6CE}" destId="{F7BA8767-0BDB-4F49-90D1-66361B1F6A83}" srcOrd="5" destOrd="0" presId="urn:microsoft.com/office/officeart/2005/8/layout/venn3"/>
    <dgm:cxn modelId="{EDA0F314-824D-4CF7-9C8A-F009E638E5C5}" type="presParOf" srcId="{89CA2C92-1C19-4274-AAA7-3D91B827B6CE}" destId="{62C80D46-0835-4038-97A2-D68798CEC271}"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2ED166-3E1E-4BB7-8012-C941AEE7AB33}" type="doc">
      <dgm:prSet loTypeId="urn:microsoft.com/office/officeart/2005/8/layout/arrow2" loCatId="process" qsTypeId="urn:microsoft.com/office/officeart/2005/8/quickstyle/3d2" qsCatId="3D" csTypeId="urn:microsoft.com/office/officeart/2005/8/colors/accent6_1" csCatId="accent6" phldr="1"/>
      <dgm:spPr/>
    </dgm:pt>
    <dgm:pt modelId="{19057B5F-477F-4A32-AEE3-6BF2C7B9D4F3}">
      <dgm:prSet phldrT="[文字]" custT="1"/>
      <dgm:spPr/>
      <dgm:t>
        <a:bodyPr/>
        <a:lstStyle/>
        <a:p>
          <a:pPr algn="ctr">
            <a:lnSpc>
              <a:spcPct val="90000"/>
            </a:lnSpc>
          </a:pPr>
          <a:endParaRPr lang="en-US" altLang="zh-TW" sz="1400" dirty="0" smtClean="0"/>
        </a:p>
        <a:p>
          <a:pPr algn="ctr">
            <a:lnSpc>
              <a:spcPct val="90000"/>
            </a:lnSpc>
          </a:pPr>
          <a:endParaRPr lang="en-US" altLang="zh-TW" sz="1400" dirty="0" smtClean="0"/>
        </a:p>
        <a:p>
          <a:pPr algn="ctr">
            <a:lnSpc>
              <a:spcPct val="100000"/>
            </a:lnSpc>
          </a:pPr>
          <a:endParaRPr lang="en-US" altLang="zh-TW" sz="2400" dirty="0" smtClean="0">
            <a:latin typeface="標楷體" pitchFamily="65" charset="-120"/>
            <a:ea typeface="標楷體" pitchFamily="65" charset="-120"/>
          </a:endParaRPr>
        </a:p>
        <a:p>
          <a:pPr algn="ctr">
            <a:lnSpc>
              <a:spcPct val="100000"/>
            </a:lnSpc>
          </a:pPr>
          <a:r>
            <a:rPr lang="zh-TW" altLang="en-US" sz="2400" dirty="0" smtClean="0">
              <a:latin typeface="標楷體" pitchFamily="65" charset="-120"/>
              <a:ea typeface="標楷體" pitchFamily="65" charset="-120"/>
            </a:rPr>
            <a:t>九年國民     義務教育</a:t>
          </a:r>
          <a:endParaRPr lang="en-US" altLang="zh-TW" sz="2400" dirty="0" smtClean="0">
            <a:latin typeface="標楷體" pitchFamily="65" charset="-120"/>
            <a:ea typeface="標楷體" pitchFamily="65" charset="-120"/>
          </a:endParaRPr>
        </a:p>
        <a:p>
          <a:pPr algn="ctr">
            <a:lnSpc>
              <a:spcPct val="100000"/>
            </a:lnSpc>
          </a:pPr>
          <a:r>
            <a:rPr lang="en-US" altLang="zh-TW" sz="2400" dirty="0" smtClean="0"/>
            <a:t>(</a:t>
          </a:r>
          <a:r>
            <a:rPr lang="zh-TW" altLang="en-US" sz="3200" b="1" dirty="0" smtClean="0">
              <a:latin typeface="標楷體" pitchFamily="65" charset="-120"/>
              <a:ea typeface="標楷體" pitchFamily="65" charset="-120"/>
            </a:rPr>
            <a:t>學科知識</a:t>
          </a:r>
          <a:r>
            <a:rPr lang="en-US" altLang="zh-TW" sz="2400" dirty="0" smtClean="0"/>
            <a:t>)</a:t>
          </a:r>
          <a:endParaRPr lang="zh-TW" altLang="en-US" sz="2400" b="0" dirty="0">
            <a:latin typeface="標楷體" pitchFamily="65" charset="-120"/>
            <a:ea typeface="標楷體" pitchFamily="65" charset="-120"/>
          </a:endParaRPr>
        </a:p>
      </dgm:t>
    </dgm:pt>
    <dgm:pt modelId="{A6007927-38BB-45C7-A7DD-08A137104CA4}" type="parTrans" cxnId="{E0152555-B50A-461C-8099-C0C553DFD52C}">
      <dgm:prSet/>
      <dgm:spPr/>
      <dgm:t>
        <a:bodyPr/>
        <a:lstStyle/>
        <a:p>
          <a:endParaRPr lang="zh-TW" altLang="en-US"/>
        </a:p>
      </dgm:t>
    </dgm:pt>
    <dgm:pt modelId="{D46C2E74-7773-44CB-9A8A-6C7F6B556092}" type="sibTrans" cxnId="{E0152555-B50A-461C-8099-C0C553DFD52C}">
      <dgm:prSet/>
      <dgm:spPr/>
      <dgm:t>
        <a:bodyPr/>
        <a:lstStyle/>
        <a:p>
          <a:endParaRPr lang="zh-TW" altLang="en-US"/>
        </a:p>
      </dgm:t>
    </dgm:pt>
    <dgm:pt modelId="{75953B4A-84BF-4DDC-82BB-C5260ACC097B}">
      <dgm:prSet/>
      <dgm:spPr/>
      <dgm:t>
        <a:bodyPr/>
        <a:lstStyle/>
        <a:p>
          <a:endParaRPr lang="zh-TW" altLang="en-US" dirty="0"/>
        </a:p>
      </dgm:t>
    </dgm:pt>
    <dgm:pt modelId="{C7F71619-17C7-43B6-A07A-A4425D7DA746}" type="parTrans" cxnId="{2942334F-307E-44C6-8A4A-6A58FA54F547}">
      <dgm:prSet/>
      <dgm:spPr/>
      <dgm:t>
        <a:bodyPr/>
        <a:lstStyle/>
        <a:p>
          <a:endParaRPr lang="zh-TW" altLang="en-US"/>
        </a:p>
      </dgm:t>
    </dgm:pt>
    <dgm:pt modelId="{1D6AEB3C-B733-429B-B498-1CA664C9702D}" type="sibTrans" cxnId="{2942334F-307E-44C6-8A4A-6A58FA54F547}">
      <dgm:prSet/>
      <dgm:spPr/>
      <dgm:t>
        <a:bodyPr/>
        <a:lstStyle/>
        <a:p>
          <a:endParaRPr lang="zh-TW" altLang="en-US"/>
        </a:p>
      </dgm:t>
    </dgm:pt>
    <dgm:pt modelId="{59DBF1EE-62E9-48E9-B202-7D2476ECDAC3}">
      <dgm:prSet/>
      <dgm:spPr/>
      <dgm:t>
        <a:bodyPr/>
        <a:lstStyle/>
        <a:p>
          <a:endParaRPr lang="zh-TW" altLang="en-US" dirty="0"/>
        </a:p>
      </dgm:t>
    </dgm:pt>
    <dgm:pt modelId="{BDBD5574-6C65-4C05-BF5E-68BF9B2FCABE}" type="parTrans" cxnId="{F6AB0305-D497-4633-BF4E-C23DF1D2BEB5}">
      <dgm:prSet/>
      <dgm:spPr/>
      <dgm:t>
        <a:bodyPr/>
        <a:lstStyle/>
        <a:p>
          <a:endParaRPr lang="zh-TW" altLang="en-US"/>
        </a:p>
      </dgm:t>
    </dgm:pt>
    <dgm:pt modelId="{C79AD0F0-7F80-4EEE-A1A2-0C73B01AC763}" type="sibTrans" cxnId="{F6AB0305-D497-4633-BF4E-C23DF1D2BEB5}">
      <dgm:prSet/>
      <dgm:spPr/>
      <dgm:t>
        <a:bodyPr/>
        <a:lstStyle/>
        <a:p>
          <a:endParaRPr lang="zh-TW" altLang="en-US"/>
        </a:p>
      </dgm:t>
    </dgm:pt>
    <dgm:pt modelId="{942A78BF-BEC5-4917-AEDB-8E7E7A3B1A4C}">
      <dgm:prSet/>
      <dgm:spPr/>
      <dgm:t>
        <a:bodyPr/>
        <a:lstStyle/>
        <a:p>
          <a:endParaRPr lang="zh-TW" altLang="en-US" dirty="0"/>
        </a:p>
      </dgm:t>
    </dgm:pt>
    <dgm:pt modelId="{6918FF72-5708-4796-95D7-8FD03F4BF071}" type="sibTrans" cxnId="{48A64C61-0EB9-4095-AA35-CFF1BE327103}">
      <dgm:prSet/>
      <dgm:spPr/>
      <dgm:t>
        <a:bodyPr/>
        <a:lstStyle/>
        <a:p>
          <a:endParaRPr lang="zh-TW" altLang="en-US"/>
        </a:p>
      </dgm:t>
    </dgm:pt>
    <dgm:pt modelId="{9330D8BA-A333-48C9-8DFD-74554D12B1FE}" type="parTrans" cxnId="{48A64C61-0EB9-4095-AA35-CFF1BE327103}">
      <dgm:prSet/>
      <dgm:spPr/>
      <dgm:t>
        <a:bodyPr/>
        <a:lstStyle/>
        <a:p>
          <a:endParaRPr lang="zh-TW" altLang="en-US"/>
        </a:p>
      </dgm:t>
    </dgm:pt>
    <dgm:pt modelId="{583B1723-3275-4B81-A3C4-722CC9187947}">
      <dgm:prSet/>
      <dgm:spPr/>
      <dgm:t>
        <a:bodyPr/>
        <a:lstStyle/>
        <a:p>
          <a:endParaRPr lang="zh-TW" altLang="en-US" dirty="0"/>
        </a:p>
      </dgm:t>
    </dgm:pt>
    <dgm:pt modelId="{A1D5C279-10BD-4432-A697-06D5B0BC7F6C}" type="sibTrans" cxnId="{9FF91C8A-8F3C-4A06-8AF7-D58DD423C49F}">
      <dgm:prSet/>
      <dgm:spPr/>
      <dgm:t>
        <a:bodyPr/>
        <a:lstStyle/>
        <a:p>
          <a:endParaRPr lang="zh-TW" altLang="en-US"/>
        </a:p>
      </dgm:t>
    </dgm:pt>
    <dgm:pt modelId="{8A11A68C-0647-4C9A-910B-F5E238D20BF1}" type="parTrans" cxnId="{9FF91C8A-8F3C-4A06-8AF7-D58DD423C49F}">
      <dgm:prSet/>
      <dgm:spPr/>
      <dgm:t>
        <a:bodyPr/>
        <a:lstStyle/>
        <a:p>
          <a:endParaRPr lang="zh-TW" altLang="en-US"/>
        </a:p>
      </dgm:t>
    </dgm:pt>
    <dgm:pt modelId="{03A55F6C-7134-41AE-880A-A888BD0288C4}" type="pres">
      <dgm:prSet presAssocID="{2F2ED166-3E1E-4BB7-8012-C941AEE7AB33}" presName="arrowDiagram" presStyleCnt="0">
        <dgm:presLayoutVars>
          <dgm:chMax val="5"/>
          <dgm:dir/>
          <dgm:resizeHandles val="exact"/>
        </dgm:presLayoutVars>
      </dgm:prSet>
      <dgm:spPr/>
    </dgm:pt>
    <dgm:pt modelId="{95B5BF20-F143-46CF-A9B8-4AF9E687A489}" type="pres">
      <dgm:prSet presAssocID="{2F2ED166-3E1E-4BB7-8012-C941AEE7AB33}" presName="arrow" presStyleLbl="bgShp" presStyleIdx="0" presStyleCnt="1" custLinFactNeighborX="-1260" custLinFactNeighborY="223"/>
      <dgm:spPr/>
    </dgm:pt>
    <dgm:pt modelId="{3B6CB61A-BFCB-4A5E-8728-0D80BCEDF8D0}" type="pres">
      <dgm:prSet presAssocID="{2F2ED166-3E1E-4BB7-8012-C941AEE7AB33}" presName="arrowDiagram5" presStyleCnt="0"/>
      <dgm:spPr/>
    </dgm:pt>
    <dgm:pt modelId="{46DACF69-B457-4625-BA39-3488196DA3CE}" type="pres">
      <dgm:prSet presAssocID="{19057B5F-477F-4A32-AEE3-6BF2C7B9D4F3}" presName="bullet5a" presStyleLbl="node1" presStyleIdx="0" presStyleCnt="5"/>
      <dgm:spPr/>
    </dgm:pt>
    <dgm:pt modelId="{2835E303-FB7E-40BF-B1C2-433A19C572C4}" type="pres">
      <dgm:prSet presAssocID="{19057B5F-477F-4A32-AEE3-6BF2C7B9D4F3}" presName="textBox5a" presStyleLbl="revTx" presStyleIdx="0" presStyleCnt="5" custScaleX="171963" custScaleY="202771" custLinFactNeighborX="-31523" custLinFactNeighborY="-12725">
        <dgm:presLayoutVars>
          <dgm:bulletEnabled val="1"/>
        </dgm:presLayoutVars>
      </dgm:prSet>
      <dgm:spPr/>
      <dgm:t>
        <a:bodyPr/>
        <a:lstStyle/>
        <a:p>
          <a:endParaRPr lang="zh-TW" altLang="en-US"/>
        </a:p>
      </dgm:t>
    </dgm:pt>
    <dgm:pt modelId="{DD0499E3-AA46-4975-BF23-5900731464E0}" type="pres">
      <dgm:prSet presAssocID="{583B1723-3275-4B81-A3C4-722CC9187947}" presName="bullet5b" presStyleLbl="node1" presStyleIdx="1" presStyleCnt="5"/>
      <dgm:spPr/>
    </dgm:pt>
    <dgm:pt modelId="{50C7FD71-BA3D-4D01-87BA-B1AD8DBC1DFB}" type="pres">
      <dgm:prSet presAssocID="{583B1723-3275-4B81-A3C4-722CC9187947}" presName="textBox5b" presStyleLbl="revTx" presStyleIdx="1" presStyleCnt="5">
        <dgm:presLayoutVars>
          <dgm:bulletEnabled val="1"/>
        </dgm:presLayoutVars>
      </dgm:prSet>
      <dgm:spPr/>
      <dgm:t>
        <a:bodyPr/>
        <a:lstStyle/>
        <a:p>
          <a:endParaRPr lang="zh-TW" altLang="en-US"/>
        </a:p>
      </dgm:t>
    </dgm:pt>
    <dgm:pt modelId="{F3F0B4E1-76CA-4A59-96C3-C421B9DBAC4A}" type="pres">
      <dgm:prSet presAssocID="{75953B4A-84BF-4DDC-82BB-C5260ACC097B}" presName="bullet5c" presStyleLbl="node1" presStyleIdx="2" presStyleCnt="5"/>
      <dgm:spPr/>
    </dgm:pt>
    <dgm:pt modelId="{3D11752C-6063-4BCE-984F-DB7E6CE353CA}" type="pres">
      <dgm:prSet presAssocID="{75953B4A-84BF-4DDC-82BB-C5260ACC097B}" presName="textBox5c" presStyleLbl="revTx" presStyleIdx="2" presStyleCnt="5">
        <dgm:presLayoutVars>
          <dgm:bulletEnabled val="1"/>
        </dgm:presLayoutVars>
      </dgm:prSet>
      <dgm:spPr/>
      <dgm:t>
        <a:bodyPr/>
        <a:lstStyle/>
        <a:p>
          <a:endParaRPr lang="zh-TW" altLang="en-US"/>
        </a:p>
      </dgm:t>
    </dgm:pt>
    <dgm:pt modelId="{2D414941-49A6-4ABB-8DB2-6E5F47D50740}" type="pres">
      <dgm:prSet presAssocID="{942A78BF-BEC5-4917-AEDB-8E7E7A3B1A4C}" presName="bullet5d" presStyleLbl="node1" presStyleIdx="3" presStyleCnt="5"/>
      <dgm:spPr/>
    </dgm:pt>
    <dgm:pt modelId="{3F0D79B0-3F9B-4B4C-884A-E263AA227C56}" type="pres">
      <dgm:prSet presAssocID="{942A78BF-BEC5-4917-AEDB-8E7E7A3B1A4C}" presName="textBox5d" presStyleLbl="revTx" presStyleIdx="3" presStyleCnt="5" custLinFactNeighborX="1324" custLinFactNeighborY="474">
        <dgm:presLayoutVars>
          <dgm:bulletEnabled val="1"/>
        </dgm:presLayoutVars>
      </dgm:prSet>
      <dgm:spPr/>
      <dgm:t>
        <a:bodyPr/>
        <a:lstStyle/>
        <a:p>
          <a:endParaRPr lang="zh-TW" altLang="en-US"/>
        </a:p>
      </dgm:t>
    </dgm:pt>
    <dgm:pt modelId="{E1477B8C-7F51-43EF-948E-1003C2DB0E75}" type="pres">
      <dgm:prSet presAssocID="{59DBF1EE-62E9-48E9-B202-7D2476ECDAC3}" presName="bullet5e" presStyleLbl="node1" presStyleIdx="4" presStyleCnt="5"/>
      <dgm:spPr/>
    </dgm:pt>
    <dgm:pt modelId="{2C40CB52-FCAD-463A-83F9-8DEF15310EBA}" type="pres">
      <dgm:prSet presAssocID="{59DBF1EE-62E9-48E9-B202-7D2476ECDAC3}" presName="textBox5e" presStyleLbl="revTx" presStyleIdx="4" presStyleCnt="5" custLinFactNeighborX="-39073" custLinFactNeighborY="2920">
        <dgm:presLayoutVars>
          <dgm:bulletEnabled val="1"/>
        </dgm:presLayoutVars>
      </dgm:prSet>
      <dgm:spPr/>
      <dgm:t>
        <a:bodyPr/>
        <a:lstStyle/>
        <a:p>
          <a:endParaRPr lang="zh-TW" altLang="en-US"/>
        </a:p>
      </dgm:t>
    </dgm:pt>
  </dgm:ptLst>
  <dgm:cxnLst>
    <dgm:cxn modelId="{C737B428-F8DC-4369-B898-B1D9DC190EB5}" type="presOf" srcId="{19057B5F-477F-4A32-AEE3-6BF2C7B9D4F3}" destId="{2835E303-FB7E-40BF-B1C2-433A19C572C4}" srcOrd="0" destOrd="0" presId="urn:microsoft.com/office/officeart/2005/8/layout/arrow2"/>
    <dgm:cxn modelId="{F6AB0305-D497-4633-BF4E-C23DF1D2BEB5}" srcId="{2F2ED166-3E1E-4BB7-8012-C941AEE7AB33}" destId="{59DBF1EE-62E9-48E9-B202-7D2476ECDAC3}" srcOrd="4" destOrd="0" parTransId="{BDBD5574-6C65-4C05-BF5E-68BF9B2FCABE}" sibTransId="{C79AD0F0-7F80-4EEE-A1A2-0C73B01AC763}"/>
    <dgm:cxn modelId="{48A64C61-0EB9-4095-AA35-CFF1BE327103}" srcId="{2F2ED166-3E1E-4BB7-8012-C941AEE7AB33}" destId="{942A78BF-BEC5-4917-AEDB-8E7E7A3B1A4C}" srcOrd="3" destOrd="0" parTransId="{9330D8BA-A333-48C9-8DFD-74554D12B1FE}" sibTransId="{6918FF72-5708-4796-95D7-8FD03F4BF071}"/>
    <dgm:cxn modelId="{0F843BCE-6376-46C8-BDE8-8C12E47AF2F4}" type="presOf" srcId="{2F2ED166-3E1E-4BB7-8012-C941AEE7AB33}" destId="{03A55F6C-7134-41AE-880A-A888BD0288C4}" srcOrd="0" destOrd="0" presId="urn:microsoft.com/office/officeart/2005/8/layout/arrow2"/>
    <dgm:cxn modelId="{F01B4598-92E1-448A-8D80-78CB243BEB9B}" type="presOf" srcId="{942A78BF-BEC5-4917-AEDB-8E7E7A3B1A4C}" destId="{3F0D79B0-3F9B-4B4C-884A-E263AA227C56}" srcOrd="0" destOrd="0" presId="urn:microsoft.com/office/officeart/2005/8/layout/arrow2"/>
    <dgm:cxn modelId="{57E53B35-3575-428B-A083-FF0174DBB9AF}" type="presOf" srcId="{59DBF1EE-62E9-48E9-B202-7D2476ECDAC3}" destId="{2C40CB52-FCAD-463A-83F9-8DEF15310EBA}" srcOrd="0" destOrd="0" presId="urn:microsoft.com/office/officeart/2005/8/layout/arrow2"/>
    <dgm:cxn modelId="{E0152555-B50A-461C-8099-C0C553DFD52C}" srcId="{2F2ED166-3E1E-4BB7-8012-C941AEE7AB33}" destId="{19057B5F-477F-4A32-AEE3-6BF2C7B9D4F3}" srcOrd="0" destOrd="0" parTransId="{A6007927-38BB-45C7-A7DD-08A137104CA4}" sibTransId="{D46C2E74-7773-44CB-9A8A-6C7F6B556092}"/>
    <dgm:cxn modelId="{9FF91C8A-8F3C-4A06-8AF7-D58DD423C49F}" srcId="{2F2ED166-3E1E-4BB7-8012-C941AEE7AB33}" destId="{583B1723-3275-4B81-A3C4-722CC9187947}" srcOrd="1" destOrd="0" parTransId="{8A11A68C-0647-4C9A-910B-F5E238D20BF1}" sibTransId="{A1D5C279-10BD-4432-A697-06D5B0BC7F6C}"/>
    <dgm:cxn modelId="{E7AC8EE4-BA2A-4334-B87B-BBC84CA9E4AF}" type="presOf" srcId="{75953B4A-84BF-4DDC-82BB-C5260ACC097B}" destId="{3D11752C-6063-4BCE-984F-DB7E6CE353CA}" srcOrd="0" destOrd="0" presId="urn:microsoft.com/office/officeart/2005/8/layout/arrow2"/>
    <dgm:cxn modelId="{2942334F-307E-44C6-8A4A-6A58FA54F547}" srcId="{2F2ED166-3E1E-4BB7-8012-C941AEE7AB33}" destId="{75953B4A-84BF-4DDC-82BB-C5260ACC097B}" srcOrd="2" destOrd="0" parTransId="{C7F71619-17C7-43B6-A07A-A4425D7DA746}" sibTransId="{1D6AEB3C-B733-429B-B498-1CA664C9702D}"/>
    <dgm:cxn modelId="{26BAF8E4-C93D-42F8-8ABA-DB4D5047CC02}" type="presOf" srcId="{583B1723-3275-4B81-A3C4-722CC9187947}" destId="{50C7FD71-BA3D-4D01-87BA-B1AD8DBC1DFB}" srcOrd="0" destOrd="0" presId="urn:microsoft.com/office/officeart/2005/8/layout/arrow2"/>
    <dgm:cxn modelId="{2E456671-6045-46C9-8CEB-7D5B3D380E18}" type="presParOf" srcId="{03A55F6C-7134-41AE-880A-A888BD0288C4}" destId="{95B5BF20-F143-46CF-A9B8-4AF9E687A489}" srcOrd="0" destOrd="0" presId="urn:microsoft.com/office/officeart/2005/8/layout/arrow2"/>
    <dgm:cxn modelId="{8D7D07E2-DE1C-431C-AB61-B4D68C77F6CA}" type="presParOf" srcId="{03A55F6C-7134-41AE-880A-A888BD0288C4}" destId="{3B6CB61A-BFCB-4A5E-8728-0D80BCEDF8D0}" srcOrd="1" destOrd="0" presId="urn:microsoft.com/office/officeart/2005/8/layout/arrow2"/>
    <dgm:cxn modelId="{8B5F7D83-9E11-4B79-8782-A973933F2B12}" type="presParOf" srcId="{3B6CB61A-BFCB-4A5E-8728-0D80BCEDF8D0}" destId="{46DACF69-B457-4625-BA39-3488196DA3CE}" srcOrd="0" destOrd="0" presId="urn:microsoft.com/office/officeart/2005/8/layout/arrow2"/>
    <dgm:cxn modelId="{FBC1DE9F-5ED9-4D77-8187-1AFFD324FA90}" type="presParOf" srcId="{3B6CB61A-BFCB-4A5E-8728-0D80BCEDF8D0}" destId="{2835E303-FB7E-40BF-B1C2-433A19C572C4}" srcOrd="1" destOrd="0" presId="urn:microsoft.com/office/officeart/2005/8/layout/arrow2"/>
    <dgm:cxn modelId="{41217B7D-1249-4F45-B466-269AC6A0D709}" type="presParOf" srcId="{3B6CB61A-BFCB-4A5E-8728-0D80BCEDF8D0}" destId="{DD0499E3-AA46-4975-BF23-5900731464E0}" srcOrd="2" destOrd="0" presId="urn:microsoft.com/office/officeart/2005/8/layout/arrow2"/>
    <dgm:cxn modelId="{F1123456-B8DA-435B-9ACB-4622C5A7E05A}" type="presParOf" srcId="{3B6CB61A-BFCB-4A5E-8728-0D80BCEDF8D0}" destId="{50C7FD71-BA3D-4D01-87BA-B1AD8DBC1DFB}" srcOrd="3" destOrd="0" presId="urn:microsoft.com/office/officeart/2005/8/layout/arrow2"/>
    <dgm:cxn modelId="{5D217F5F-4B40-4EAF-819B-3AAE1955DDD1}" type="presParOf" srcId="{3B6CB61A-BFCB-4A5E-8728-0D80BCEDF8D0}" destId="{F3F0B4E1-76CA-4A59-96C3-C421B9DBAC4A}" srcOrd="4" destOrd="0" presId="urn:microsoft.com/office/officeart/2005/8/layout/arrow2"/>
    <dgm:cxn modelId="{8F75C5A2-E79C-4560-9FCB-E18D09BE3285}" type="presParOf" srcId="{3B6CB61A-BFCB-4A5E-8728-0D80BCEDF8D0}" destId="{3D11752C-6063-4BCE-984F-DB7E6CE353CA}" srcOrd="5" destOrd="0" presId="urn:microsoft.com/office/officeart/2005/8/layout/arrow2"/>
    <dgm:cxn modelId="{174F4004-5183-429F-A189-E91AA27D72F0}" type="presParOf" srcId="{3B6CB61A-BFCB-4A5E-8728-0D80BCEDF8D0}" destId="{2D414941-49A6-4ABB-8DB2-6E5F47D50740}" srcOrd="6" destOrd="0" presId="urn:microsoft.com/office/officeart/2005/8/layout/arrow2"/>
    <dgm:cxn modelId="{4F91A572-3837-45C0-890A-46AF6EC4C47E}" type="presParOf" srcId="{3B6CB61A-BFCB-4A5E-8728-0D80BCEDF8D0}" destId="{3F0D79B0-3F9B-4B4C-884A-E263AA227C56}" srcOrd="7" destOrd="0" presId="urn:microsoft.com/office/officeart/2005/8/layout/arrow2"/>
    <dgm:cxn modelId="{6E6BE2BD-F428-476A-8127-E79DC320994E}" type="presParOf" srcId="{3B6CB61A-BFCB-4A5E-8728-0D80BCEDF8D0}" destId="{E1477B8C-7F51-43EF-948E-1003C2DB0E75}" srcOrd="8" destOrd="0" presId="urn:microsoft.com/office/officeart/2005/8/layout/arrow2"/>
    <dgm:cxn modelId="{6E3D6CB7-B7C6-4729-8109-B6BAB9B4251D}" type="presParOf" srcId="{3B6CB61A-BFCB-4A5E-8728-0D80BCEDF8D0}" destId="{2C40CB52-FCAD-463A-83F9-8DEF15310EBA}"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A924D18-5ABF-4F02-BD46-F43BAAF2202B}" type="doc">
      <dgm:prSet loTypeId="urn:microsoft.com/office/officeart/2005/8/layout/process1" loCatId="process" qsTypeId="urn:microsoft.com/office/officeart/2005/8/quickstyle/simple1" qsCatId="simple" csTypeId="urn:microsoft.com/office/officeart/2005/8/colors/colorful5" csCatId="colorful" phldr="1"/>
      <dgm:spPr/>
    </dgm:pt>
    <dgm:pt modelId="{0FD0619A-896B-4E45-9A93-9BD7C6A62DC4}">
      <dgm:prSet phldrT="[文字]"/>
      <dgm:spPr/>
      <dgm:t>
        <a:bodyPr/>
        <a:lstStyle/>
        <a:p>
          <a:r>
            <a:rPr lang="zh-TW" altLang="en-US" dirty="0" smtClean="0"/>
            <a:t>基本能力</a:t>
          </a:r>
          <a:endParaRPr lang="zh-TW" altLang="en-US" dirty="0"/>
        </a:p>
      </dgm:t>
    </dgm:pt>
    <dgm:pt modelId="{C4BC6B91-05AB-4D00-9F25-AD33BD44D56E}" type="parTrans" cxnId="{D9E96437-609F-4634-B1C2-D3918B02AEA3}">
      <dgm:prSet/>
      <dgm:spPr/>
      <dgm:t>
        <a:bodyPr/>
        <a:lstStyle/>
        <a:p>
          <a:endParaRPr lang="zh-TW" altLang="en-US"/>
        </a:p>
      </dgm:t>
    </dgm:pt>
    <dgm:pt modelId="{73772472-6389-4F62-8C0A-FF12DEDBCC64}" type="sibTrans" cxnId="{D9E96437-609F-4634-B1C2-D3918B02AEA3}">
      <dgm:prSet/>
      <dgm:spPr/>
      <dgm:t>
        <a:bodyPr/>
        <a:lstStyle/>
        <a:p>
          <a:endParaRPr lang="zh-TW" altLang="en-US"/>
        </a:p>
      </dgm:t>
    </dgm:pt>
    <dgm:pt modelId="{80794967-6BEE-44A7-87C3-62005E4B5A15}">
      <dgm:prSet phldrT="[文字]"/>
      <dgm:spPr/>
      <dgm:t>
        <a:bodyPr/>
        <a:lstStyle/>
        <a:p>
          <a:r>
            <a:rPr lang="zh-TW" altLang="en-US" dirty="0" smtClean="0"/>
            <a:t>核心素養</a:t>
          </a:r>
          <a:endParaRPr lang="zh-TW" altLang="en-US" dirty="0"/>
        </a:p>
      </dgm:t>
    </dgm:pt>
    <dgm:pt modelId="{C60E2FD7-1FBE-445A-B1EE-28284C5F33CF}" type="parTrans" cxnId="{1BA6586D-B527-43DE-B544-1B218FAF344E}">
      <dgm:prSet/>
      <dgm:spPr/>
      <dgm:t>
        <a:bodyPr/>
        <a:lstStyle/>
        <a:p>
          <a:endParaRPr lang="zh-TW" altLang="en-US"/>
        </a:p>
      </dgm:t>
    </dgm:pt>
    <dgm:pt modelId="{1C5E7C5E-E820-41CB-9CFB-AC45B3405518}" type="sibTrans" cxnId="{1BA6586D-B527-43DE-B544-1B218FAF344E}">
      <dgm:prSet/>
      <dgm:spPr/>
      <dgm:t>
        <a:bodyPr/>
        <a:lstStyle/>
        <a:p>
          <a:endParaRPr lang="zh-TW" altLang="en-US"/>
        </a:p>
      </dgm:t>
    </dgm:pt>
    <dgm:pt modelId="{CD30F77B-65CB-481B-8B4B-773F8D3BA9B7}" type="pres">
      <dgm:prSet presAssocID="{4A924D18-5ABF-4F02-BD46-F43BAAF2202B}" presName="Name0" presStyleCnt="0">
        <dgm:presLayoutVars>
          <dgm:dir/>
          <dgm:resizeHandles val="exact"/>
        </dgm:presLayoutVars>
      </dgm:prSet>
      <dgm:spPr/>
    </dgm:pt>
    <dgm:pt modelId="{FE984C51-D5E8-406B-9729-4504433E2309}" type="pres">
      <dgm:prSet presAssocID="{0FD0619A-896B-4E45-9A93-9BD7C6A62DC4}" presName="node" presStyleLbl="node1" presStyleIdx="0" presStyleCnt="2">
        <dgm:presLayoutVars>
          <dgm:bulletEnabled val="1"/>
        </dgm:presLayoutVars>
      </dgm:prSet>
      <dgm:spPr/>
      <dgm:t>
        <a:bodyPr/>
        <a:lstStyle/>
        <a:p>
          <a:endParaRPr lang="zh-TW" altLang="en-US"/>
        </a:p>
      </dgm:t>
    </dgm:pt>
    <dgm:pt modelId="{5AF0BB4B-DF5C-4841-809F-5FF888432F98}" type="pres">
      <dgm:prSet presAssocID="{73772472-6389-4F62-8C0A-FF12DEDBCC64}" presName="sibTrans" presStyleLbl="sibTrans2D1" presStyleIdx="0" presStyleCnt="1"/>
      <dgm:spPr/>
      <dgm:t>
        <a:bodyPr/>
        <a:lstStyle/>
        <a:p>
          <a:endParaRPr lang="zh-TW" altLang="en-US"/>
        </a:p>
      </dgm:t>
    </dgm:pt>
    <dgm:pt modelId="{D33578FA-6D7C-44FC-B802-B48ACC7A11D6}" type="pres">
      <dgm:prSet presAssocID="{73772472-6389-4F62-8C0A-FF12DEDBCC64}" presName="connectorText" presStyleLbl="sibTrans2D1" presStyleIdx="0" presStyleCnt="1"/>
      <dgm:spPr/>
      <dgm:t>
        <a:bodyPr/>
        <a:lstStyle/>
        <a:p>
          <a:endParaRPr lang="zh-TW" altLang="en-US"/>
        </a:p>
      </dgm:t>
    </dgm:pt>
    <dgm:pt modelId="{226C5B5C-C845-4220-91C2-A764463E0F80}" type="pres">
      <dgm:prSet presAssocID="{80794967-6BEE-44A7-87C3-62005E4B5A15}" presName="node" presStyleLbl="node1" presStyleIdx="1" presStyleCnt="2">
        <dgm:presLayoutVars>
          <dgm:bulletEnabled val="1"/>
        </dgm:presLayoutVars>
      </dgm:prSet>
      <dgm:spPr/>
      <dgm:t>
        <a:bodyPr/>
        <a:lstStyle/>
        <a:p>
          <a:endParaRPr lang="zh-TW" altLang="en-US"/>
        </a:p>
      </dgm:t>
    </dgm:pt>
  </dgm:ptLst>
  <dgm:cxnLst>
    <dgm:cxn modelId="{1BA6586D-B527-43DE-B544-1B218FAF344E}" srcId="{4A924D18-5ABF-4F02-BD46-F43BAAF2202B}" destId="{80794967-6BEE-44A7-87C3-62005E4B5A15}" srcOrd="1" destOrd="0" parTransId="{C60E2FD7-1FBE-445A-B1EE-28284C5F33CF}" sibTransId="{1C5E7C5E-E820-41CB-9CFB-AC45B3405518}"/>
    <dgm:cxn modelId="{8C6CF389-4A6E-4C5A-8AA0-191749C0A09F}" type="presOf" srcId="{80794967-6BEE-44A7-87C3-62005E4B5A15}" destId="{226C5B5C-C845-4220-91C2-A764463E0F80}" srcOrd="0" destOrd="0" presId="urn:microsoft.com/office/officeart/2005/8/layout/process1"/>
    <dgm:cxn modelId="{620A4586-2AEA-4431-8D8C-590942F89D95}" type="presOf" srcId="{0FD0619A-896B-4E45-9A93-9BD7C6A62DC4}" destId="{FE984C51-D5E8-406B-9729-4504433E2309}" srcOrd="0" destOrd="0" presId="urn:microsoft.com/office/officeart/2005/8/layout/process1"/>
    <dgm:cxn modelId="{D9E96437-609F-4634-B1C2-D3918B02AEA3}" srcId="{4A924D18-5ABF-4F02-BD46-F43BAAF2202B}" destId="{0FD0619A-896B-4E45-9A93-9BD7C6A62DC4}" srcOrd="0" destOrd="0" parTransId="{C4BC6B91-05AB-4D00-9F25-AD33BD44D56E}" sibTransId="{73772472-6389-4F62-8C0A-FF12DEDBCC64}"/>
    <dgm:cxn modelId="{B00A5895-CEE3-47FA-9361-7AFB0ECE17AD}" type="presOf" srcId="{4A924D18-5ABF-4F02-BD46-F43BAAF2202B}" destId="{CD30F77B-65CB-481B-8B4B-773F8D3BA9B7}" srcOrd="0" destOrd="0" presId="urn:microsoft.com/office/officeart/2005/8/layout/process1"/>
    <dgm:cxn modelId="{D2A08841-AF5B-4DEA-A9A4-F69FC9786909}" type="presOf" srcId="{73772472-6389-4F62-8C0A-FF12DEDBCC64}" destId="{D33578FA-6D7C-44FC-B802-B48ACC7A11D6}" srcOrd="1" destOrd="0" presId="urn:microsoft.com/office/officeart/2005/8/layout/process1"/>
    <dgm:cxn modelId="{CFD75843-76D0-412C-87D6-424458E5C3B0}" type="presOf" srcId="{73772472-6389-4F62-8C0A-FF12DEDBCC64}" destId="{5AF0BB4B-DF5C-4841-809F-5FF888432F98}" srcOrd="0" destOrd="0" presId="urn:microsoft.com/office/officeart/2005/8/layout/process1"/>
    <dgm:cxn modelId="{EDDC80E5-D3A9-4444-907C-132198ED6E71}" type="presParOf" srcId="{CD30F77B-65CB-481B-8B4B-773F8D3BA9B7}" destId="{FE984C51-D5E8-406B-9729-4504433E2309}" srcOrd="0" destOrd="0" presId="urn:microsoft.com/office/officeart/2005/8/layout/process1"/>
    <dgm:cxn modelId="{219E86BC-08E4-4815-9168-340C10BD4693}" type="presParOf" srcId="{CD30F77B-65CB-481B-8B4B-773F8D3BA9B7}" destId="{5AF0BB4B-DF5C-4841-809F-5FF888432F98}" srcOrd="1" destOrd="0" presId="urn:microsoft.com/office/officeart/2005/8/layout/process1"/>
    <dgm:cxn modelId="{A709933D-D5DC-4FFE-8097-6C9DE0B56BB3}" type="presParOf" srcId="{5AF0BB4B-DF5C-4841-809F-5FF888432F98}" destId="{D33578FA-6D7C-44FC-B802-B48ACC7A11D6}" srcOrd="0" destOrd="0" presId="urn:microsoft.com/office/officeart/2005/8/layout/process1"/>
    <dgm:cxn modelId="{5E318C79-DF1C-43CC-89D7-1957900AEA36}" type="presParOf" srcId="{CD30F77B-65CB-481B-8B4B-773F8D3BA9B7}" destId="{226C5B5C-C845-4220-91C2-A764463E0F80}"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A924D18-5ABF-4F02-BD46-F43BAAF2202B}" type="doc">
      <dgm:prSet loTypeId="urn:microsoft.com/office/officeart/2005/8/layout/process1" loCatId="process" qsTypeId="urn:microsoft.com/office/officeart/2005/8/quickstyle/simple1" qsCatId="simple" csTypeId="urn:microsoft.com/office/officeart/2005/8/colors/colorful1" csCatId="colorful" phldr="1"/>
      <dgm:spPr/>
    </dgm:pt>
    <dgm:pt modelId="{0FD0619A-896B-4E45-9A93-9BD7C6A62DC4}">
      <dgm:prSet phldrT="[文字]"/>
      <dgm:spPr/>
      <dgm:t>
        <a:bodyPr/>
        <a:lstStyle/>
        <a:p>
          <a:r>
            <a:rPr lang="zh-TW" altLang="en-US" dirty="0" smtClean="0"/>
            <a:t>能力指標</a:t>
          </a:r>
          <a:endParaRPr lang="zh-TW" altLang="en-US" dirty="0"/>
        </a:p>
      </dgm:t>
    </dgm:pt>
    <dgm:pt modelId="{C4BC6B91-05AB-4D00-9F25-AD33BD44D56E}" type="parTrans" cxnId="{D9E96437-609F-4634-B1C2-D3918B02AEA3}">
      <dgm:prSet/>
      <dgm:spPr/>
      <dgm:t>
        <a:bodyPr/>
        <a:lstStyle/>
        <a:p>
          <a:endParaRPr lang="zh-TW" altLang="en-US"/>
        </a:p>
      </dgm:t>
    </dgm:pt>
    <dgm:pt modelId="{73772472-6389-4F62-8C0A-FF12DEDBCC64}" type="sibTrans" cxnId="{D9E96437-609F-4634-B1C2-D3918B02AEA3}">
      <dgm:prSet/>
      <dgm:spPr/>
      <dgm:t>
        <a:bodyPr/>
        <a:lstStyle/>
        <a:p>
          <a:endParaRPr lang="zh-TW" altLang="en-US"/>
        </a:p>
      </dgm:t>
    </dgm:pt>
    <dgm:pt modelId="{80794967-6BEE-44A7-87C3-62005E4B5A15}">
      <dgm:prSet phldrT="[文字]"/>
      <dgm:spPr/>
      <dgm:t>
        <a:bodyPr/>
        <a:lstStyle/>
        <a:p>
          <a:r>
            <a:rPr lang="zh-TW" altLang="en-US" dirty="0" smtClean="0"/>
            <a:t>學習重點</a:t>
          </a:r>
          <a:endParaRPr lang="en-US" altLang="zh-TW" dirty="0" smtClean="0"/>
        </a:p>
        <a:p>
          <a:r>
            <a:rPr lang="zh-TW" altLang="en-US" dirty="0" smtClean="0"/>
            <a:t>雙向細目表</a:t>
          </a:r>
          <a:endParaRPr lang="zh-TW" altLang="en-US" dirty="0"/>
        </a:p>
      </dgm:t>
    </dgm:pt>
    <dgm:pt modelId="{C60E2FD7-1FBE-445A-B1EE-28284C5F33CF}" type="parTrans" cxnId="{1BA6586D-B527-43DE-B544-1B218FAF344E}">
      <dgm:prSet/>
      <dgm:spPr/>
      <dgm:t>
        <a:bodyPr/>
        <a:lstStyle/>
        <a:p>
          <a:endParaRPr lang="zh-TW" altLang="en-US"/>
        </a:p>
      </dgm:t>
    </dgm:pt>
    <dgm:pt modelId="{1C5E7C5E-E820-41CB-9CFB-AC45B3405518}" type="sibTrans" cxnId="{1BA6586D-B527-43DE-B544-1B218FAF344E}">
      <dgm:prSet/>
      <dgm:spPr/>
      <dgm:t>
        <a:bodyPr/>
        <a:lstStyle/>
        <a:p>
          <a:endParaRPr lang="zh-TW" altLang="en-US"/>
        </a:p>
      </dgm:t>
    </dgm:pt>
    <dgm:pt modelId="{CD30F77B-65CB-481B-8B4B-773F8D3BA9B7}" type="pres">
      <dgm:prSet presAssocID="{4A924D18-5ABF-4F02-BD46-F43BAAF2202B}" presName="Name0" presStyleCnt="0">
        <dgm:presLayoutVars>
          <dgm:dir/>
          <dgm:resizeHandles val="exact"/>
        </dgm:presLayoutVars>
      </dgm:prSet>
      <dgm:spPr/>
    </dgm:pt>
    <dgm:pt modelId="{FE984C51-D5E8-406B-9729-4504433E2309}" type="pres">
      <dgm:prSet presAssocID="{0FD0619A-896B-4E45-9A93-9BD7C6A62DC4}" presName="node" presStyleLbl="node1" presStyleIdx="0" presStyleCnt="2">
        <dgm:presLayoutVars>
          <dgm:bulletEnabled val="1"/>
        </dgm:presLayoutVars>
      </dgm:prSet>
      <dgm:spPr/>
      <dgm:t>
        <a:bodyPr/>
        <a:lstStyle/>
        <a:p>
          <a:endParaRPr lang="zh-TW" altLang="en-US"/>
        </a:p>
      </dgm:t>
    </dgm:pt>
    <dgm:pt modelId="{5AF0BB4B-DF5C-4841-809F-5FF888432F98}" type="pres">
      <dgm:prSet presAssocID="{73772472-6389-4F62-8C0A-FF12DEDBCC64}" presName="sibTrans" presStyleLbl="sibTrans2D1" presStyleIdx="0" presStyleCnt="1"/>
      <dgm:spPr/>
      <dgm:t>
        <a:bodyPr/>
        <a:lstStyle/>
        <a:p>
          <a:endParaRPr lang="zh-TW" altLang="en-US"/>
        </a:p>
      </dgm:t>
    </dgm:pt>
    <dgm:pt modelId="{D33578FA-6D7C-44FC-B802-B48ACC7A11D6}" type="pres">
      <dgm:prSet presAssocID="{73772472-6389-4F62-8C0A-FF12DEDBCC64}" presName="connectorText" presStyleLbl="sibTrans2D1" presStyleIdx="0" presStyleCnt="1"/>
      <dgm:spPr/>
      <dgm:t>
        <a:bodyPr/>
        <a:lstStyle/>
        <a:p>
          <a:endParaRPr lang="zh-TW" altLang="en-US"/>
        </a:p>
      </dgm:t>
    </dgm:pt>
    <dgm:pt modelId="{226C5B5C-C845-4220-91C2-A764463E0F80}" type="pres">
      <dgm:prSet presAssocID="{80794967-6BEE-44A7-87C3-62005E4B5A15}" presName="node" presStyleLbl="node1" presStyleIdx="1" presStyleCnt="2">
        <dgm:presLayoutVars>
          <dgm:bulletEnabled val="1"/>
        </dgm:presLayoutVars>
      </dgm:prSet>
      <dgm:spPr/>
      <dgm:t>
        <a:bodyPr/>
        <a:lstStyle/>
        <a:p>
          <a:endParaRPr lang="zh-TW" altLang="en-US"/>
        </a:p>
      </dgm:t>
    </dgm:pt>
  </dgm:ptLst>
  <dgm:cxnLst>
    <dgm:cxn modelId="{D9E96437-609F-4634-B1C2-D3918B02AEA3}" srcId="{4A924D18-5ABF-4F02-BD46-F43BAAF2202B}" destId="{0FD0619A-896B-4E45-9A93-9BD7C6A62DC4}" srcOrd="0" destOrd="0" parTransId="{C4BC6B91-05AB-4D00-9F25-AD33BD44D56E}" sibTransId="{73772472-6389-4F62-8C0A-FF12DEDBCC64}"/>
    <dgm:cxn modelId="{326B5025-A6D6-4B19-B761-8DA9D9EF0DF3}" type="presOf" srcId="{0FD0619A-896B-4E45-9A93-9BD7C6A62DC4}" destId="{FE984C51-D5E8-406B-9729-4504433E2309}" srcOrd="0" destOrd="0" presId="urn:microsoft.com/office/officeart/2005/8/layout/process1"/>
    <dgm:cxn modelId="{1BA6586D-B527-43DE-B544-1B218FAF344E}" srcId="{4A924D18-5ABF-4F02-BD46-F43BAAF2202B}" destId="{80794967-6BEE-44A7-87C3-62005E4B5A15}" srcOrd="1" destOrd="0" parTransId="{C60E2FD7-1FBE-445A-B1EE-28284C5F33CF}" sibTransId="{1C5E7C5E-E820-41CB-9CFB-AC45B3405518}"/>
    <dgm:cxn modelId="{90546F8D-421D-479F-9119-225EF187447F}" type="presOf" srcId="{73772472-6389-4F62-8C0A-FF12DEDBCC64}" destId="{D33578FA-6D7C-44FC-B802-B48ACC7A11D6}" srcOrd="1" destOrd="0" presId="urn:microsoft.com/office/officeart/2005/8/layout/process1"/>
    <dgm:cxn modelId="{519A9533-D31E-43DB-8B16-10A3C451757A}" type="presOf" srcId="{4A924D18-5ABF-4F02-BD46-F43BAAF2202B}" destId="{CD30F77B-65CB-481B-8B4B-773F8D3BA9B7}" srcOrd="0" destOrd="0" presId="urn:microsoft.com/office/officeart/2005/8/layout/process1"/>
    <dgm:cxn modelId="{2644E0BF-68FB-4726-8BCC-5678F820B49D}" type="presOf" srcId="{73772472-6389-4F62-8C0A-FF12DEDBCC64}" destId="{5AF0BB4B-DF5C-4841-809F-5FF888432F98}" srcOrd="0" destOrd="0" presId="urn:microsoft.com/office/officeart/2005/8/layout/process1"/>
    <dgm:cxn modelId="{A933318B-3B0F-477B-80CC-AE4C64D2B2DE}" type="presOf" srcId="{80794967-6BEE-44A7-87C3-62005E4B5A15}" destId="{226C5B5C-C845-4220-91C2-A764463E0F80}" srcOrd="0" destOrd="0" presId="urn:microsoft.com/office/officeart/2005/8/layout/process1"/>
    <dgm:cxn modelId="{055BBB5B-E89D-4CBA-AD20-B87797BE73DA}" type="presParOf" srcId="{CD30F77B-65CB-481B-8B4B-773F8D3BA9B7}" destId="{FE984C51-D5E8-406B-9729-4504433E2309}" srcOrd="0" destOrd="0" presId="urn:microsoft.com/office/officeart/2005/8/layout/process1"/>
    <dgm:cxn modelId="{B840B7CD-73BC-43E8-83D4-0E6FDAA234B4}" type="presParOf" srcId="{CD30F77B-65CB-481B-8B4B-773F8D3BA9B7}" destId="{5AF0BB4B-DF5C-4841-809F-5FF888432F98}" srcOrd="1" destOrd="0" presId="urn:microsoft.com/office/officeart/2005/8/layout/process1"/>
    <dgm:cxn modelId="{384CA817-671D-41AD-A831-89B9A33B40D3}" type="presParOf" srcId="{5AF0BB4B-DF5C-4841-809F-5FF888432F98}" destId="{D33578FA-6D7C-44FC-B802-B48ACC7A11D6}" srcOrd="0" destOrd="0" presId="urn:microsoft.com/office/officeart/2005/8/layout/process1"/>
    <dgm:cxn modelId="{01F0933F-3B70-45DF-92D4-3EEA8220912C}" type="presParOf" srcId="{CD30F77B-65CB-481B-8B4B-773F8D3BA9B7}" destId="{226C5B5C-C845-4220-91C2-A764463E0F80}"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B3CE0C7-7EBA-4E90-902C-3A2BF62C2484}"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zh-TW" altLang="en-US"/>
        </a:p>
      </dgm:t>
    </dgm:pt>
    <dgm:pt modelId="{FB8FE1BD-9412-44B8-BB64-89FD485FEE91}">
      <dgm:prSet phldrT="[文字]" custT="1"/>
      <dgm:spPr/>
      <dgm:t>
        <a:bodyPr/>
        <a:lstStyle/>
        <a:p>
          <a:r>
            <a:rPr lang="zh-TW" altLang="en-US" sz="2400" b="1" dirty="0" smtClean="0">
              <a:solidFill>
                <a:schemeClr val="tx1"/>
              </a:solidFill>
            </a:rPr>
            <a:t>自主</a:t>
          </a:r>
          <a:endParaRPr lang="en-US" altLang="zh-TW" sz="2400" b="1" dirty="0" smtClean="0">
            <a:solidFill>
              <a:schemeClr val="tx1"/>
            </a:solidFill>
          </a:endParaRPr>
        </a:p>
        <a:p>
          <a:r>
            <a:rPr lang="zh-TW" altLang="en-US" sz="2400" b="1" dirty="0" smtClean="0">
              <a:solidFill>
                <a:schemeClr val="tx1"/>
              </a:solidFill>
            </a:rPr>
            <a:t>適性學習</a:t>
          </a:r>
          <a:endParaRPr lang="zh-TW" altLang="en-US" sz="2400" b="1" dirty="0">
            <a:solidFill>
              <a:schemeClr val="tx1"/>
            </a:solidFill>
          </a:endParaRPr>
        </a:p>
      </dgm:t>
    </dgm:pt>
    <dgm:pt modelId="{32F8F458-1DED-4A4B-AA1C-FA0992DF5D23}" type="parTrans" cxnId="{1DBFE3C8-9DE9-487B-BA43-9A05295A0FFD}">
      <dgm:prSet/>
      <dgm:spPr/>
      <dgm:t>
        <a:bodyPr/>
        <a:lstStyle/>
        <a:p>
          <a:endParaRPr lang="zh-TW" altLang="en-US" sz="2400"/>
        </a:p>
      </dgm:t>
    </dgm:pt>
    <dgm:pt modelId="{3A7D1F2E-0966-455A-8AA5-F55E087BD309}" type="sibTrans" cxnId="{1DBFE3C8-9DE9-487B-BA43-9A05295A0FFD}">
      <dgm:prSet/>
      <dgm:spPr/>
      <dgm:t>
        <a:bodyPr/>
        <a:lstStyle/>
        <a:p>
          <a:endParaRPr lang="zh-TW" altLang="en-US" sz="2400"/>
        </a:p>
      </dgm:t>
    </dgm:pt>
    <dgm:pt modelId="{C3EDAE61-6830-46D6-8C56-1C0E9876B9D3}">
      <dgm:prSet phldrT="[文字]" custT="1"/>
      <dgm:spPr/>
      <dgm:t>
        <a:bodyPr/>
        <a:lstStyle/>
        <a:p>
          <a:r>
            <a:rPr lang="zh-TW" altLang="en-US" sz="2400" dirty="0" smtClean="0"/>
            <a:t>社團課程</a:t>
          </a:r>
          <a:endParaRPr lang="zh-TW" altLang="en-US" sz="2400" dirty="0"/>
        </a:p>
      </dgm:t>
    </dgm:pt>
    <dgm:pt modelId="{AF0FE218-3765-4915-96AC-BD4D61BC36C8}" type="parTrans" cxnId="{A08A97BA-E4EC-4514-A966-9D9380532F33}">
      <dgm:prSet/>
      <dgm:spPr/>
      <dgm:t>
        <a:bodyPr/>
        <a:lstStyle/>
        <a:p>
          <a:endParaRPr lang="zh-TW" altLang="en-US" sz="2400"/>
        </a:p>
      </dgm:t>
    </dgm:pt>
    <dgm:pt modelId="{5649145A-49C6-4212-829E-D6AFEA5803E6}" type="sibTrans" cxnId="{A08A97BA-E4EC-4514-A966-9D9380532F33}">
      <dgm:prSet/>
      <dgm:spPr/>
      <dgm:t>
        <a:bodyPr/>
        <a:lstStyle/>
        <a:p>
          <a:endParaRPr lang="zh-TW" altLang="en-US" sz="2400"/>
        </a:p>
      </dgm:t>
    </dgm:pt>
    <dgm:pt modelId="{D3D4AC71-8B45-414B-9F94-92707BE7FEDD}">
      <dgm:prSet phldrT="[文字]" custT="1"/>
      <dgm:spPr/>
      <dgm:t>
        <a:bodyPr/>
        <a:lstStyle/>
        <a:p>
          <a:r>
            <a:rPr lang="zh-TW" altLang="en-US" sz="2400" b="1" dirty="0" smtClean="0">
              <a:solidFill>
                <a:schemeClr val="tx1"/>
              </a:solidFill>
            </a:rPr>
            <a:t>德育群育</a:t>
          </a:r>
          <a:endParaRPr lang="en-US" altLang="zh-TW" sz="2400" b="1" dirty="0" smtClean="0">
            <a:solidFill>
              <a:schemeClr val="tx1"/>
            </a:solidFill>
          </a:endParaRPr>
        </a:p>
        <a:p>
          <a:r>
            <a:rPr lang="zh-TW" altLang="en-US" sz="2400" b="1" dirty="0" smtClean="0">
              <a:solidFill>
                <a:schemeClr val="tx1"/>
              </a:solidFill>
            </a:rPr>
            <a:t>學習</a:t>
          </a:r>
          <a:endParaRPr lang="zh-TW" altLang="en-US" sz="2400" b="1" dirty="0">
            <a:solidFill>
              <a:schemeClr val="tx1"/>
            </a:solidFill>
          </a:endParaRPr>
        </a:p>
      </dgm:t>
    </dgm:pt>
    <dgm:pt modelId="{C5E6B0A6-CDFE-4758-A0FA-392DAE626005}" type="parTrans" cxnId="{FB97D0C3-298B-4B1B-A391-778C214A30FC}">
      <dgm:prSet/>
      <dgm:spPr/>
      <dgm:t>
        <a:bodyPr/>
        <a:lstStyle/>
        <a:p>
          <a:endParaRPr lang="zh-TW" altLang="en-US" sz="2400"/>
        </a:p>
      </dgm:t>
    </dgm:pt>
    <dgm:pt modelId="{316E100E-D923-4AC2-BC97-41D8C2E8A154}" type="sibTrans" cxnId="{FB97D0C3-298B-4B1B-A391-778C214A30FC}">
      <dgm:prSet/>
      <dgm:spPr/>
      <dgm:t>
        <a:bodyPr/>
        <a:lstStyle/>
        <a:p>
          <a:endParaRPr lang="zh-TW" altLang="en-US" sz="2400"/>
        </a:p>
      </dgm:t>
    </dgm:pt>
    <dgm:pt modelId="{A9236781-842F-4760-BA08-3DAC96293C06}">
      <dgm:prSet phldrT="[文字]" custT="1"/>
      <dgm:spPr/>
      <dgm:t>
        <a:bodyPr/>
        <a:lstStyle/>
        <a:p>
          <a:r>
            <a:rPr lang="zh-TW" altLang="en-US" sz="2400" dirty="0" smtClean="0">
              <a:sym typeface="Wingdings" panose="05000000000000000000" pitchFamily="2" charset="2"/>
            </a:rPr>
            <a:t>班級輔導</a:t>
          </a:r>
          <a:endParaRPr lang="zh-TW" altLang="en-US" sz="2400" dirty="0"/>
        </a:p>
      </dgm:t>
    </dgm:pt>
    <dgm:pt modelId="{9C1757CC-0F19-4482-A5A5-D4B56D5168AB}" type="parTrans" cxnId="{E3351459-68B1-42F0-B054-215805AA8590}">
      <dgm:prSet/>
      <dgm:spPr/>
      <dgm:t>
        <a:bodyPr/>
        <a:lstStyle/>
        <a:p>
          <a:endParaRPr lang="zh-TW" altLang="en-US" sz="2400"/>
        </a:p>
      </dgm:t>
    </dgm:pt>
    <dgm:pt modelId="{F524D2F4-1728-4D0D-B6F3-DF8D472344DB}" type="sibTrans" cxnId="{E3351459-68B1-42F0-B054-215805AA8590}">
      <dgm:prSet/>
      <dgm:spPr/>
      <dgm:t>
        <a:bodyPr/>
        <a:lstStyle/>
        <a:p>
          <a:endParaRPr lang="zh-TW" altLang="en-US" sz="2400"/>
        </a:p>
      </dgm:t>
    </dgm:pt>
    <dgm:pt modelId="{81531A25-7FDF-40FD-AAC9-C57BA7E71730}">
      <dgm:prSet phldrT="[文字]" custT="1"/>
      <dgm:spPr/>
      <dgm:t>
        <a:bodyPr/>
        <a:lstStyle/>
        <a:p>
          <a:r>
            <a:rPr lang="zh-TW" altLang="en-US" sz="2400" b="1" dirty="0" smtClean="0">
              <a:solidFill>
                <a:schemeClr val="tx1"/>
              </a:solidFill>
            </a:rPr>
            <a:t>深化</a:t>
          </a:r>
          <a:endParaRPr lang="en-US" altLang="zh-TW" sz="2400" b="1" dirty="0" smtClean="0">
            <a:solidFill>
              <a:schemeClr val="tx1"/>
            </a:solidFill>
          </a:endParaRPr>
        </a:p>
        <a:p>
          <a:r>
            <a:rPr lang="zh-TW" altLang="en-US" sz="2400" b="1" dirty="0" smtClean="0">
              <a:solidFill>
                <a:schemeClr val="tx1"/>
              </a:solidFill>
            </a:rPr>
            <a:t>特定領域學習</a:t>
          </a:r>
          <a:endParaRPr lang="zh-TW" altLang="en-US" sz="2400" b="1" dirty="0">
            <a:solidFill>
              <a:schemeClr val="tx1"/>
            </a:solidFill>
          </a:endParaRPr>
        </a:p>
      </dgm:t>
    </dgm:pt>
    <dgm:pt modelId="{82DDF2AA-C35E-4E36-8555-1E8932EA9B8D}" type="parTrans" cxnId="{72671AA1-08EF-4863-B498-FF2C04238FE6}">
      <dgm:prSet/>
      <dgm:spPr/>
      <dgm:t>
        <a:bodyPr/>
        <a:lstStyle/>
        <a:p>
          <a:endParaRPr lang="zh-TW" altLang="en-US" sz="2400"/>
        </a:p>
      </dgm:t>
    </dgm:pt>
    <dgm:pt modelId="{7E23FCC1-926D-43B8-94F9-B3E7DED6C055}" type="sibTrans" cxnId="{72671AA1-08EF-4863-B498-FF2C04238FE6}">
      <dgm:prSet/>
      <dgm:spPr/>
      <dgm:t>
        <a:bodyPr/>
        <a:lstStyle/>
        <a:p>
          <a:endParaRPr lang="zh-TW" altLang="en-US" sz="2400"/>
        </a:p>
      </dgm:t>
    </dgm:pt>
    <dgm:pt modelId="{15F9D794-9C75-4AED-A0FA-82B66ECD28E8}">
      <dgm:prSet phldrT="[文字]" custT="1"/>
      <dgm:spPr/>
      <dgm:t>
        <a:bodyPr/>
        <a:lstStyle/>
        <a:p>
          <a:endParaRPr lang="zh-TW" altLang="en-US" sz="2400" dirty="0"/>
        </a:p>
      </dgm:t>
    </dgm:pt>
    <dgm:pt modelId="{2991B836-E92D-4B46-B7F2-146E9265E993}" type="parTrans" cxnId="{CB2C2F6E-D241-4606-88D0-D87FF9028354}">
      <dgm:prSet/>
      <dgm:spPr/>
      <dgm:t>
        <a:bodyPr/>
        <a:lstStyle/>
        <a:p>
          <a:endParaRPr lang="zh-TW" altLang="en-US" sz="2400"/>
        </a:p>
      </dgm:t>
    </dgm:pt>
    <dgm:pt modelId="{D2C6A60E-6845-4020-8981-40B3E61ACF2E}" type="sibTrans" cxnId="{CB2C2F6E-D241-4606-88D0-D87FF9028354}">
      <dgm:prSet/>
      <dgm:spPr/>
      <dgm:t>
        <a:bodyPr/>
        <a:lstStyle/>
        <a:p>
          <a:endParaRPr lang="zh-TW" altLang="en-US" sz="2400"/>
        </a:p>
      </dgm:t>
    </dgm:pt>
    <dgm:pt modelId="{CFA86F44-AA83-4AF1-8B33-F210E1182828}">
      <dgm:prSet phldrT="[文字]" custT="1"/>
      <dgm:spPr/>
      <dgm:t>
        <a:bodyPr/>
        <a:lstStyle/>
        <a:p>
          <a:r>
            <a:rPr lang="zh-TW" altLang="en-US" sz="2400" dirty="0" smtClean="0"/>
            <a:t>自主學習</a:t>
          </a:r>
          <a:endParaRPr lang="zh-TW" altLang="en-US" sz="2400" dirty="0"/>
        </a:p>
      </dgm:t>
    </dgm:pt>
    <dgm:pt modelId="{ADE02D37-5728-4A1D-91EC-2F1F0DF74253}" type="parTrans" cxnId="{74F27E19-6D39-4892-AD21-C40913EFD3F6}">
      <dgm:prSet/>
      <dgm:spPr/>
      <dgm:t>
        <a:bodyPr/>
        <a:lstStyle/>
        <a:p>
          <a:endParaRPr lang="zh-TW" altLang="en-US" sz="2400"/>
        </a:p>
      </dgm:t>
    </dgm:pt>
    <dgm:pt modelId="{FCDA5112-C609-4FB3-92CF-B8CCE4252490}" type="sibTrans" cxnId="{74F27E19-6D39-4892-AD21-C40913EFD3F6}">
      <dgm:prSet/>
      <dgm:spPr/>
      <dgm:t>
        <a:bodyPr/>
        <a:lstStyle/>
        <a:p>
          <a:endParaRPr lang="zh-TW" altLang="en-US" sz="2400"/>
        </a:p>
      </dgm:t>
    </dgm:pt>
    <dgm:pt modelId="{E923125E-CC4D-46E2-A9CB-2BC3E19FF06B}">
      <dgm:prSet phldrT="[文字]" custT="1"/>
      <dgm:spPr/>
      <dgm:t>
        <a:bodyPr/>
        <a:lstStyle/>
        <a:p>
          <a:r>
            <a:rPr lang="zh-TW" altLang="en-US" sz="2400" dirty="0" smtClean="0"/>
            <a:t>技藝課程</a:t>
          </a:r>
          <a:endParaRPr lang="zh-TW" altLang="en-US" sz="2400" dirty="0"/>
        </a:p>
      </dgm:t>
    </dgm:pt>
    <dgm:pt modelId="{48BF6D46-4C9D-43DF-869C-473528206246}" type="parTrans" cxnId="{D00C8873-E092-4995-A20E-21D556946254}">
      <dgm:prSet/>
      <dgm:spPr/>
      <dgm:t>
        <a:bodyPr/>
        <a:lstStyle/>
        <a:p>
          <a:endParaRPr lang="zh-TW" altLang="en-US" sz="2400"/>
        </a:p>
      </dgm:t>
    </dgm:pt>
    <dgm:pt modelId="{46EC068C-B30A-4567-8BEA-7746BF842D8A}" type="sibTrans" cxnId="{D00C8873-E092-4995-A20E-21D556946254}">
      <dgm:prSet/>
      <dgm:spPr/>
      <dgm:t>
        <a:bodyPr/>
        <a:lstStyle/>
        <a:p>
          <a:endParaRPr lang="zh-TW" altLang="en-US" sz="2400"/>
        </a:p>
      </dgm:t>
    </dgm:pt>
    <dgm:pt modelId="{845B3BE9-44CB-49D2-8C6A-1C38190AFFC5}">
      <dgm:prSet phldrT="[文字]" custT="1"/>
      <dgm:spPr/>
      <dgm:t>
        <a:bodyPr/>
        <a:lstStyle/>
        <a:p>
          <a:r>
            <a:rPr lang="zh-TW" altLang="en-US" sz="2400" dirty="0" smtClean="0">
              <a:sym typeface="Wingdings" panose="05000000000000000000" pitchFamily="2" charset="2"/>
            </a:rPr>
            <a:t>服務學習</a:t>
          </a:r>
          <a:endParaRPr lang="zh-TW" altLang="en-US" sz="2400" dirty="0"/>
        </a:p>
      </dgm:t>
    </dgm:pt>
    <dgm:pt modelId="{18108AAE-B8C7-4C49-8E85-E42B522A7DE3}" type="parTrans" cxnId="{71B2DACC-E8C6-40F8-8EF7-36DCEC39E4DC}">
      <dgm:prSet/>
      <dgm:spPr/>
      <dgm:t>
        <a:bodyPr/>
        <a:lstStyle/>
        <a:p>
          <a:endParaRPr lang="zh-TW" altLang="en-US" sz="2400"/>
        </a:p>
      </dgm:t>
    </dgm:pt>
    <dgm:pt modelId="{AD629EA5-2293-428D-A9C3-026F771A55F7}" type="sibTrans" cxnId="{71B2DACC-E8C6-40F8-8EF7-36DCEC39E4DC}">
      <dgm:prSet/>
      <dgm:spPr/>
      <dgm:t>
        <a:bodyPr/>
        <a:lstStyle/>
        <a:p>
          <a:endParaRPr lang="zh-TW" altLang="en-US" sz="2400"/>
        </a:p>
      </dgm:t>
    </dgm:pt>
    <dgm:pt modelId="{5540B188-0BA2-4C42-B849-A2798B68938A}">
      <dgm:prSet phldrT="[文字]" custT="1"/>
      <dgm:spPr/>
      <dgm:t>
        <a:bodyPr/>
        <a:lstStyle/>
        <a:p>
          <a:r>
            <a:rPr lang="zh-TW" altLang="en-US" sz="2400" dirty="0" smtClean="0">
              <a:sym typeface="Wingdings" panose="05000000000000000000" pitchFamily="2" charset="2"/>
            </a:rPr>
            <a:t>校際及班際交流</a:t>
          </a:r>
          <a:endParaRPr lang="zh-TW" altLang="en-US" sz="2400" dirty="0"/>
        </a:p>
      </dgm:t>
    </dgm:pt>
    <dgm:pt modelId="{BA672BAF-A620-47BA-9DEC-1F9A5BB86250}" type="parTrans" cxnId="{3E45CE16-9B7A-4EA7-BBB0-2F5CD8FF6371}">
      <dgm:prSet/>
      <dgm:spPr/>
      <dgm:t>
        <a:bodyPr/>
        <a:lstStyle/>
        <a:p>
          <a:endParaRPr lang="zh-TW" altLang="en-US" sz="2400"/>
        </a:p>
      </dgm:t>
    </dgm:pt>
    <dgm:pt modelId="{5E8795DF-07E9-4358-A910-CE099698986D}" type="sibTrans" cxnId="{3E45CE16-9B7A-4EA7-BBB0-2F5CD8FF6371}">
      <dgm:prSet/>
      <dgm:spPr/>
      <dgm:t>
        <a:bodyPr/>
        <a:lstStyle/>
        <a:p>
          <a:endParaRPr lang="zh-TW" altLang="en-US" sz="2400"/>
        </a:p>
      </dgm:t>
    </dgm:pt>
    <dgm:pt modelId="{883AAA93-A01A-444E-8A36-AA169B0486F9}">
      <dgm:prSet phldrT="[文字]" custT="1"/>
      <dgm:spPr/>
      <dgm:t>
        <a:bodyPr/>
        <a:lstStyle/>
        <a:p>
          <a:r>
            <a:rPr lang="zh-TW" altLang="en-US" sz="2400" b="1" dirty="0" smtClean="0">
              <a:solidFill>
                <a:schemeClr val="tx1"/>
              </a:solidFill>
              <a:sym typeface="Wingdings" panose="05000000000000000000" pitchFamily="2" charset="2"/>
            </a:rPr>
            <a:t>學科</a:t>
          </a:r>
          <a:endParaRPr lang="en-US" altLang="zh-TW" sz="2400" b="1" dirty="0" smtClean="0">
            <a:solidFill>
              <a:schemeClr val="tx1"/>
            </a:solidFill>
            <a:sym typeface="Wingdings" panose="05000000000000000000" pitchFamily="2" charset="2"/>
          </a:endParaRPr>
        </a:p>
        <a:p>
          <a:r>
            <a:rPr lang="zh-TW" altLang="en-US" sz="2400" b="1" dirty="0" smtClean="0">
              <a:solidFill>
                <a:schemeClr val="tx1"/>
              </a:solidFill>
              <a:sym typeface="Wingdings" panose="05000000000000000000" pitchFamily="2" charset="2"/>
            </a:rPr>
            <a:t>補救教學</a:t>
          </a:r>
          <a:endParaRPr lang="zh-TW" altLang="en-US" sz="2400" b="1" dirty="0">
            <a:solidFill>
              <a:schemeClr val="tx1"/>
            </a:solidFill>
          </a:endParaRPr>
        </a:p>
      </dgm:t>
    </dgm:pt>
    <dgm:pt modelId="{15771AFA-A579-4C68-8A65-D16C0BE9B72F}" type="parTrans" cxnId="{AE900077-8D1B-4669-A2F0-3337A7E0ED82}">
      <dgm:prSet/>
      <dgm:spPr/>
      <dgm:t>
        <a:bodyPr/>
        <a:lstStyle/>
        <a:p>
          <a:endParaRPr lang="zh-TW" altLang="en-US" sz="2400"/>
        </a:p>
      </dgm:t>
    </dgm:pt>
    <dgm:pt modelId="{D17C4705-C104-445F-9F1E-214DDE2B4906}" type="sibTrans" cxnId="{AE900077-8D1B-4669-A2F0-3337A7E0ED82}">
      <dgm:prSet/>
      <dgm:spPr/>
      <dgm:t>
        <a:bodyPr/>
        <a:lstStyle/>
        <a:p>
          <a:endParaRPr lang="zh-TW" altLang="en-US" sz="2400"/>
        </a:p>
      </dgm:t>
    </dgm:pt>
    <dgm:pt modelId="{87532115-E86A-4B36-B661-CBDA0E105E4C}">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sz="2400" dirty="0" smtClean="0"/>
            <a:t>領域學習社團</a:t>
          </a:r>
        </a:p>
        <a:p>
          <a:pPr marL="114300" indent="0" defTabSz="533400">
            <a:lnSpc>
              <a:spcPct val="90000"/>
            </a:lnSpc>
            <a:spcBef>
              <a:spcPct val="0"/>
            </a:spcBef>
            <a:spcAft>
              <a:spcPct val="15000"/>
            </a:spcAft>
            <a:buNone/>
          </a:pPr>
          <a:endParaRPr lang="zh-TW" altLang="en-US" sz="2400" dirty="0"/>
        </a:p>
      </dgm:t>
    </dgm:pt>
    <dgm:pt modelId="{410D9510-EF88-4F06-9C0B-FEB917343F89}" type="parTrans" cxnId="{80BD35B9-C666-4E7D-94CD-39B34AB914AD}">
      <dgm:prSet/>
      <dgm:spPr/>
      <dgm:t>
        <a:bodyPr/>
        <a:lstStyle/>
        <a:p>
          <a:endParaRPr lang="zh-TW" altLang="en-US" sz="2400"/>
        </a:p>
      </dgm:t>
    </dgm:pt>
    <dgm:pt modelId="{E6CC6CF8-E958-42C5-818C-40C1E936AEF7}" type="sibTrans" cxnId="{80BD35B9-C666-4E7D-94CD-39B34AB914AD}">
      <dgm:prSet/>
      <dgm:spPr/>
      <dgm:t>
        <a:bodyPr/>
        <a:lstStyle/>
        <a:p>
          <a:endParaRPr lang="zh-TW" altLang="en-US" sz="2400"/>
        </a:p>
      </dgm:t>
    </dgm:pt>
    <dgm:pt modelId="{90950299-B6B6-42DD-92C0-4138C9CB0A6D}" type="pres">
      <dgm:prSet presAssocID="{8B3CE0C7-7EBA-4E90-902C-3A2BF62C2484}" presName="Name0" presStyleCnt="0">
        <dgm:presLayoutVars>
          <dgm:dir/>
          <dgm:animLvl val="lvl"/>
          <dgm:resizeHandles val="exact"/>
        </dgm:presLayoutVars>
      </dgm:prSet>
      <dgm:spPr/>
      <dgm:t>
        <a:bodyPr/>
        <a:lstStyle/>
        <a:p>
          <a:endParaRPr lang="zh-TW" altLang="en-US"/>
        </a:p>
      </dgm:t>
    </dgm:pt>
    <dgm:pt modelId="{112A5D0A-8D63-4FD2-B1C0-3F3AEAFEE3CB}" type="pres">
      <dgm:prSet presAssocID="{FB8FE1BD-9412-44B8-BB64-89FD485FEE91}" presName="composite" presStyleCnt="0"/>
      <dgm:spPr/>
    </dgm:pt>
    <dgm:pt modelId="{93C61B10-B668-4831-8DFE-2F4BB8D09AB6}" type="pres">
      <dgm:prSet presAssocID="{FB8FE1BD-9412-44B8-BB64-89FD485FEE91}" presName="parTx" presStyleLbl="alignNode1" presStyleIdx="0" presStyleCnt="4">
        <dgm:presLayoutVars>
          <dgm:chMax val="0"/>
          <dgm:chPref val="0"/>
          <dgm:bulletEnabled val="1"/>
        </dgm:presLayoutVars>
      </dgm:prSet>
      <dgm:spPr/>
      <dgm:t>
        <a:bodyPr/>
        <a:lstStyle/>
        <a:p>
          <a:endParaRPr lang="zh-TW" altLang="en-US"/>
        </a:p>
      </dgm:t>
    </dgm:pt>
    <dgm:pt modelId="{B9C0F514-E542-4DA2-BAD5-574AC9DF6596}" type="pres">
      <dgm:prSet presAssocID="{FB8FE1BD-9412-44B8-BB64-89FD485FEE91}" presName="desTx" presStyleLbl="alignAccFollowNode1" presStyleIdx="0" presStyleCnt="4">
        <dgm:presLayoutVars>
          <dgm:bulletEnabled val="1"/>
        </dgm:presLayoutVars>
      </dgm:prSet>
      <dgm:spPr/>
      <dgm:t>
        <a:bodyPr/>
        <a:lstStyle/>
        <a:p>
          <a:endParaRPr lang="zh-TW" altLang="en-US"/>
        </a:p>
      </dgm:t>
    </dgm:pt>
    <dgm:pt modelId="{E1816721-16DF-4C8B-82C7-2ADC3FD7A624}" type="pres">
      <dgm:prSet presAssocID="{3A7D1F2E-0966-455A-8AA5-F55E087BD309}" presName="space" presStyleCnt="0"/>
      <dgm:spPr/>
    </dgm:pt>
    <dgm:pt modelId="{E80E80B4-DAC6-4E17-9D1A-6518B86EC7F1}" type="pres">
      <dgm:prSet presAssocID="{D3D4AC71-8B45-414B-9F94-92707BE7FEDD}" presName="composite" presStyleCnt="0"/>
      <dgm:spPr/>
    </dgm:pt>
    <dgm:pt modelId="{F6952D60-31BC-44F2-A734-C08E14BAE300}" type="pres">
      <dgm:prSet presAssocID="{D3D4AC71-8B45-414B-9F94-92707BE7FEDD}" presName="parTx" presStyleLbl="alignNode1" presStyleIdx="1" presStyleCnt="4">
        <dgm:presLayoutVars>
          <dgm:chMax val="0"/>
          <dgm:chPref val="0"/>
          <dgm:bulletEnabled val="1"/>
        </dgm:presLayoutVars>
      </dgm:prSet>
      <dgm:spPr/>
      <dgm:t>
        <a:bodyPr/>
        <a:lstStyle/>
        <a:p>
          <a:endParaRPr lang="zh-TW" altLang="en-US"/>
        </a:p>
      </dgm:t>
    </dgm:pt>
    <dgm:pt modelId="{830F60E0-5B57-495F-8664-5DAE78E796BE}" type="pres">
      <dgm:prSet presAssocID="{D3D4AC71-8B45-414B-9F94-92707BE7FEDD}" presName="desTx" presStyleLbl="alignAccFollowNode1" presStyleIdx="1" presStyleCnt="4">
        <dgm:presLayoutVars>
          <dgm:bulletEnabled val="1"/>
        </dgm:presLayoutVars>
      </dgm:prSet>
      <dgm:spPr/>
      <dgm:t>
        <a:bodyPr/>
        <a:lstStyle/>
        <a:p>
          <a:endParaRPr lang="zh-TW" altLang="en-US"/>
        </a:p>
      </dgm:t>
    </dgm:pt>
    <dgm:pt modelId="{87C12B29-369D-4656-8B8A-637BBE278DFB}" type="pres">
      <dgm:prSet presAssocID="{316E100E-D923-4AC2-BC97-41D8C2E8A154}" presName="space" presStyleCnt="0"/>
      <dgm:spPr/>
    </dgm:pt>
    <dgm:pt modelId="{98EE4A2D-5212-4AFB-A9A6-524A83A8629A}" type="pres">
      <dgm:prSet presAssocID="{81531A25-7FDF-40FD-AAC9-C57BA7E71730}" presName="composite" presStyleCnt="0"/>
      <dgm:spPr/>
    </dgm:pt>
    <dgm:pt modelId="{8A6AFA94-AE23-45B8-B062-6AA0867E5C08}" type="pres">
      <dgm:prSet presAssocID="{81531A25-7FDF-40FD-AAC9-C57BA7E71730}" presName="parTx" presStyleLbl="alignNode1" presStyleIdx="2" presStyleCnt="4" custScaleX="109716">
        <dgm:presLayoutVars>
          <dgm:chMax val="0"/>
          <dgm:chPref val="0"/>
          <dgm:bulletEnabled val="1"/>
        </dgm:presLayoutVars>
      </dgm:prSet>
      <dgm:spPr/>
      <dgm:t>
        <a:bodyPr/>
        <a:lstStyle/>
        <a:p>
          <a:endParaRPr lang="zh-TW" altLang="en-US"/>
        </a:p>
      </dgm:t>
    </dgm:pt>
    <dgm:pt modelId="{50C29B5C-4E6F-4CC8-A184-E38778B30850}" type="pres">
      <dgm:prSet presAssocID="{81531A25-7FDF-40FD-AAC9-C57BA7E71730}" presName="desTx" presStyleLbl="alignAccFollowNode1" presStyleIdx="2" presStyleCnt="4" custScaleX="114908">
        <dgm:presLayoutVars>
          <dgm:bulletEnabled val="1"/>
        </dgm:presLayoutVars>
      </dgm:prSet>
      <dgm:spPr/>
      <dgm:t>
        <a:bodyPr/>
        <a:lstStyle/>
        <a:p>
          <a:endParaRPr lang="zh-TW" altLang="en-US"/>
        </a:p>
      </dgm:t>
    </dgm:pt>
    <dgm:pt modelId="{78E6ABD7-5A14-4F3A-9AD7-96F31878661D}" type="pres">
      <dgm:prSet presAssocID="{7E23FCC1-926D-43B8-94F9-B3E7DED6C055}" presName="space" presStyleCnt="0"/>
      <dgm:spPr/>
    </dgm:pt>
    <dgm:pt modelId="{67CFC19C-3EEF-42E1-9458-FD5AFFD9E318}" type="pres">
      <dgm:prSet presAssocID="{883AAA93-A01A-444E-8A36-AA169B0486F9}" presName="composite" presStyleCnt="0"/>
      <dgm:spPr/>
    </dgm:pt>
    <dgm:pt modelId="{3B6243BA-1E1A-4A45-9DE7-454656AFA7DF}" type="pres">
      <dgm:prSet presAssocID="{883AAA93-A01A-444E-8A36-AA169B0486F9}" presName="parTx" presStyleLbl="alignNode1" presStyleIdx="3" presStyleCnt="4">
        <dgm:presLayoutVars>
          <dgm:chMax val="0"/>
          <dgm:chPref val="0"/>
          <dgm:bulletEnabled val="1"/>
        </dgm:presLayoutVars>
      </dgm:prSet>
      <dgm:spPr/>
      <dgm:t>
        <a:bodyPr/>
        <a:lstStyle/>
        <a:p>
          <a:endParaRPr lang="zh-TW" altLang="en-US"/>
        </a:p>
      </dgm:t>
    </dgm:pt>
    <dgm:pt modelId="{FF350FBA-BE30-4CD1-8216-C2DD0B2657A2}" type="pres">
      <dgm:prSet presAssocID="{883AAA93-A01A-444E-8A36-AA169B0486F9}" presName="desTx" presStyleLbl="alignAccFollowNode1" presStyleIdx="3" presStyleCnt="4">
        <dgm:presLayoutVars>
          <dgm:bulletEnabled val="1"/>
        </dgm:presLayoutVars>
      </dgm:prSet>
      <dgm:spPr/>
      <dgm:t>
        <a:bodyPr/>
        <a:lstStyle/>
        <a:p>
          <a:endParaRPr lang="zh-TW" altLang="en-US"/>
        </a:p>
      </dgm:t>
    </dgm:pt>
  </dgm:ptLst>
  <dgm:cxnLst>
    <dgm:cxn modelId="{74C77C27-3FD6-4732-A9F0-2062348CC221}" type="presOf" srcId="{87532115-E86A-4B36-B661-CBDA0E105E4C}" destId="{50C29B5C-4E6F-4CC8-A184-E38778B30850}" srcOrd="0" destOrd="0" presId="urn:microsoft.com/office/officeart/2005/8/layout/hList1"/>
    <dgm:cxn modelId="{71B2DACC-E8C6-40F8-8EF7-36DCEC39E4DC}" srcId="{D3D4AC71-8B45-414B-9F94-92707BE7FEDD}" destId="{845B3BE9-44CB-49D2-8C6A-1C38190AFFC5}" srcOrd="1" destOrd="0" parTransId="{18108AAE-B8C7-4C49-8E85-E42B522A7DE3}" sibTransId="{AD629EA5-2293-428D-A9C3-026F771A55F7}"/>
    <dgm:cxn modelId="{0C6AC84E-2767-469D-A5F9-F908D8C8EDF7}" type="presOf" srcId="{5540B188-0BA2-4C42-B849-A2798B68938A}" destId="{830F60E0-5B57-495F-8664-5DAE78E796BE}" srcOrd="0" destOrd="2" presId="urn:microsoft.com/office/officeart/2005/8/layout/hList1"/>
    <dgm:cxn modelId="{8C9349D4-D729-4616-AAA2-320B93DE1A4B}" type="presOf" srcId="{81531A25-7FDF-40FD-AAC9-C57BA7E71730}" destId="{8A6AFA94-AE23-45B8-B062-6AA0867E5C08}" srcOrd="0" destOrd="0" presId="urn:microsoft.com/office/officeart/2005/8/layout/hList1"/>
    <dgm:cxn modelId="{FB97D0C3-298B-4B1B-A391-778C214A30FC}" srcId="{8B3CE0C7-7EBA-4E90-902C-3A2BF62C2484}" destId="{D3D4AC71-8B45-414B-9F94-92707BE7FEDD}" srcOrd="1" destOrd="0" parTransId="{C5E6B0A6-CDFE-4758-A0FA-392DAE626005}" sibTransId="{316E100E-D923-4AC2-BC97-41D8C2E8A154}"/>
    <dgm:cxn modelId="{B0EF8F3E-63E6-4F26-A382-5CA62B729C1B}" type="presOf" srcId="{C3EDAE61-6830-46D6-8C56-1C0E9876B9D3}" destId="{B9C0F514-E542-4DA2-BAD5-574AC9DF6596}" srcOrd="0" destOrd="0" presId="urn:microsoft.com/office/officeart/2005/8/layout/hList1"/>
    <dgm:cxn modelId="{DF71C91A-C4B6-429D-9DF7-6ED2316034FD}" type="presOf" srcId="{D3D4AC71-8B45-414B-9F94-92707BE7FEDD}" destId="{F6952D60-31BC-44F2-A734-C08E14BAE300}" srcOrd="0" destOrd="0" presId="urn:microsoft.com/office/officeart/2005/8/layout/hList1"/>
    <dgm:cxn modelId="{10173AD0-5792-444F-9158-E5FCBFF667B4}" type="presOf" srcId="{CFA86F44-AA83-4AF1-8B33-F210E1182828}" destId="{B9C0F514-E542-4DA2-BAD5-574AC9DF6596}" srcOrd="0" destOrd="1" presId="urn:microsoft.com/office/officeart/2005/8/layout/hList1"/>
    <dgm:cxn modelId="{BF4658EA-710B-4D82-885E-63D9470D2E28}" type="presOf" srcId="{E923125E-CC4D-46E2-A9CB-2BC3E19FF06B}" destId="{B9C0F514-E542-4DA2-BAD5-574AC9DF6596}" srcOrd="0" destOrd="2" presId="urn:microsoft.com/office/officeart/2005/8/layout/hList1"/>
    <dgm:cxn modelId="{A08A97BA-E4EC-4514-A966-9D9380532F33}" srcId="{FB8FE1BD-9412-44B8-BB64-89FD485FEE91}" destId="{C3EDAE61-6830-46D6-8C56-1C0E9876B9D3}" srcOrd="0" destOrd="0" parTransId="{AF0FE218-3765-4915-96AC-BD4D61BC36C8}" sibTransId="{5649145A-49C6-4212-829E-D6AFEA5803E6}"/>
    <dgm:cxn modelId="{6DE40BD7-9BA5-4C24-BF4A-1A84FAE3A6E7}" type="presOf" srcId="{FB8FE1BD-9412-44B8-BB64-89FD485FEE91}" destId="{93C61B10-B668-4831-8DFE-2F4BB8D09AB6}" srcOrd="0" destOrd="0" presId="urn:microsoft.com/office/officeart/2005/8/layout/hList1"/>
    <dgm:cxn modelId="{1DBFE3C8-9DE9-487B-BA43-9A05295A0FFD}" srcId="{8B3CE0C7-7EBA-4E90-902C-3A2BF62C2484}" destId="{FB8FE1BD-9412-44B8-BB64-89FD485FEE91}" srcOrd="0" destOrd="0" parTransId="{32F8F458-1DED-4A4B-AA1C-FA0992DF5D23}" sibTransId="{3A7D1F2E-0966-455A-8AA5-F55E087BD309}"/>
    <dgm:cxn modelId="{6BBF4275-AA08-4325-8957-047EE21ED42C}" type="presOf" srcId="{8B3CE0C7-7EBA-4E90-902C-3A2BF62C2484}" destId="{90950299-B6B6-42DD-92C0-4138C9CB0A6D}" srcOrd="0" destOrd="0" presId="urn:microsoft.com/office/officeart/2005/8/layout/hList1"/>
    <dgm:cxn modelId="{80BD35B9-C666-4E7D-94CD-39B34AB914AD}" srcId="{81531A25-7FDF-40FD-AAC9-C57BA7E71730}" destId="{87532115-E86A-4B36-B661-CBDA0E105E4C}" srcOrd="0" destOrd="0" parTransId="{410D9510-EF88-4F06-9C0B-FEB917343F89}" sibTransId="{E6CC6CF8-E958-42C5-818C-40C1E936AEF7}"/>
    <dgm:cxn modelId="{74F27E19-6D39-4892-AD21-C40913EFD3F6}" srcId="{FB8FE1BD-9412-44B8-BB64-89FD485FEE91}" destId="{CFA86F44-AA83-4AF1-8B33-F210E1182828}" srcOrd="1" destOrd="0" parTransId="{ADE02D37-5728-4A1D-91EC-2F1F0DF74253}" sibTransId="{FCDA5112-C609-4FB3-92CF-B8CCE4252490}"/>
    <dgm:cxn modelId="{A6CE377E-7DC2-472B-9E2B-C225B5097203}" type="presOf" srcId="{883AAA93-A01A-444E-8A36-AA169B0486F9}" destId="{3B6243BA-1E1A-4A45-9DE7-454656AFA7DF}" srcOrd="0" destOrd="0" presId="urn:microsoft.com/office/officeart/2005/8/layout/hList1"/>
    <dgm:cxn modelId="{CB2C2F6E-D241-4606-88D0-D87FF9028354}" srcId="{883AAA93-A01A-444E-8A36-AA169B0486F9}" destId="{15F9D794-9C75-4AED-A0FA-82B66ECD28E8}" srcOrd="0" destOrd="0" parTransId="{2991B836-E92D-4B46-B7F2-146E9265E993}" sibTransId="{D2C6A60E-6845-4020-8981-40B3E61ACF2E}"/>
    <dgm:cxn modelId="{D00C8873-E092-4995-A20E-21D556946254}" srcId="{FB8FE1BD-9412-44B8-BB64-89FD485FEE91}" destId="{E923125E-CC4D-46E2-A9CB-2BC3E19FF06B}" srcOrd="2" destOrd="0" parTransId="{48BF6D46-4C9D-43DF-869C-473528206246}" sibTransId="{46EC068C-B30A-4567-8BEA-7746BF842D8A}"/>
    <dgm:cxn modelId="{AE900077-8D1B-4669-A2F0-3337A7E0ED82}" srcId="{8B3CE0C7-7EBA-4E90-902C-3A2BF62C2484}" destId="{883AAA93-A01A-444E-8A36-AA169B0486F9}" srcOrd="3" destOrd="0" parTransId="{15771AFA-A579-4C68-8A65-D16C0BE9B72F}" sibTransId="{D17C4705-C104-445F-9F1E-214DDE2B4906}"/>
    <dgm:cxn modelId="{3E45CE16-9B7A-4EA7-BBB0-2F5CD8FF6371}" srcId="{D3D4AC71-8B45-414B-9F94-92707BE7FEDD}" destId="{5540B188-0BA2-4C42-B849-A2798B68938A}" srcOrd="2" destOrd="0" parTransId="{BA672BAF-A620-47BA-9DEC-1F9A5BB86250}" sibTransId="{5E8795DF-07E9-4358-A910-CE099698986D}"/>
    <dgm:cxn modelId="{E3351459-68B1-42F0-B054-215805AA8590}" srcId="{D3D4AC71-8B45-414B-9F94-92707BE7FEDD}" destId="{A9236781-842F-4760-BA08-3DAC96293C06}" srcOrd="0" destOrd="0" parTransId="{9C1757CC-0F19-4482-A5A5-D4B56D5168AB}" sibTransId="{F524D2F4-1728-4D0D-B6F3-DF8D472344DB}"/>
    <dgm:cxn modelId="{C1D0ADC0-025E-4594-B8FF-BB627E300160}" type="presOf" srcId="{15F9D794-9C75-4AED-A0FA-82B66ECD28E8}" destId="{FF350FBA-BE30-4CD1-8216-C2DD0B2657A2}" srcOrd="0" destOrd="0" presId="urn:microsoft.com/office/officeart/2005/8/layout/hList1"/>
    <dgm:cxn modelId="{72671AA1-08EF-4863-B498-FF2C04238FE6}" srcId="{8B3CE0C7-7EBA-4E90-902C-3A2BF62C2484}" destId="{81531A25-7FDF-40FD-AAC9-C57BA7E71730}" srcOrd="2" destOrd="0" parTransId="{82DDF2AA-C35E-4E36-8555-1E8932EA9B8D}" sibTransId="{7E23FCC1-926D-43B8-94F9-B3E7DED6C055}"/>
    <dgm:cxn modelId="{9BD8B2FF-4FEE-45FA-A9A9-5327799791FC}" type="presOf" srcId="{845B3BE9-44CB-49D2-8C6A-1C38190AFFC5}" destId="{830F60E0-5B57-495F-8664-5DAE78E796BE}" srcOrd="0" destOrd="1" presId="urn:microsoft.com/office/officeart/2005/8/layout/hList1"/>
    <dgm:cxn modelId="{50629C80-80D8-43E8-BB4B-64A7C7B4E98D}" type="presOf" srcId="{A9236781-842F-4760-BA08-3DAC96293C06}" destId="{830F60E0-5B57-495F-8664-5DAE78E796BE}" srcOrd="0" destOrd="0" presId="urn:microsoft.com/office/officeart/2005/8/layout/hList1"/>
    <dgm:cxn modelId="{E7F24A28-DD05-4893-A27C-25F77B3A7589}" type="presParOf" srcId="{90950299-B6B6-42DD-92C0-4138C9CB0A6D}" destId="{112A5D0A-8D63-4FD2-B1C0-3F3AEAFEE3CB}" srcOrd="0" destOrd="0" presId="urn:microsoft.com/office/officeart/2005/8/layout/hList1"/>
    <dgm:cxn modelId="{FB330BA6-A0E7-4424-9087-0D013D690977}" type="presParOf" srcId="{112A5D0A-8D63-4FD2-B1C0-3F3AEAFEE3CB}" destId="{93C61B10-B668-4831-8DFE-2F4BB8D09AB6}" srcOrd="0" destOrd="0" presId="urn:microsoft.com/office/officeart/2005/8/layout/hList1"/>
    <dgm:cxn modelId="{F8DF489E-7DCB-47BC-B39C-FD2376E68AF0}" type="presParOf" srcId="{112A5D0A-8D63-4FD2-B1C0-3F3AEAFEE3CB}" destId="{B9C0F514-E542-4DA2-BAD5-574AC9DF6596}" srcOrd="1" destOrd="0" presId="urn:microsoft.com/office/officeart/2005/8/layout/hList1"/>
    <dgm:cxn modelId="{85F3129E-CE73-485C-9FDA-DFFE6A1064B5}" type="presParOf" srcId="{90950299-B6B6-42DD-92C0-4138C9CB0A6D}" destId="{E1816721-16DF-4C8B-82C7-2ADC3FD7A624}" srcOrd="1" destOrd="0" presId="urn:microsoft.com/office/officeart/2005/8/layout/hList1"/>
    <dgm:cxn modelId="{02516697-DED1-4E88-8F51-48EEAAAB6EF7}" type="presParOf" srcId="{90950299-B6B6-42DD-92C0-4138C9CB0A6D}" destId="{E80E80B4-DAC6-4E17-9D1A-6518B86EC7F1}" srcOrd="2" destOrd="0" presId="urn:microsoft.com/office/officeart/2005/8/layout/hList1"/>
    <dgm:cxn modelId="{C9AC18C3-DE8A-4ADB-AE89-56F984A886A3}" type="presParOf" srcId="{E80E80B4-DAC6-4E17-9D1A-6518B86EC7F1}" destId="{F6952D60-31BC-44F2-A734-C08E14BAE300}" srcOrd="0" destOrd="0" presId="urn:microsoft.com/office/officeart/2005/8/layout/hList1"/>
    <dgm:cxn modelId="{578FE350-73CF-4703-AF89-CA56477B5EAE}" type="presParOf" srcId="{E80E80B4-DAC6-4E17-9D1A-6518B86EC7F1}" destId="{830F60E0-5B57-495F-8664-5DAE78E796BE}" srcOrd="1" destOrd="0" presId="urn:microsoft.com/office/officeart/2005/8/layout/hList1"/>
    <dgm:cxn modelId="{A5514084-C34E-44E4-8418-639445D14612}" type="presParOf" srcId="{90950299-B6B6-42DD-92C0-4138C9CB0A6D}" destId="{87C12B29-369D-4656-8B8A-637BBE278DFB}" srcOrd="3" destOrd="0" presId="urn:microsoft.com/office/officeart/2005/8/layout/hList1"/>
    <dgm:cxn modelId="{418E722B-64C1-4CB7-8E32-A62A94B7D5CF}" type="presParOf" srcId="{90950299-B6B6-42DD-92C0-4138C9CB0A6D}" destId="{98EE4A2D-5212-4AFB-A9A6-524A83A8629A}" srcOrd="4" destOrd="0" presId="urn:microsoft.com/office/officeart/2005/8/layout/hList1"/>
    <dgm:cxn modelId="{52DB5465-26BA-4196-9C3C-B7C38A8EE1E1}" type="presParOf" srcId="{98EE4A2D-5212-4AFB-A9A6-524A83A8629A}" destId="{8A6AFA94-AE23-45B8-B062-6AA0867E5C08}" srcOrd="0" destOrd="0" presId="urn:microsoft.com/office/officeart/2005/8/layout/hList1"/>
    <dgm:cxn modelId="{D8BBC287-FAA7-4B5D-88B9-E63960E13263}" type="presParOf" srcId="{98EE4A2D-5212-4AFB-A9A6-524A83A8629A}" destId="{50C29B5C-4E6F-4CC8-A184-E38778B30850}" srcOrd="1" destOrd="0" presId="urn:microsoft.com/office/officeart/2005/8/layout/hList1"/>
    <dgm:cxn modelId="{1A7A1845-53BB-4ECB-8787-7BCF3AFE11CA}" type="presParOf" srcId="{90950299-B6B6-42DD-92C0-4138C9CB0A6D}" destId="{78E6ABD7-5A14-4F3A-9AD7-96F31878661D}" srcOrd="5" destOrd="0" presId="urn:microsoft.com/office/officeart/2005/8/layout/hList1"/>
    <dgm:cxn modelId="{BEF6875A-7F92-460E-9183-57370648FD22}" type="presParOf" srcId="{90950299-B6B6-42DD-92C0-4138C9CB0A6D}" destId="{67CFC19C-3EEF-42E1-9458-FD5AFFD9E318}" srcOrd="6" destOrd="0" presId="urn:microsoft.com/office/officeart/2005/8/layout/hList1"/>
    <dgm:cxn modelId="{5CA99F49-110E-4CF5-A627-71403C96D6E9}" type="presParOf" srcId="{67CFC19C-3EEF-42E1-9458-FD5AFFD9E318}" destId="{3B6243BA-1E1A-4A45-9DE7-454656AFA7DF}" srcOrd="0" destOrd="0" presId="urn:microsoft.com/office/officeart/2005/8/layout/hList1"/>
    <dgm:cxn modelId="{D23B4AAE-E744-446A-BF5C-8D6B3CDC3B75}" type="presParOf" srcId="{67CFC19C-3EEF-42E1-9458-FD5AFFD9E318}" destId="{FF350FBA-BE30-4CD1-8216-C2DD0B2657A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F1593E1-4F2E-45D9-9937-1065CA3F9EE4}"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zh-TW" altLang="en-US"/>
        </a:p>
      </dgm:t>
    </dgm:pt>
    <dgm:pt modelId="{1F66C70E-7CFE-4BDE-979B-BE1A2123E9DC}">
      <dgm:prSet phldrT="[文字]"/>
      <dgm:spPr/>
      <dgm:t>
        <a:bodyPr/>
        <a:lstStyle/>
        <a:p>
          <a:r>
            <a:rPr lang="zh-TW" altLang="en-US" dirty="0" smtClean="0"/>
            <a:t>九年一貫</a:t>
          </a:r>
          <a:endParaRPr lang="zh-TW" altLang="en-US" dirty="0"/>
        </a:p>
      </dgm:t>
    </dgm:pt>
    <dgm:pt modelId="{BB411DDF-0315-4998-B745-69534A496CCE}" type="parTrans" cxnId="{54002E1E-E4C4-4E65-8C44-5A3EC154DB3C}">
      <dgm:prSet/>
      <dgm:spPr/>
      <dgm:t>
        <a:bodyPr/>
        <a:lstStyle/>
        <a:p>
          <a:endParaRPr lang="zh-TW" altLang="en-US"/>
        </a:p>
      </dgm:t>
    </dgm:pt>
    <dgm:pt modelId="{010433DA-903A-4980-8F94-201128A713BD}" type="sibTrans" cxnId="{54002E1E-E4C4-4E65-8C44-5A3EC154DB3C}">
      <dgm:prSet/>
      <dgm:spPr/>
      <dgm:t>
        <a:bodyPr/>
        <a:lstStyle/>
        <a:p>
          <a:endParaRPr lang="zh-TW" altLang="en-US"/>
        </a:p>
      </dgm:t>
    </dgm:pt>
    <dgm:pt modelId="{07F9F05B-D5C6-48BE-95A1-608ADD1FB099}">
      <dgm:prSet phldrT="[文字]"/>
      <dgm:spPr/>
      <dgm:t>
        <a:bodyPr/>
        <a:lstStyle/>
        <a:p>
          <a:r>
            <a:rPr lang="zh-TW" altLang="en-US" dirty="0" smtClean="0"/>
            <a:t>能力導向</a:t>
          </a:r>
          <a:endParaRPr lang="zh-TW" altLang="en-US" dirty="0"/>
        </a:p>
      </dgm:t>
    </dgm:pt>
    <dgm:pt modelId="{7F9259B6-132D-441B-A0C3-812E5AEA49E8}" type="parTrans" cxnId="{2BAEEE1A-8BD6-4183-9432-E03EB6BD417D}">
      <dgm:prSet/>
      <dgm:spPr/>
      <dgm:t>
        <a:bodyPr/>
        <a:lstStyle/>
        <a:p>
          <a:endParaRPr lang="zh-TW" altLang="en-US"/>
        </a:p>
      </dgm:t>
    </dgm:pt>
    <dgm:pt modelId="{18359109-9F22-44B4-B095-E1005937D4D9}" type="sibTrans" cxnId="{2BAEEE1A-8BD6-4183-9432-E03EB6BD417D}">
      <dgm:prSet/>
      <dgm:spPr/>
      <dgm:t>
        <a:bodyPr/>
        <a:lstStyle/>
        <a:p>
          <a:endParaRPr lang="zh-TW" altLang="en-US"/>
        </a:p>
      </dgm:t>
    </dgm:pt>
    <dgm:pt modelId="{EE3A2B65-D9AB-466E-B9FB-AC5415018496}">
      <dgm:prSet phldrT="[文字]"/>
      <dgm:spPr/>
      <dgm:t>
        <a:bodyPr/>
        <a:lstStyle/>
        <a:p>
          <a:r>
            <a:rPr lang="zh-TW" altLang="en-US" dirty="0" smtClean="0"/>
            <a:t>十二年國教</a:t>
          </a:r>
          <a:endParaRPr lang="zh-TW" altLang="en-US" dirty="0"/>
        </a:p>
      </dgm:t>
    </dgm:pt>
    <dgm:pt modelId="{C0EB98DB-CD9B-40AF-A65E-4EB00D76EEFE}" type="parTrans" cxnId="{5D0BD980-9865-4B5E-9873-E90C578D1EE7}">
      <dgm:prSet/>
      <dgm:spPr/>
      <dgm:t>
        <a:bodyPr/>
        <a:lstStyle/>
        <a:p>
          <a:endParaRPr lang="zh-TW" altLang="en-US"/>
        </a:p>
      </dgm:t>
    </dgm:pt>
    <dgm:pt modelId="{3EF6D9C8-72BF-41F0-862E-84C08AC0A818}" type="sibTrans" cxnId="{5D0BD980-9865-4B5E-9873-E90C578D1EE7}">
      <dgm:prSet/>
      <dgm:spPr/>
      <dgm:t>
        <a:bodyPr/>
        <a:lstStyle/>
        <a:p>
          <a:endParaRPr lang="zh-TW" altLang="en-US"/>
        </a:p>
      </dgm:t>
    </dgm:pt>
    <dgm:pt modelId="{2D8CC946-07FD-4922-8E0A-A2348AD86587}">
      <dgm:prSet phldrT="[文字]"/>
      <dgm:spPr/>
      <dgm:t>
        <a:bodyPr/>
        <a:lstStyle/>
        <a:p>
          <a:r>
            <a:rPr lang="zh-TW" altLang="en-US" dirty="0" smtClean="0"/>
            <a:t>素養導向</a:t>
          </a:r>
          <a:endParaRPr lang="zh-TW" altLang="en-US" dirty="0"/>
        </a:p>
      </dgm:t>
    </dgm:pt>
    <dgm:pt modelId="{F5CE31DA-76CD-4FB5-8D4F-2BC28C6A2FA9}" type="parTrans" cxnId="{A93AA469-22DA-4209-99DF-D68A99E24115}">
      <dgm:prSet/>
      <dgm:spPr/>
      <dgm:t>
        <a:bodyPr/>
        <a:lstStyle/>
        <a:p>
          <a:endParaRPr lang="zh-TW" altLang="en-US"/>
        </a:p>
      </dgm:t>
    </dgm:pt>
    <dgm:pt modelId="{BB0024E9-F3DB-4997-81C6-F439032921B4}" type="sibTrans" cxnId="{A93AA469-22DA-4209-99DF-D68A99E24115}">
      <dgm:prSet/>
      <dgm:spPr/>
      <dgm:t>
        <a:bodyPr/>
        <a:lstStyle/>
        <a:p>
          <a:endParaRPr lang="zh-TW" altLang="en-US"/>
        </a:p>
      </dgm:t>
    </dgm:pt>
    <dgm:pt modelId="{D2AC3E07-B092-49D1-864C-7AB7D1A0FD26}" type="pres">
      <dgm:prSet presAssocID="{5F1593E1-4F2E-45D9-9937-1065CA3F9EE4}" presName="outerComposite" presStyleCnt="0">
        <dgm:presLayoutVars>
          <dgm:chMax val="2"/>
          <dgm:animLvl val="lvl"/>
          <dgm:resizeHandles val="exact"/>
        </dgm:presLayoutVars>
      </dgm:prSet>
      <dgm:spPr/>
      <dgm:t>
        <a:bodyPr/>
        <a:lstStyle/>
        <a:p>
          <a:endParaRPr lang="zh-TW" altLang="en-US"/>
        </a:p>
      </dgm:t>
    </dgm:pt>
    <dgm:pt modelId="{2F14CDC1-293D-4951-9D90-24FDF76DB0DF}" type="pres">
      <dgm:prSet presAssocID="{5F1593E1-4F2E-45D9-9937-1065CA3F9EE4}" presName="dummyMaxCanvas" presStyleCnt="0"/>
      <dgm:spPr/>
    </dgm:pt>
    <dgm:pt modelId="{7A5D64D7-F535-4BD9-BBD1-1F9577A741DA}" type="pres">
      <dgm:prSet presAssocID="{5F1593E1-4F2E-45D9-9937-1065CA3F9EE4}" presName="parentComposite" presStyleCnt="0"/>
      <dgm:spPr/>
    </dgm:pt>
    <dgm:pt modelId="{C7C87F1D-BA6F-4514-B595-25D74114898C}" type="pres">
      <dgm:prSet presAssocID="{5F1593E1-4F2E-45D9-9937-1065CA3F9EE4}" presName="parent1" presStyleLbl="alignAccFollowNode1" presStyleIdx="0" presStyleCnt="4">
        <dgm:presLayoutVars>
          <dgm:chMax val="4"/>
        </dgm:presLayoutVars>
      </dgm:prSet>
      <dgm:spPr/>
      <dgm:t>
        <a:bodyPr/>
        <a:lstStyle/>
        <a:p>
          <a:endParaRPr lang="zh-TW" altLang="en-US"/>
        </a:p>
      </dgm:t>
    </dgm:pt>
    <dgm:pt modelId="{52EAA457-D0EB-4E98-ACB3-7EA88F2A1002}" type="pres">
      <dgm:prSet presAssocID="{5F1593E1-4F2E-45D9-9937-1065CA3F9EE4}" presName="parent2" presStyleLbl="alignAccFollowNode1" presStyleIdx="1" presStyleCnt="4">
        <dgm:presLayoutVars>
          <dgm:chMax val="4"/>
        </dgm:presLayoutVars>
      </dgm:prSet>
      <dgm:spPr/>
      <dgm:t>
        <a:bodyPr/>
        <a:lstStyle/>
        <a:p>
          <a:endParaRPr lang="zh-TW" altLang="en-US"/>
        </a:p>
      </dgm:t>
    </dgm:pt>
    <dgm:pt modelId="{8BECC752-051D-4630-BA82-BBCC79E0584C}" type="pres">
      <dgm:prSet presAssocID="{5F1593E1-4F2E-45D9-9937-1065CA3F9EE4}" presName="childrenComposite" presStyleCnt="0"/>
      <dgm:spPr/>
    </dgm:pt>
    <dgm:pt modelId="{EC7D1637-9740-4461-8106-4AF2D0B5F4B7}" type="pres">
      <dgm:prSet presAssocID="{5F1593E1-4F2E-45D9-9937-1065CA3F9EE4}" presName="dummyMaxCanvas_ChildArea" presStyleCnt="0"/>
      <dgm:spPr/>
    </dgm:pt>
    <dgm:pt modelId="{51FB3BB1-E395-4782-A0D4-CCB2CB96D60D}" type="pres">
      <dgm:prSet presAssocID="{5F1593E1-4F2E-45D9-9937-1065CA3F9EE4}" presName="fulcrum" presStyleLbl="alignAccFollowNode1" presStyleIdx="2" presStyleCnt="4"/>
      <dgm:spPr/>
    </dgm:pt>
    <dgm:pt modelId="{E14CAD16-5210-4F3C-8DFE-DBE32E63DBC2}" type="pres">
      <dgm:prSet presAssocID="{5F1593E1-4F2E-45D9-9937-1065CA3F9EE4}" presName="balance_11" presStyleLbl="alignAccFollowNode1" presStyleIdx="3" presStyleCnt="4">
        <dgm:presLayoutVars>
          <dgm:bulletEnabled val="1"/>
        </dgm:presLayoutVars>
      </dgm:prSet>
      <dgm:spPr/>
    </dgm:pt>
    <dgm:pt modelId="{1CD7378E-EB13-4CD4-BF8A-6CE220ECE8A7}" type="pres">
      <dgm:prSet presAssocID="{5F1593E1-4F2E-45D9-9937-1065CA3F9EE4}" presName="left_11_1" presStyleLbl="node1" presStyleIdx="0" presStyleCnt="2">
        <dgm:presLayoutVars>
          <dgm:bulletEnabled val="1"/>
        </dgm:presLayoutVars>
      </dgm:prSet>
      <dgm:spPr/>
      <dgm:t>
        <a:bodyPr/>
        <a:lstStyle/>
        <a:p>
          <a:endParaRPr lang="zh-TW" altLang="en-US"/>
        </a:p>
      </dgm:t>
    </dgm:pt>
    <dgm:pt modelId="{A7268947-32AC-4AD0-A905-181018D22967}" type="pres">
      <dgm:prSet presAssocID="{5F1593E1-4F2E-45D9-9937-1065CA3F9EE4}" presName="right_11_1" presStyleLbl="node1" presStyleIdx="1" presStyleCnt="2">
        <dgm:presLayoutVars>
          <dgm:bulletEnabled val="1"/>
        </dgm:presLayoutVars>
      </dgm:prSet>
      <dgm:spPr/>
      <dgm:t>
        <a:bodyPr/>
        <a:lstStyle/>
        <a:p>
          <a:endParaRPr lang="zh-TW" altLang="en-US"/>
        </a:p>
      </dgm:t>
    </dgm:pt>
  </dgm:ptLst>
  <dgm:cxnLst>
    <dgm:cxn modelId="{F8ACEB88-1009-43DD-9FF4-CD5D1206A406}" type="presOf" srcId="{2D8CC946-07FD-4922-8E0A-A2348AD86587}" destId="{A7268947-32AC-4AD0-A905-181018D22967}" srcOrd="0" destOrd="0" presId="urn:microsoft.com/office/officeart/2005/8/layout/balance1"/>
    <dgm:cxn modelId="{3CC88B87-8DAA-4B3E-AEFC-FD9E597DA05B}" type="presOf" srcId="{1F66C70E-7CFE-4BDE-979B-BE1A2123E9DC}" destId="{C7C87F1D-BA6F-4514-B595-25D74114898C}" srcOrd="0" destOrd="0" presId="urn:microsoft.com/office/officeart/2005/8/layout/balance1"/>
    <dgm:cxn modelId="{34BBC2EE-30C9-4F82-A43A-7C2D05744E7D}" type="presOf" srcId="{EE3A2B65-D9AB-466E-B9FB-AC5415018496}" destId="{52EAA457-D0EB-4E98-ACB3-7EA88F2A1002}" srcOrd="0" destOrd="0" presId="urn:microsoft.com/office/officeart/2005/8/layout/balance1"/>
    <dgm:cxn modelId="{878C5F50-3C34-4EE6-BEEA-CAB070935F47}" type="presOf" srcId="{07F9F05B-D5C6-48BE-95A1-608ADD1FB099}" destId="{1CD7378E-EB13-4CD4-BF8A-6CE220ECE8A7}" srcOrd="0" destOrd="0" presId="urn:microsoft.com/office/officeart/2005/8/layout/balance1"/>
    <dgm:cxn modelId="{5D0BD980-9865-4B5E-9873-E90C578D1EE7}" srcId="{5F1593E1-4F2E-45D9-9937-1065CA3F9EE4}" destId="{EE3A2B65-D9AB-466E-B9FB-AC5415018496}" srcOrd="1" destOrd="0" parTransId="{C0EB98DB-CD9B-40AF-A65E-4EB00D76EEFE}" sibTransId="{3EF6D9C8-72BF-41F0-862E-84C08AC0A818}"/>
    <dgm:cxn modelId="{2BAEEE1A-8BD6-4183-9432-E03EB6BD417D}" srcId="{1F66C70E-7CFE-4BDE-979B-BE1A2123E9DC}" destId="{07F9F05B-D5C6-48BE-95A1-608ADD1FB099}" srcOrd="0" destOrd="0" parTransId="{7F9259B6-132D-441B-A0C3-812E5AEA49E8}" sibTransId="{18359109-9F22-44B4-B095-E1005937D4D9}"/>
    <dgm:cxn modelId="{A93AA469-22DA-4209-99DF-D68A99E24115}" srcId="{EE3A2B65-D9AB-466E-B9FB-AC5415018496}" destId="{2D8CC946-07FD-4922-8E0A-A2348AD86587}" srcOrd="0" destOrd="0" parTransId="{F5CE31DA-76CD-4FB5-8D4F-2BC28C6A2FA9}" sibTransId="{BB0024E9-F3DB-4997-81C6-F439032921B4}"/>
    <dgm:cxn modelId="{2F869BE3-F116-438C-85A9-75FBB8941E41}" type="presOf" srcId="{5F1593E1-4F2E-45D9-9937-1065CA3F9EE4}" destId="{D2AC3E07-B092-49D1-864C-7AB7D1A0FD26}" srcOrd="0" destOrd="0" presId="urn:microsoft.com/office/officeart/2005/8/layout/balance1"/>
    <dgm:cxn modelId="{54002E1E-E4C4-4E65-8C44-5A3EC154DB3C}" srcId="{5F1593E1-4F2E-45D9-9937-1065CA3F9EE4}" destId="{1F66C70E-7CFE-4BDE-979B-BE1A2123E9DC}" srcOrd="0" destOrd="0" parTransId="{BB411DDF-0315-4998-B745-69534A496CCE}" sibTransId="{010433DA-903A-4980-8F94-201128A713BD}"/>
    <dgm:cxn modelId="{5A5B5F10-F005-471C-844B-33F097A454CF}" type="presParOf" srcId="{D2AC3E07-B092-49D1-864C-7AB7D1A0FD26}" destId="{2F14CDC1-293D-4951-9D90-24FDF76DB0DF}" srcOrd="0" destOrd="0" presId="urn:microsoft.com/office/officeart/2005/8/layout/balance1"/>
    <dgm:cxn modelId="{61D9D08C-DD56-41B7-B9FC-70BEF55E48B6}" type="presParOf" srcId="{D2AC3E07-B092-49D1-864C-7AB7D1A0FD26}" destId="{7A5D64D7-F535-4BD9-BBD1-1F9577A741DA}" srcOrd="1" destOrd="0" presId="urn:microsoft.com/office/officeart/2005/8/layout/balance1"/>
    <dgm:cxn modelId="{38C0BF60-2088-4625-AC90-A8B69117EC6E}" type="presParOf" srcId="{7A5D64D7-F535-4BD9-BBD1-1F9577A741DA}" destId="{C7C87F1D-BA6F-4514-B595-25D74114898C}" srcOrd="0" destOrd="0" presId="urn:microsoft.com/office/officeart/2005/8/layout/balance1"/>
    <dgm:cxn modelId="{4714EE84-AE68-4FC9-B2AF-E7093F4C4380}" type="presParOf" srcId="{7A5D64D7-F535-4BD9-BBD1-1F9577A741DA}" destId="{52EAA457-D0EB-4E98-ACB3-7EA88F2A1002}" srcOrd="1" destOrd="0" presId="urn:microsoft.com/office/officeart/2005/8/layout/balance1"/>
    <dgm:cxn modelId="{1BF63755-62FD-4C19-8FA4-C8B41AA16A35}" type="presParOf" srcId="{D2AC3E07-B092-49D1-864C-7AB7D1A0FD26}" destId="{8BECC752-051D-4630-BA82-BBCC79E0584C}" srcOrd="2" destOrd="0" presId="urn:microsoft.com/office/officeart/2005/8/layout/balance1"/>
    <dgm:cxn modelId="{C67E0927-1E61-458F-981D-62ECD22A7B5B}" type="presParOf" srcId="{8BECC752-051D-4630-BA82-BBCC79E0584C}" destId="{EC7D1637-9740-4461-8106-4AF2D0B5F4B7}" srcOrd="0" destOrd="0" presId="urn:microsoft.com/office/officeart/2005/8/layout/balance1"/>
    <dgm:cxn modelId="{40C70F05-449D-4AE7-85EC-F3FB78254B77}" type="presParOf" srcId="{8BECC752-051D-4630-BA82-BBCC79E0584C}" destId="{51FB3BB1-E395-4782-A0D4-CCB2CB96D60D}" srcOrd="1" destOrd="0" presId="urn:microsoft.com/office/officeart/2005/8/layout/balance1"/>
    <dgm:cxn modelId="{58C03DAF-4243-4381-8C11-3A0C10CD0EF0}" type="presParOf" srcId="{8BECC752-051D-4630-BA82-BBCC79E0584C}" destId="{E14CAD16-5210-4F3C-8DFE-DBE32E63DBC2}" srcOrd="2" destOrd="0" presId="urn:microsoft.com/office/officeart/2005/8/layout/balance1"/>
    <dgm:cxn modelId="{145BE71F-38EB-403F-8FE1-D85EF2086B66}" type="presParOf" srcId="{8BECC752-051D-4630-BA82-BBCC79E0584C}" destId="{1CD7378E-EB13-4CD4-BF8A-6CE220ECE8A7}" srcOrd="3" destOrd="0" presId="urn:microsoft.com/office/officeart/2005/8/layout/balance1"/>
    <dgm:cxn modelId="{21A5B0F1-F732-4784-A3D3-6EB92B19A6BF}" type="presParOf" srcId="{8BECC752-051D-4630-BA82-BBCC79E0584C}" destId="{A7268947-32AC-4AD0-A905-181018D22967}" srcOrd="4"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F1593E1-4F2E-45D9-9937-1065CA3F9EE4}"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zh-TW" altLang="en-US"/>
        </a:p>
      </dgm:t>
    </dgm:pt>
    <dgm:pt modelId="{1F66C70E-7CFE-4BDE-979B-BE1A2123E9DC}">
      <dgm:prSet phldrT="[文字]"/>
      <dgm:spPr/>
      <dgm:t>
        <a:bodyPr/>
        <a:lstStyle/>
        <a:p>
          <a:r>
            <a:rPr lang="zh-TW" altLang="en-US" dirty="0" smtClean="0"/>
            <a:t>九年一貫</a:t>
          </a:r>
          <a:endParaRPr lang="zh-TW" altLang="en-US" dirty="0"/>
        </a:p>
      </dgm:t>
    </dgm:pt>
    <dgm:pt modelId="{BB411DDF-0315-4998-B745-69534A496CCE}" type="parTrans" cxnId="{54002E1E-E4C4-4E65-8C44-5A3EC154DB3C}">
      <dgm:prSet/>
      <dgm:spPr/>
      <dgm:t>
        <a:bodyPr/>
        <a:lstStyle/>
        <a:p>
          <a:endParaRPr lang="zh-TW" altLang="en-US"/>
        </a:p>
      </dgm:t>
    </dgm:pt>
    <dgm:pt modelId="{010433DA-903A-4980-8F94-201128A713BD}" type="sibTrans" cxnId="{54002E1E-E4C4-4E65-8C44-5A3EC154DB3C}">
      <dgm:prSet/>
      <dgm:spPr/>
      <dgm:t>
        <a:bodyPr/>
        <a:lstStyle/>
        <a:p>
          <a:endParaRPr lang="zh-TW" altLang="en-US"/>
        </a:p>
      </dgm:t>
    </dgm:pt>
    <dgm:pt modelId="{07F9F05B-D5C6-48BE-95A1-608ADD1FB099}">
      <dgm:prSet phldrT="[文字]"/>
      <dgm:spPr/>
      <dgm:t>
        <a:bodyPr/>
        <a:lstStyle/>
        <a:p>
          <a:r>
            <a:rPr lang="zh-TW" altLang="en-US" dirty="0" smtClean="0"/>
            <a:t>彈性學習</a:t>
          </a:r>
          <a:r>
            <a:rPr lang="zh-TW" altLang="en-US" b="1" dirty="0" smtClean="0">
              <a:solidFill>
                <a:srgbClr val="FFFF00"/>
              </a:solidFill>
            </a:rPr>
            <a:t>節數</a:t>
          </a:r>
          <a:endParaRPr lang="zh-TW" altLang="en-US" b="1" dirty="0">
            <a:solidFill>
              <a:srgbClr val="FFFF00"/>
            </a:solidFill>
          </a:endParaRPr>
        </a:p>
      </dgm:t>
    </dgm:pt>
    <dgm:pt modelId="{7F9259B6-132D-441B-A0C3-812E5AEA49E8}" type="parTrans" cxnId="{2BAEEE1A-8BD6-4183-9432-E03EB6BD417D}">
      <dgm:prSet/>
      <dgm:spPr/>
      <dgm:t>
        <a:bodyPr/>
        <a:lstStyle/>
        <a:p>
          <a:endParaRPr lang="zh-TW" altLang="en-US"/>
        </a:p>
      </dgm:t>
    </dgm:pt>
    <dgm:pt modelId="{18359109-9F22-44B4-B095-E1005937D4D9}" type="sibTrans" cxnId="{2BAEEE1A-8BD6-4183-9432-E03EB6BD417D}">
      <dgm:prSet/>
      <dgm:spPr/>
      <dgm:t>
        <a:bodyPr/>
        <a:lstStyle/>
        <a:p>
          <a:endParaRPr lang="zh-TW" altLang="en-US"/>
        </a:p>
      </dgm:t>
    </dgm:pt>
    <dgm:pt modelId="{EE3A2B65-D9AB-466E-B9FB-AC5415018496}">
      <dgm:prSet phldrT="[文字]"/>
      <dgm:spPr/>
      <dgm:t>
        <a:bodyPr/>
        <a:lstStyle/>
        <a:p>
          <a:r>
            <a:rPr lang="zh-TW" altLang="en-US" dirty="0" smtClean="0"/>
            <a:t>十二年國教</a:t>
          </a:r>
          <a:endParaRPr lang="zh-TW" altLang="en-US" dirty="0"/>
        </a:p>
      </dgm:t>
    </dgm:pt>
    <dgm:pt modelId="{C0EB98DB-CD9B-40AF-A65E-4EB00D76EEFE}" type="parTrans" cxnId="{5D0BD980-9865-4B5E-9873-E90C578D1EE7}">
      <dgm:prSet/>
      <dgm:spPr/>
      <dgm:t>
        <a:bodyPr/>
        <a:lstStyle/>
        <a:p>
          <a:endParaRPr lang="zh-TW" altLang="en-US"/>
        </a:p>
      </dgm:t>
    </dgm:pt>
    <dgm:pt modelId="{3EF6D9C8-72BF-41F0-862E-84C08AC0A818}" type="sibTrans" cxnId="{5D0BD980-9865-4B5E-9873-E90C578D1EE7}">
      <dgm:prSet/>
      <dgm:spPr/>
      <dgm:t>
        <a:bodyPr/>
        <a:lstStyle/>
        <a:p>
          <a:endParaRPr lang="zh-TW" altLang="en-US"/>
        </a:p>
      </dgm:t>
    </dgm:pt>
    <dgm:pt modelId="{2D8CC946-07FD-4922-8E0A-A2348AD86587}">
      <dgm:prSet phldrT="[文字]"/>
      <dgm:spPr/>
      <dgm:t>
        <a:bodyPr/>
        <a:lstStyle/>
        <a:p>
          <a:r>
            <a:rPr lang="zh-TW" altLang="en-US" dirty="0" smtClean="0"/>
            <a:t>彈性學習</a:t>
          </a:r>
          <a:r>
            <a:rPr lang="zh-TW" altLang="en-US" b="1" dirty="0" smtClean="0">
              <a:solidFill>
                <a:srgbClr val="FFFF00"/>
              </a:solidFill>
            </a:rPr>
            <a:t>課程</a:t>
          </a:r>
          <a:endParaRPr lang="zh-TW" altLang="en-US" b="1" dirty="0">
            <a:solidFill>
              <a:srgbClr val="FFFF00"/>
            </a:solidFill>
          </a:endParaRPr>
        </a:p>
      </dgm:t>
    </dgm:pt>
    <dgm:pt modelId="{F5CE31DA-76CD-4FB5-8D4F-2BC28C6A2FA9}" type="parTrans" cxnId="{A93AA469-22DA-4209-99DF-D68A99E24115}">
      <dgm:prSet/>
      <dgm:spPr/>
      <dgm:t>
        <a:bodyPr/>
        <a:lstStyle/>
        <a:p>
          <a:endParaRPr lang="zh-TW" altLang="en-US"/>
        </a:p>
      </dgm:t>
    </dgm:pt>
    <dgm:pt modelId="{BB0024E9-F3DB-4997-81C6-F439032921B4}" type="sibTrans" cxnId="{A93AA469-22DA-4209-99DF-D68A99E24115}">
      <dgm:prSet/>
      <dgm:spPr/>
      <dgm:t>
        <a:bodyPr/>
        <a:lstStyle/>
        <a:p>
          <a:endParaRPr lang="zh-TW" altLang="en-US"/>
        </a:p>
      </dgm:t>
    </dgm:pt>
    <dgm:pt modelId="{D05E00B0-760D-4AEB-85F6-65D936F5F298}">
      <dgm:prSet phldrT="[文字]"/>
      <dgm:spPr/>
      <dgm:t>
        <a:bodyPr/>
        <a:lstStyle/>
        <a:p>
          <a:r>
            <a:rPr lang="zh-TW" altLang="en-US" b="1" dirty="0" smtClean="0">
              <a:solidFill>
                <a:schemeClr val="bg1"/>
              </a:solidFill>
            </a:rPr>
            <a:t>重大議題</a:t>
          </a:r>
          <a:r>
            <a:rPr lang="en-US" altLang="zh-TW" b="1" dirty="0" smtClean="0">
              <a:solidFill>
                <a:schemeClr val="bg1"/>
              </a:solidFill>
            </a:rPr>
            <a:t/>
          </a:r>
          <a:br>
            <a:rPr lang="en-US" altLang="zh-TW" b="1" dirty="0" smtClean="0">
              <a:solidFill>
                <a:schemeClr val="bg1"/>
              </a:solidFill>
            </a:rPr>
          </a:br>
          <a:r>
            <a:rPr lang="zh-TW" altLang="en-US" b="1" dirty="0" smtClean="0">
              <a:solidFill>
                <a:schemeClr val="bg1"/>
              </a:solidFill>
            </a:rPr>
            <a:t>設置課綱</a:t>
          </a:r>
          <a:endParaRPr lang="zh-TW" altLang="en-US" b="1" dirty="0">
            <a:solidFill>
              <a:schemeClr val="bg1"/>
            </a:solidFill>
          </a:endParaRPr>
        </a:p>
      </dgm:t>
    </dgm:pt>
    <dgm:pt modelId="{0E033A3E-AA0C-4A61-A29B-E83FEE7C7B87}" type="parTrans" cxnId="{8A2FB0AE-3415-49E5-9105-53E09162832B}">
      <dgm:prSet/>
      <dgm:spPr/>
      <dgm:t>
        <a:bodyPr/>
        <a:lstStyle/>
        <a:p>
          <a:endParaRPr lang="zh-TW" altLang="en-US"/>
        </a:p>
      </dgm:t>
    </dgm:pt>
    <dgm:pt modelId="{E6DB237A-BD1C-4558-A9CB-D64F4A589BEA}" type="sibTrans" cxnId="{8A2FB0AE-3415-49E5-9105-53E09162832B}">
      <dgm:prSet/>
      <dgm:spPr/>
      <dgm:t>
        <a:bodyPr/>
        <a:lstStyle/>
        <a:p>
          <a:endParaRPr lang="zh-TW" altLang="en-US"/>
        </a:p>
      </dgm:t>
    </dgm:pt>
    <dgm:pt modelId="{82A25E9B-CF47-4E98-96FC-A50940E19F9E}">
      <dgm:prSet phldrT="[文字]"/>
      <dgm:spPr/>
      <dgm:t>
        <a:bodyPr/>
        <a:lstStyle/>
        <a:p>
          <a:r>
            <a:rPr lang="zh-TW" altLang="en-US" b="1" dirty="0" smtClean="0">
              <a:solidFill>
                <a:schemeClr val="bg1"/>
              </a:solidFill>
            </a:rPr>
            <a:t>重大議題</a:t>
          </a:r>
          <a:r>
            <a:rPr lang="en-US" altLang="zh-TW" b="1" dirty="0" smtClean="0">
              <a:solidFill>
                <a:schemeClr val="bg1"/>
              </a:solidFill>
            </a:rPr>
            <a:t/>
          </a:r>
          <a:br>
            <a:rPr lang="en-US" altLang="zh-TW" b="1" dirty="0" smtClean="0">
              <a:solidFill>
                <a:schemeClr val="bg1"/>
              </a:solidFill>
            </a:rPr>
          </a:br>
          <a:r>
            <a:rPr lang="zh-TW" altLang="en-US" b="1" dirty="0" smtClean="0">
              <a:solidFill>
                <a:schemeClr val="bg1"/>
              </a:solidFill>
            </a:rPr>
            <a:t>融入各領域</a:t>
          </a:r>
          <a:endParaRPr lang="zh-TW" altLang="en-US" b="1" dirty="0">
            <a:solidFill>
              <a:schemeClr val="bg1"/>
            </a:solidFill>
          </a:endParaRPr>
        </a:p>
      </dgm:t>
    </dgm:pt>
    <dgm:pt modelId="{2D12059F-52DE-4E22-AA8F-41975CF53D90}" type="parTrans" cxnId="{5EF33C23-9305-44A6-B5BD-45F064B52A34}">
      <dgm:prSet/>
      <dgm:spPr/>
      <dgm:t>
        <a:bodyPr/>
        <a:lstStyle/>
        <a:p>
          <a:endParaRPr lang="zh-TW" altLang="en-US"/>
        </a:p>
      </dgm:t>
    </dgm:pt>
    <dgm:pt modelId="{73ACE33E-82A1-4922-8BFF-70FA16F83548}" type="sibTrans" cxnId="{5EF33C23-9305-44A6-B5BD-45F064B52A34}">
      <dgm:prSet/>
      <dgm:spPr/>
      <dgm:t>
        <a:bodyPr/>
        <a:lstStyle/>
        <a:p>
          <a:endParaRPr lang="zh-TW" altLang="en-US"/>
        </a:p>
      </dgm:t>
    </dgm:pt>
    <dgm:pt modelId="{9D6FC77E-27F1-4FE9-9AC7-F8CF23FE3C2B}">
      <dgm:prSet phldrT="[文字]"/>
      <dgm:spPr/>
      <dgm:t>
        <a:bodyPr/>
        <a:lstStyle/>
        <a:p>
          <a:r>
            <a:rPr lang="zh-TW" altLang="en-US" b="1" dirty="0" smtClean="0">
              <a:solidFill>
                <a:schemeClr val="bg1"/>
              </a:solidFill>
            </a:rPr>
            <a:t>各領域學習階段</a:t>
          </a:r>
          <a:r>
            <a:rPr lang="en-US" altLang="zh-TW" b="1" dirty="0" smtClean="0">
              <a:solidFill>
                <a:schemeClr val="bg1"/>
              </a:solidFill>
            </a:rPr>
            <a:t/>
          </a:r>
          <a:br>
            <a:rPr lang="en-US" altLang="zh-TW" b="1" dirty="0" smtClean="0">
              <a:solidFill>
                <a:schemeClr val="bg1"/>
              </a:solidFill>
            </a:rPr>
          </a:br>
          <a:r>
            <a:rPr lang="zh-TW" altLang="en-US" b="1" dirty="0" smtClean="0">
              <a:solidFill>
                <a:schemeClr val="bg1"/>
              </a:solidFill>
            </a:rPr>
            <a:t>劃分不一</a:t>
          </a:r>
          <a:endParaRPr lang="zh-TW" altLang="en-US" b="1" dirty="0">
            <a:solidFill>
              <a:schemeClr val="bg1"/>
            </a:solidFill>
          </a:endParaRPr>
        </a:p>
      </dgm:t>
    </dgm:pt>
    <dgm:pt modelId="{6E01A4AC-E282-4CCD-B7BC-5E8460070646}" type="parTrans" cxnId="{39411AC5-5504-4C65-A8EF-601F68747373}">
      <dgm:prSet/>
      <dgm:spPr/>
      <dgm:t>
        <a:bodyPr/>
        <a:lstStyle/>
        <a:p>
          <a:endParaRPr lang="zh-TW" altLang="en-US"/>
        </a:p>
      </dgm:t>
    </dgm:pt>
    <dgm:pt modelId="{7A723BA8-B356-42E4-AC96-8734C28091BF}" type="sibTrans" cxnId="{39411AC5-5504-4C65-A8EF-601F68747373}">
      <dgm:prSet/>
      <dgm:spPr/>
      <dgm:t>
        <a:bodyPr/>
        <a:lstStyle/>
        <a:p>
          <a:endParaRPr lang="zh-TW" altLang="en-US"/>
        </a:p>
      </dgm:t>
    </dgm:pt>
    <dgm:pt modelId="{A64EEBC6-8F6C-4174-B838-9069420F12F5}">
      <dgm:prSet phldrT="[文字]"/>
      <dgm:spPr/>
      <dgm:t>
        <a:bodyPr/>
        <a:lstStyle/>
        <a:p>
          <a:r>
            <a:rPr lang="zh-TW" altLang="en-US" b="1" dirty="0" smtClean="0">
              <a:solidFill>
                <a:schemeClr val="bg1"/>
              </a:solidFill>
            </a:rPr>
            <a:t>各領域學習階段</a:t>
          </a:r>
          <a:r>
            <a:rPr lang="en-US" altLang="zh-TW" b="1" dirty="0" smtClean="0">
              <a:solidFill>
                <a:schemeClr val="bg1"/>
              </a:solidFill>
            </a:rPr>
            <a:t/>
          </a:r>
          <a:br>
            <a:rPr lang="en-US" altLang="zh-TW" b="1" dirty="0" smtClean="0">
              <a:solidFill>
                <a:schemeClr val="bg1"/>
              </a:solidFill>
            </a:rPr>
          </a:br>
          <a:r>
            <a:rPr lang="zh-TW" altLang="en-US" b="1" dirty="0" smtClean="0">
              <a:solidFill>
                <a:schemeClr val="bg1"/>
              </a:solidFill>
            </a:rPr>
            <a:t>劃分統一</a:t>
          </a:r>
          <a:endParaRPr lang="zh-TW" altLang="en-US" b="1" dirty="0">
            <a:solidFill>
              <a:schemeClr val="bg1"/>
            </a:solidFill>
          </a:endParaRPr>
        </a:p>
      </dgm:t>
    </dgm:pt>
    <dgm:pt modelId="{D68AA143-4E28-4926-9BCB-D2AF4B1BCA68}" type="parTrans" cxnId="{BDFE8935-9DFC-466D-952A-67DF7D38A369}">
      <dgm:prSet/>
      <dgm:spPr/>
      <dgm:t>
        <a:bodyPr/>
        <a:lstStyle/>
        <a:p>
          <a:endParaRPr lang="zh-TW" altLang="en-US"/>
        </a:p>
      </dgm:t>
    </dgm:pt>
    <dgm:pt modelId="{63076A04-2B2D-4AE9-8E82-D6ACE520549F}" type="sibTrans" cxnId="{BDFE8935-9DFC-466D-952A-67DF7D38A369}">
      <dgm:prSet/>
      <dgm:spPr/>
      <dgm:t>
        <a:bodyPr/>
        <a:lstStyle/>
        <a:p>
          <a:endParaRPr lang="zh-TW" altLang="en-US"/>
        </a:p>
      </dgm:t>
    </dgm:pt>
    <dgm:pt modelId="{D2AC3E07-B092-49D1-864C-7AB7D1A0FD26}" type="pres">
      <dgm:prSet presAssocID="{5F1593E1-4F2E-45D9-9937-1065CA3F9EE4}" presName="outerComposite" presStyleCnt="0">
        <dgm:presLayoutVars>
          <dgm:chMax val="2"/>
          <dgm:animLvl val="lvl"/>
          <dgm:resizeHandles val="exact"/>
        </dgm:presLayoutVars>
      </dgm:prSet>
      <dgm:spPr/>
      <dgm:t>
        <a:bodyPr/>
        <a:lstStyle/>
        <a:p>
          <a:endParaRPr lang="zh-TW" altLang="en-US"/>
        </a:p>
      </dgm:t>
    </dgm:pt>
    <dgm:pt modelId="{2F14CDC1-293D-4951-9D90-24FDF76DB0DF}" type="pres">
      <dgm:prSet presAssocID="{5F1593E1-4F2E-45D9-9937-1065CA3F9EE4}" presName="dummyMaxCanvas" presStyleCnt="0"/>
      <dgm:spPr/>
    </dgm:pt>
    <dgm:pt modelId="{7A5D64D7-F535-4BD9-BBD1-1F9577A741DA}" type="pres">
      <dgm:prSet presAssocID="{5F1593E1-4F2E-45D9-9937-1065CA3F9EE4}" presName="parentComposite" presStyleCnt="0"/>
      <dgm:spPr/>
    </dgm:pt>
    <dgm:pt modelId="{C7C87F1D-BA6F-4514-B595-25D74114898C}" type="pres">
      <dgm:prSet presAssocID="{5F1593E1-4F2E-45D9-9937-1065CA3F9EE4}" presName="parent1" presStyleLbl="alignAccFollowNode1" presStyleIdx="0" presStyleCnt="4" custScaleX="116411">
        <dgm:presLayoutVars>
          <dgm:chMax val="4"/>
        </dgm:presLayoutVars>
      </dgm:prSet>
      <dgm:spPr/>
      <dgm:t>
        <a:bodyPr/>
        <a:lstStyle/>
        <a:p>
          <a:endParaRPr lang="zh-TW" altLang="en-US"/>
        </a:p>
      </dgm:t>
    </dgm:pt>
    <dgm:pt modelId="{52EAA457-D0EB-4E98-ACB3-7EA88F2A1002}" type="pres">
      <dgm:prSet presAssocID="{5F1593E1-4F2E-45D9-9937-1065CA3F9EE4}" presName="parent2" presStyleLbl="alignAccFollowNode1" presStyleIdx="1" presStyleCnt="4" custScaleX="114176">
        <dgm:presLayoutVars>
          <dgm:chMax val="4"/>
        </dgm:presLayoutVars>
      </dgm:prSet>
      <dgm:spPr/>
      <dgm:t>
        <a:bodyPr/>
        <a:lstStyle/>
        <a:p>
          <a:endParaRPr lang="zh-TW" altLang="en-US"/>
        </a:p>
      </dgm:t>
    </dgm:pt>
    <dgm:pt modelId="{8BECC752-051D-4630-BA82-BBCC79E0584C}" type="pres">
      <dgm:prSet presAssocID="{5F1593E1-4F2E-45D9-9937-1065CA3F9EE4}" presName="childrenComposite" presStyleCnt="0"/>
      <dgm:spPr/>
    </dgm:pt>
    <dgm:pt modelId="{EC7D1637-9740-4461-8106-4AF2D0B5F4B7}" type="pres">
      <dgm:prSet presAssocID="{5F1593E1-4F2E-45D9-9937-1065CA3F9EE4}" presName="dummyMaxCanvas_ChildArea" presStyleCnt="0"/>
      <dgm:spPr/>
    </dgm:pt>
    <dgm:pt modelId="{51FB3BB1-E395-4782-A0D4-CCB2CB96D60D}" type="pres">
      <dgm:prSet presAssocID="{5F1593E1-4F2E-45D9-9937-1065CA3F9EE4}" presName="fulcrum" presStyleLbl="alignAccFollowNode1" presStyleIdx="2" presStyleCnt="4"/>
      <dgm:spPr/>
    </dgm:pt>
    <dgm:pt modelId="{96851466-62FB-421B-93C1-B609624E7703}" type="pres">
      <dgm:prSet presAssocID="{5F1593E1-4F2E-45D9-9937-1065CA3F9EE4}" presName="balance_33" presStyleLbl="alignAccFollowNode1" presStyleIdx="3" presStyleCnt="4">
        <dgm:presLayoutVars>
          <dgm:bulletEnabled val="1"/>
        </dgm:presLayoutVars>
      </dgm:prSet>
      <dgm:spPr/>
    </dgm:pt>
    <dgm:pt modelId="{D3A3FA1E-3689-48A3-BBB7-4FB9A953543A}" type="pres">
      <dgm:prSet presAssocID="{5F1593E1-4F2E-45D9-9937-1065CA3F9EE4}" presName="right_33_1" presStyleLbl="node1" presStyleIdx="0" presStyleCnt="6" custScaleX="121872">
        <dgm:presLayoutVars>
          <dgm:bulletEnabled val="1"/>
        </dgm:presLayoutVars>
      </dgm:prSet>
      <dgm:spPr/>
      <dgm:t>
        <a:bodyPr/>
        <a:lstStyle/>
        <a:p>
          <a:endParaRPr lang="zh-TW" altLang="en-US"/>
        </a:p>
      </dgm:t>
    </dgm:pt>
    <dgm:pt modelId="{7733C3BF-B9CE-4DDB-8ED8-C5523206912D}" type="pres">
      <dgm:prSet presAssocID="{5F1593E1-4F2E-45D9-9937-1065CA3F9EE4}" presName="right_33_2" presStyleLbl="node1" presStyleIdx="1" presStyleCnt="6" custScaleX="121872">
        <dgm:presLayoutVars>
          <dgm:bulletEnabled val="1"/>
        </dgm:presLayoutVars>
      </dgm:prSet>
      <dgm:spPr/>
      <dgm:t>
        <a:bodyPr/>
        <a:lstStyle/>
        <a:p>
          <a:endParaRPr lang="zh-TW" altLang="en-US"/>
        </a:p>
      </dgm:t>
    </dgm:pt>
    <dgm:pt modelId="{055337A1-AF48-476C-A121-8C083773A5A6}" type="pres">
      <dgm:prSet presAssocID="{5F1593E1-4F2E-45D9-9937-1065CA3F9EE4}" presName="right_33_3" presStyleLbl="node1" presStyleIdx="2" presStyleCnt="6" custScaleX="121872">
        <dgm:presLayoutVars>
          <dgm:bulletEnabled val="1"/>
        </dgm:presLayoutVars>
      </dgm:prSet>
      <dgm:spPr/>
      <dgm:t>
        <a:bodyPr/>
        <a:lstStyle/>
        <a:p>
          <a:endParaRPr lang="zh-TW" altLang="en-US"/>
        </a:p>
      </dgm:t>
    </dgm:pt>
    <dgm:pt modelId="{82288D6A-3F17-4BB1-A200-8A5DD73D5EBE}" type="pres">
      <dgm:prSet presAssocID="{5F1593E1-4F2E-45D9-9937-1065CA3F9EE4}" presName="left_33_1" presStyleLbl="node1" presStyleIdx="3" presStyleCnt="6" custScaleX="117307">
        <dgm:presLayoutVars>
          <dgm:bulletEnabled val="1"/>
        </dgm:presLayoutVars>
      </dgm:prSet>
      <dgm:spPr/>
      <dgm:t>
        <a:bodyPr/>
        <a:lstStyle/>
        <a:p>
          <a:endParaRPr lang="zh-TW" altLang="en-US"/>
        </a:p>
      </dgm:t>
    </dgm:pt>
    <dgm:pt modelId="{0AA139AB-17FC-4335-B433-BF929B0B9334}" type="pres">
      <dgm:prSet presAssocID="{5F1593E1-4F2E-45D9-9937-1065CA3F9EE4}" presName="left_33_2" presStyleLbl="node1" presStyleIdx="4" presStyleCnt="6" custScaleX="117307">
        <dgm:presLayoutVars>
          <dgm:bulletEnabled val="1"/>
        </dgm:presLayoutVars>
      </dgm:prSet>
      <dgm:spPr/>
      <dgm:t>
        <a:bodyPr/>
        <a:lstStyle/>
        <a:p>
          <a:endParaRPr lang="zh-TW" altLang="en-US"/>
        </a:p>
      </dgm:t>
    </dgm:pt>
    <dgm:pt modelId="{39FCBFF9-316A-44EA-A4B6-7D257D77ED40}" type="pres">
      <dgm:prSet presAssocID="{5F1593E1-4F2E-45D9-9937-1065CA3F9EE4}" presName="left_33_3" presStyleLbl="node1" presStyleIdx="5" presStyleCnt="6" custScaleX="117307">
        <dgm:presLayoutVars>
          <dgm:bulletEnabled val="1"/>
        </dgm:presLayoutVars>
      </dgm:prSet>
      <dgm:spPr/>
      <dgm:t>
        <a:bodyPr/>
        <a:lstStyle/>
        <a:p>
          <a:endParaRPr lang="zh-TW" altLang="en-US"/>
        </a:p>
      </dgm:t>
    </dgm:pt>
  </dgm:ptLst>
  <dgm:cxnLst>
    <dgm:cxn modelId="{D1A42410-BD10-44D3-A3DE-802336AF3AD9}" type="presOf" srcId="{2D8CC946-07FD-4922-8E0A-A2348AD86587}" destId="{D3A3FA1E-3689-48A3-BBB7-4FB9A953543A}" srcOrd="0" destOrd="0" presId="urn:microsoft.com/office/officeart/2005/8/layout/balance1"/>
    <dgm:cxn modelId="{5EF33C23-9305-44A6-B5BD-45F064B52A34}" srcId="{EE3A2B65-D9AB-466E-B9FB-AC5415018496}" destId="{82A25E9B-CF47-4E98-96FC-A50940E19F9E}" srcOrd="1" destOrd="0" parTransId="{2D12059F-52DE-4E22-AA8F-41975CF53D90}" sibTransId="{73ACE33E-82A1-4922-8BFF-70FA16F83548}"/>
    <dgm:cxn modelId="{8A31CCD0-1909-4D02-B4D0-484D49485100}" type="presOf" srcId="{1F66C70E-7CFE-4BDE-979B-BE1A2123E9DC}" destId="{C7C87F1D-BA6F-4514-B595-25D74114898C}" srcOrd="0" destOrd="0" presId="urn:microsoft.com/office/officeart/2005/8/layout/balance1"/>
    <dgm:cxn modelId="{88B10FF8-FDF9-489E-BD36-3E2F6BA9BF31}" type="presOf" srcId="{A64EEBC6-8F6C-4174-B838-9069420F12F5}" destId="{055337A1-AF48-476C-A121-8C083773A5A6}" srcOrd="0" destOrd="0" presId="urn:microsoft.com/office/officeart/2005/8/layout/balance1"/>
    <dgm:cxn modelId="{DC2A5104-3940-4985-B1E3-E4A04F5AE62F}" type="presOf" srcId="{82A25E9B-CF47-4E98-96FC-A50940E19F9E}" destId="{7733C3BF-B9CE-4DDB-8ED8-C5523206912D}" srcOrd="0" destOrd="0" presId="urn:microsoft.com/office/officeart/2005/8/layout/balance1"/>
    <dgm:cxn modelId="{BDFE8935-9DFC-466D-952A-67DF7D38A369}" srcId="{EE3A2B65-D9AB-466E-B9FB-AC5415018496}" destId="{A64EEBC6-8F6C-4174-B838-9069420F12F5}" srcOrd="2" destOrd="0" parTransId="{D68AA143-4E28-4926-9BCB-D2AF4B1BCA68}" sibTransId="{63076A04-2B2D-4AE9-8E82-D6ACE520549F}"/>
    <dgm:cxn modelId="{ACF66200-9D1F-4B2C-B7AE-C6B003EDB9C6}" type="presOf" srcId="{9D6FC77E-27F1-4FE9-9AC7-F8CF23FE3C2B}" destId="{39FCBFF9-316A-44EA-A4B6-7D257D77ED40}" srcOrd="0" destOrd="0" presId="urn:microsoft.com/office/officeart/2005/8/layout/balance1"/>
    <dgm:cxn modelId="{7DD5FD9A-BA16-415D-ABE6-1A8D2ECFD141}" type="presOf" srcId="{07F9F05B-D5C6-48BE-95A1-608ADD1FB099}" destId="{82288D6A-3F17-4BB1-A200-8A5DD73D5EBE}" srcOrd="0" destOrd="0" presId="urn:microsoft.com/office/officeart/2005/8/layout/balance1"/>
    <dgm:cxn modelId="{68AF4AD3-B8B6-4EFE-B222-8CC5F8482E94}" type="presOf" srcId="{EE3A2B65-D9AB-466E-B9FB-AC5415018496}" destId="{52EAA457-D0EB-4E98-ACB3-7EA88F2A1002}" srcOrd="0" destOrd="0" presId="urn:microsoft.com/office/officeart/2005/8/layout/balance1"/>
    <dgm:cxn modelId="{8A2FB0AE-3415-49E5-9105-53E09162832B}" srcId="{1F66C70E-7CFE-4BDE-979B-BE1A2123E9DC}" destId="{D05E00B0-760D-4AEB-85F6-65D936F5F298}" srcOrd="1" destOrd="0" parTransId="{0E033A3E-AA0C-4A61-A29B-E83FEE7C7B87}" sibTransId="{E6DB237A-BD1C-4558-A9CB-D64F4A589BEA}"/>
    <dgm:cxn modelId="{5D0BD980-9865-4B5E-9873-E90C578D1EE7}" srcId="{5F1593E1-4F2E-45D9-9937-1065CA3F9EE4}" destId="{EE3A2B65-D9AB-466E-B9FB-AC5415018496}" srcOrd="1" destOrd="0" parTransId="{C0EB98DB-CD9B-40AF-A65E-4EB00D76EEFE}" sibTransId="{3EF6D9C8-72BF-41F0-862E-84C08AC0A818}"/>
    <dgm:cxn modelId="{6D9BE302-C0C5-4A8B-9B2D-643C73C547AE}" type="presOf" srcId="{5F1593E1-4F2E-45D9-9937-1065CA3F9EE4}" destId="{D2AC3E07-B092-49D1-864C-7AB7D1A0FD26}" srcOrd="0" destOrd="0" presId="urn:microsoft.com/office/officeart/2005/8/layout/balance1"/>
    <dgm:cxn modelId="{2BAEEE1A-8BD6-4183-9432-E03EB6BD417D}" srcId="{1F66C70E-7CFE-4BDE-979B-BE1A2123E9DC}" destId="{07F9F05B-D5C6-48BE-95A1-608ADD1FB099}" srcOrd="0" destOrd="0" parTransId="{7F9259B6-132D-441B-A0C3-812E5AEA49E8}" sibTransId="{18359109-9F22-44B4-B095-E1005937D4D9}"/>
    <dgm:cxn modelId="{A93AA469-22DA-4209-99DF-D68A99E24115}" srcId="{EE3A2B65-D9AB-466E-B9FB-AC5415018496}" destId="{2D8CC946-07FD-4922-8E0A-A2348AD86587}" srcOrd="0" destOrd="0" parTransId="{F5CE31DA-76CD-4FB5-8D4F-2BC28C6A2FA9}" sibTransId="{BB0024E9-F3DB-4997-81C6-F439032921B4}"/>
    <dgm:cxn modelId="{39411AC5-5504-4C65-A8EF-601F68747373}" srcId="{1F66C70E-7CFE-4BDE-979B-BE1A2123E9DC}" destId="{9D6FC77E-27F1-4FE9-9AC7-F8CF23FE3C2B}" srcOrd="2" destOrd="0" parTransId="{6E01A4AC-E282-4CCD-B7BC-5E8460070646}" sibTransId="{7A723BA8-B356-42E4-AC96-8734C28091BF}"/>
    <dgm:cxn modelId="{89908A64-ED3D-4004-A4B8-0407C1AAFF8F}" type="presOf" srcId="{D05E00B0-760D-4AEB-85F6-65D936F5F298}" destId="{0AA139AB-17FC-4335-B433-BF929B0B9334}" srcOrd="0" destOrd="0" presId="urn:microsoft.com/office/officeart/2005/8/layout/balance1"/>
    <dgm:cxn modelId="{54002E1E-E4C4-4E65-8C44-5A3EC154DB3C}" srcId="{5F1593E1-4F2E-45D9-9937-1065CA3F9EE4}" destId="{1F66C70E-7CFE-4BDE-979B-BE1A2123E9DC}" srcOrd="0" destOrd="0" parTransId="{BB411DDF-0315-4998-B745-69534A496CCE}" sibTransId="{010433DA-903A-4980-8F94-201128A713BD}"/>
    <dgm:cxn modelId="{3E5C650B-3F1C-44B6-8E1C-D240746C3C11}" type="presParOf" srcId="{D2AC3E07-B092-49D1-864C-7AB7D1A0FD26}" destId="{2F14CDC1-293D-4951-9D90-24FDF76DB0DF}" srcOrd="0" destOrd="0" presId="urn:microsoft.com/office/officeart/2005/8/layout/balance1"/>
    <dgm:cxn modelId="{7D7D5BB7-DEA5-4C52-A083-923451B77AB6}" type="presParOf" srcId="{D2AC3E07-B092-49D1-864C-7AB7D1A0FD26}" destId="{7A5D64D7-F535-4BD9-BBD1-1F9577A741DA}" srcOrd="1" destOrd="0" presId="urn:microsoft.com/office/officeart/2005/8/layout/balance1"/>
    <dgm:cxn modelId="{FB317DC8-0311-4C01-9072-97BFD2F6F3AA}" type="presParOf" srcId="{7A5D64D7-F535-4BD9-BBD1-1F9577A741DA}" destId="{C7C87F1D-BA6F-4514-B595-25D74114898C}" srcOrd="0" destOrd="0" presId="urn:microsoft.com/office/officeart/2005/8/layout/balance1"/>
    <dgm:cxn modelId="{56721254-23A0-4D3E-B946-DDF42F7489B9}" type="presParOf" srcId="{7A5D64D7-F535-4BD9-BBD1-1F9577A741DA}" destId="{52EAA457-D0EB-4E98-ACB3-7EA88F2A1002}" srcOrd="1" destOrd="0" presId="urn:microsoft.com/office/officeart/2005/8/layout/balance1"/>
    <dgm:cxn modelId="{38416DCF-79C3-4CD0-8CAD-72CD642AAD26}" type="presParOf" srcId="{D2AC3E07-B092-49D1-864C-7AB7D1A0FD26}" destId="{8BECC752-051D-4630-BA82-BBCC79E0584C}" srcOrd="2" destOrd="0" presId="urn:microsoft.com/office/officeart/2005/8/layout/balance1"/>
    <dgm:cxn modelId="{5FB7F31D-0576-427C-ADAE-681F12F5869C}" type="presParOf" srcId="{8BECC752-051D-4630-BA82-BBCC79E0584C}" destId="{EC7D1637-9740-4461-8106-4AF2D0B5F4B7}" srcOrd="0" destOrd="0" presId="urn:microsoft.com/office/officeart/2005/8/layout/balance1"/>
    <dgm:cxn modelId="{DC99189D-443A-4706-99B8-972D840B4F8F}" type="presParOf" srcId="{8BECC752-051D-4630-BA82-BBCC79E0584C}" destId="{51FB3BB1-E395-4782-A0D4-CCB2CB96D60D}" srcOrd="1" destOrd="0" presId="urn:microsoft.com/office/officeart/2005/8/layout/balance1"/>
    <dgm:cxn modelId="{35EB8511-D976-4620-ACBF-EDFDEB356B9E}" type="presParOf" srcId="{8BECC752-051D-4630-BA82-BBCC79E0584C}" destId="{96851466-62FB-421B-93C1-B609624E7703}" srcOrd="2" destOrd="0" presId="urn:microsoft.com/office/officeart/2005/8/layout/balance1"/>
    <dgm:cxn modelId="{BF3EFDEA-EB12-4FDC-BC6A-96BE985377C9}" type="presParOf" srcId="{8BECC752-051D-4630-BA82-BBCC79E0584C}" destId="{D3A3FA1E-3689-48A3-BBB7-4FB9A953543A}" srcOrd="3" destOrd="0" presId="urn:microsoft.com/office/officeart/2005/8/layout/balance1"/>
    <dgm:cxn modelId="{8B266484-D6F4-4E44-AF5B-9440E112F14D}" type="presParOf" srcId="{8BECC752-051D-4630-BA82-BBCC79E0584C}" destId="{7733C3BF-B9CE-4DDB-8ED8-C5523206912D}" srcOrd="4" destOrd="0" presId="urn:microsoft.com/office/officeart/2005/8/layout/balance1"/>
    <dgm:cxn modelId="{DFE4118E-AFA2-4BDB-9987-3F77C0F764D3}" type="presParOf" srcId="{8BECC752-051D-4630-BA82-BBCC79E0584C}" destId="{055337A1-AF48-476C-A121-8C083773A5A6}" srcOrd="5" destOrd="0" presId="urn:microsoft.com/office/officeart/2005/8/layout/balance1"/>
    <dgm:cxn modelId="{C4267867-01C5-41CC-B1F1-380D58F8670D}" type="presParOf" srcId="{8BECC752-051D-4630-BA82-BBCC79E0584C}" destId="{82288D6A-3F17-4BB1-A200-8A5DD73D5EBE}" srcOrd="6" destOrd="0" presId="urn:microsoft.com/office/officeart/2005/8/layout/balance1"/>
    <dgm:cxn modelId="{81C81A86-5812-4F0B-9B77-4B3FA746D16C}" type="presParOf" srcId="{8BECC752-051D-4630-BA82-BBCC79E0584C}" destId="{0AA139AB-17FC-4335-B433-BF929B0B9334}" srcOrd="7" destOrd="0" presId="urn:microsoft.com/office/officeart/2005/8/layout/balance1"/>
    <dgm:cxn modelId="{EAF0C39D-732D-4AB2-A1B2-284C5769096C}" type="presParOf" srcId="{8BECC752-051D-4630-BA82-BBCC79E0584C}" destId="{39FCBFF9-316A-44EA-A4B6-7D257D77ED40}" srcOrd="8"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F1593E1-4F2E-45D9-9937-1065CA3F9EE4}"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zh-TW" altLang="en-US"/>
        </a:p>
      </dgm:t>
    </dgm:pt>
    <dgm:pt modelId="{1F66C70E-7CFE-4BDE-979B-BE1A2123E9DC}">
      <dgm:prSet phldrT="[文字]"/>
      <dgm:spPr/>
      <dgm:t>
        <a:bodyPr/>
        <a:lstStyle/>
        <a:p>
          <a:r>
            <a:rPr lang="zh-TW" altLang="en-US" dirty="0" smtClean="0"/>
            <a:t>九年一貫</a:t>
          </a:r>
          <a:endParaRPr lang="zh-TW" altLang="en-US" dirty="0"/>
        </a:p>
      </dgm:t>
    </dgm:pt>
    <dgm:pt modelId="{BB411DDF-0315-4998-B745-69534A496CCE}" type="parTrans" cxnId="{54002E1E-E4C4-4E65-8C44-5A3EC154DB3C}">
      <dgm:prSet/>
      <dgm:spPr/>
      <dgm:t>
        <a:bodyPr/>
        <a:lstStyle/>
        <a:p>
          <a:endParaRPr lang="zh-TW" altLang="en-US"/>
        </a:p>
      </dgm:t>
    </dgm:pt>
    <dgm:pt modelId="{010433DA-903A-4980-8F94-201128A713BD}" type="sibTrans" cxnId="{54002E1E-E4C4-4E65-8C44-5A3EC154DB3C}">
      <dgm:prSet/>
      <dgm:spPr/>
      <dgm:t>
        <a:bodyPr/>
        <a:lstStyle/>
        <a:p>
          <a:endParaRPr lang="zh-TW" altLang="en-US"/>
        </a:p>
      </dgm:t>
    </dgm:pt>
    <dgm:pt modelId="{0E096F6F-F1BC-4CB8-8126-C3746A1F492B}">
      <dgm:prSet phldrT="[文字]" custT="1"/>
      <dgm:spPr/>
      <dgm:t>
        <a:bodyPr/>
        <a:lstStyle/>
        <a:p>
          <a:r>
            <a:rPr lang="zh-TW" altLang="en-US" sz="2800" dirty="0" smtClean="0"/>
            <a:t>七大領域</a:t>
          </a:r>
          <a:endParaRPr lang="zh-TW" altLang="en-US" sz="2800" dirty="0"/>
        </a:p>
      </dgm:t>
    </dgm:pt>
    <dgm:pt modelId="{C340D4E5-0E9E-4B8D-88CE-CBDC6784D28F}" type="parTrans" cxnId="{CDAD594A-F8B6-4602-A188-302A2625B27F}">
      <dgm:prSet/>
      <dgm:spPr/>
      <dgm:t>
        <a:bodyPr/>
        <a:lstStyle/>
        <a:p>
          <a:endParaRPr lang="zh-TW" altLang="en-US"/>
        </a:p>
      </dgm:t>
    </dgm:pt>
    <dgm:pt modelId="{5660C1D5-A09E-42C4-AAF6-125DE3CE5AED}" type="sibTrans" cxnId="{CDAD594A-F8B6-4602-A188-302A2625B27F}">
      <dgm:prSet/>
      <dgm:spPr/>
      <dgm:t>
        <a:bodyPr/>
        <a:lstStyle/>
        <a:p>
          <a:endParaRPr lang="zh-TW" altLang="en-US"/>
        </a:p>
      </dgm:t>
    </dgm:pt>
    <dgm:pt modelId="{FA5B23F5-D0E8-483A-A053-8A002F8A1FCC}">
      <dgm:prSet phldrT="[文字]" custT="1"/>
      <dgm:spPr/>
      <dgm:t>
        <a:bodyPr/>
        <a:lstStyle/>
        <a:p>
          <a:r>
            <a:rPr lang="zh-TW" altLang="en-US" sz="2800" dirty="0" smtClean="0"/>
            <a:t>八大領域</a:t>
          </a:r>
          <a:endParaRPr lang="zh-TW" altLang="en-US" sz="2800" dirty="0"/>
        </a:p>
      </dgm:t>
    </dgm:pt>
    <dgm:pt modelId="{8E602F4B-60FD-4B2B-85C8-1F9898EB9731}" type="parTrans" cxnId="{9C6F808B-6DFC-4854-A589-8280A27FC786}">
      <dgm:prSet/>
      <dgm:spPr/>
      <dgm:t>
        <a:bodyPr/>
        <a:lstStyle/>
        <a:p>
          <a:endParaRPr lang="zh-TW" altLang="en-US"/>
        </a:p>
      </dgm:t>
    </dgm:pt>
    <dgm:pt modelId="{F58CEE5D-8A30-440E-B946-CEBDEC6C371B}" type="sibTrans" cxnId="{9C6F808B-6DFC-4854-A589-8280A27FC786}">
      <dgm:prSet/>
      <dgm:spPr/>
      <dgm:t>
        <a:bodyPr/>
        <a:lstStyle/>
        <a:p>
          <a:endParaRPr lang="zh-TW" altLang="en-US"/>
        </a:p>
      </dgm:t>
    </dgm:pt>
    <dgm:pt modelId="{9B33EF36-C5F7-42E3-A812-9484280403EB}">
      <dgm:prSet phldrT="[文字]"/>
      <dgm:spPr/>
      <dgm:t>
        <a:bodyPr/>
        <a:lstStyle/>
        <a:p>
          <a:r>
            <a:rPr lang="zh-TW" altLang="en-US" dirty="0" smtClean="0"/>
            <a:t>彈性學習節數</a:t>
          </a:r>
          <a:endParaRPr lang="zh-TW" altLang="en-US" dirty="0"/>
        </a:p>
      </dgm:t>
    </dgm:pt>
    <dgm:pt modelId="{3E70B1DB-FE4B-4FB0-BF26-6C1E4E6B9B1A}" type="parTrans" cxnId="{E6C3AB0D-5F1E-4861-B423-EC5BD3FE2ABC}">
      <dgm:prSet/>
      <dgm:spPr/>
      <dgm:t>
        <a:bodyPr/>
        <a:lstStyle/>
        <a:p>
          <a:endParaRPr lang="zh-TW" altLang="en-US"/>
        </a:p>
      </dgm:t>
    </dgm:pt>
    <dgm:pt modelId="{79E6ECF6-EC6B-4470-A028-6A928C22CA05}" type="sibTrans" cxnId="{E6C3AB0D-5F1E-4861-B423-EC5BD3FE2ABC}">
      <dgm:prSet/>
      <dgm:spPr/>
      <dgm:t>
        <a:bodyPr/>
        <a:lstStyle/>
        <a:p>
          <a:endParaRPr lang="zh-TW" altLang="en-US"/>
        </a:p>
      </dgm:t>
    </dgm:pt>
    <dgm:pt modelId="{426C69E9-B08A-488A-87C0-77646B46869F}">
      <dgm:prSet phldrT="[文字]"/>
      <dgm:spPr/>
      <dgm:t>
        <a:bodyPr/>
        <a:lstStyle/>
        <a:p>
          <a:r>
            <a:rPr lang="zh-TW" altLang="en-US" dirty="0" smtClean="0"/>
            <a:t>十二年國教</a:t>
          </a:r>
          <a:endParaRPr lang="zh-TW" altLang="en-US" dirty="0"/>
        </a:p>
      </dgm:t>
    </dgm:pt>
    <dgm:pt modelId="{80106D20-C98B-4B61-988D-98AD43500D6B}" type="parTrans" cxnId="{49F9CF7A-95F2-44C0-8005-F13E8FDED4C7}">
      <dgm:prSet/>
      <dgm:spPr/>
      <dgm:t>
        <a:bodyPr/>
        <a:lstStyle/>
        <a:p>
          <a:endParaRPr lang="zh-TW" altLang="en-US"/>
        </a:p>
      </dgm:t>
    </dgm:pt>
    <dgm:pt modelId="{C3992204-B57E-46DA-BEEF-D0235E7605C6}" type="sibTrans" cxnId="{49F9CF7A-95F2-44C0-8005-F13E8FDED4C7}">
      <dgm:prSet/>
      <dgm:spPr/>
      <dgm:t>
        <a:bodyPr/>
        <a:lstStyle/>
        <a:p>
          <a:endParaRPr lang="zh-TW" altLang="en-US"/>
        </a:p>
      </dgm:t>
    </dgm:pt>
    <dgm:pt modelId="{B20D4BFE-0383-4C33-AFB6-EF1C3332AD9A}">
      <dgm:prSet phldrT="[文字]"/>
      <dgm:spPr/>
      <dgm:t>
        <a:bodyPr/>
        <a:lstStyle/>
        <a:p>
          <a:r>
            <a:rPr lang="zh-TW" altLang="en-US" dirty="0" smtClean="0"/>
            <a:t>彈性學習課程</a:t>
          </a:r>
          <a:endParaRPr lang="zh-TW" altLang="en-US" dirty="0"/>
        </a:p>
      </dgm:t>
    </dgm:pt>
    <dgm:pt modelId="{95271768-C11C-4D00-ADC7-8B04A46667CF}" type="parTrans" cxnId="{24F70BBF-E490-4819-B190-443580E35738}">
      <dgm:prSet/>
      <dgm:spPr/>
      <dgm:t>
        <a:bodyPr/>
        <a:lstStyle/>
        <a:p>
          <a:endParaRPr lang="zh-TW" altLang="en-US"/>
        </a:p>
      </dgm:t>
    </dgm:pt>
    <dgm:pt modelId="{70A15121-47D7-489B-9BBC-4A8383401656}" type="sibTrans" cxnId="{24F70BBF-E490-4819-B190-443580E35738}">
      <dgm:prSet/>
      <dgm:spPr/>
      <dgm:t>
        <a:bodyPr/>
        <a:lstStyle/>
        <a:p>
          <a:endParaRPr lang="zh-TW" altLang="en-US"/>
        </a:p>
      </dgm:t>
    </dgm:pt>
    <dgm:pt modelId="{D2AC3E07-B092-49D1-864C-7AB7D1A0FD26}" type="pres">
      <dgm:prSet presAssocID="{5F1593E1-4F2E-45D9-9937-1065CA3F9EE4}" presName="outerComposite" presStyleCnt="0">
        <dgm:presLayoutVars>
          <dgm:chMax val="2"/>
          <dgm:animLvl val="lvl"/>
          <dgm:resizeHandles val="exact"/>
        </dgm:presLayoutVars>
      </dgm:prSet>
      <dgm:spPr/>
      <dgm:t>
        <a:bodyPr/>
        <a:lstStyle/>
        <a:p>
          <a:endParaRPr lang="zh-TW" altLang="en-US"/>
        </a:p>
      </dgm:t>
    </dgm:pt>
    <dgm:pt modelId="{2F14CDC1-293D-4951-9D90-24FDF76DB0DF}" type="pres">
      <dgm:prSet presAssocID="{5F1593E1-4F2E-45D9-9937-1065CA3F9EE4}" presName="dummyMaxCanvas" presStyleCnt="0"/>
      <dgm:spPr/>
    </dgm:pt>
    <dgm:pt modelId="{7A5D64D7-F535-4BD9-BBD1-1F9577A741DA}" type="pres">
      <dgm:prSet presAssocID="{5F1593E1-4F2E-45D9-9937-1065CA3F9EE4}" presName="parentComposite" presStyleCnt="0"/>
      <dgm:spPr/>
    </dgm:pt>
    <dgm:pt modelId="{C7C87F1D-BA6F-4514-B595-25D74114898C}" type="pres">
      <dgm:prSet presAssocID="{5F1593E1-4F2E-45D9-9937-1065CA3F9EE4}" presName="parent1" presStyleLbl="alignAccFollowNode1" presStyleIdx="0" presStyleCnt="4">
        <dgm:presLayoutVars>
          <dgm:chMax val="4"/>
        </dgm:presLayoutVars>
      </dgm:prSet>
      <dgm:spPr/>
      <dgm:t>
        <a:bodyPr/>
        <a:lstStyle/>
        <a:p>
          <a:endParaRPr lang="zh-TW" altLang="en-US"/>
        </a:p>
      </dgm:t>
    </dgm:pt>
    <dgm:pt modelId="{52EAA457-D0EB-4E98-ACB3-7EA88F2A1002}" type="pres">
      <dgm:prSet presAssocID="{5F1593E1-4F2E-45D9-9937-1065CA3F9EE4}" presName="parent2" presStyleLbl="alignAccFollowNode1" presStyleIdx="1" presStyleCnt="4">
        <dgm:presLayoutVars>
          <dgm:chMax val="4"/>
        </dgm:presLayoutVars>
      </dgm:prSet>
      <dgm:spPr/>
      <dgm:t>
        <a:bodyPr/>
        <a:lstStyle/>
        <a:p>
          <a:endParaRPr lang="zh-TW" altLang="en-US"/>
        </a:p>
      </dgm:t>
    </dgm:pt>
    <dgm:pt modelId="{8BECC752-051D-4630-BA82-BBCC79E0584C}" type="pres">
      <dgm:prSet presAssocID="{5F1593E1-4F2E-45D9-9937-1065CA3F9EE4}" presName="childrenComposite" presStyleCnt="0"/>
      <dgm:spPr/>
    </dgm:pt>
    <dgm:pt modelId="{EC7D1637-9740-4461-8106-4AF2D0B5F4B7}" type="pres">
      <dgm:prSet presAssocID="{5F1593E1-4F2E-45D9-9937-1065CA3F9EE4}" presName="dummyMaxCanvas_ChildArea" presStyleCnt="0"/>
      <dgm:spPr/>
    </dgm:pt>
    <dgm:pt modelId="{51FB3BB1-E395-4782-A0D4-CCB2CB96D60D}" type="pres">
      <dgm:prSet presAssocID="{5F1593E1-4F2E-45D9-9937-1065CA3F9EE4}" presName="fulcrum" presStyleLbl="alignAccFollowNode1" presStyleIdx="2" presStyleCnt="4"/>
      <dgm:spPr/>
    </dgm:pt>
    <dgm:pt modelId="{BA8558E1-6FC1-4F05-874A-C9B09A81F032}" type="pres">
      <dgm:prSet presAssocID="{5F1593E1-4F2E-45D9-9937-1065CA3F9EE4}" presName="balance_22" presStyleLbl="alignAccFollowNode1" presStyleIdx="3" presStyleCnt="4">
        <dgm:presLayoutVars>
          <dgm:bulletEnabled val="1"/>
        </dgm:presLayoutVars>
      </dgm:prSet>
      <dgm:spPr/>
    </dgm:pt>
    <dgm:pt modelId="{8FE0DC06-CCD0-4E5F-A15F-D89A72EFC292}" type="pres">
      <dgm:prSet presAssocID="{5F1593E1-4F2E-45D9-9937-1065CA3F9EE4}" presName="right_22_1" presStyleLbl="node1" presStyleIdx="0" presStyleCnt="4">
        <dgm:presLayoutVars>
          <dgm:bulletEnabled val="1"/>
        </dgm:presLayoutVars>
      </dgm:prSet>
      <dgm:spPr/>
      <dgm:t>
        <a:bodyPr/>
        <a:lstStyle/>
        <a:p>
          <a:endParaRPr lang="zh-TW" altLang="en-US"/>
        </a:p>
      </dgm:t>
    </dgm:pt>
    <dgm:pt modelId="{CF8882F5-9809-41AE-9B9E-1AE0FDA01546}" type="pres">
      <dgm:prSet presAssocID="{5F1593E1-4F2E-45D9-9937-1065CA3F9EE4}" presName="right_22_2" presStyleLbl="node1" presStyleIdx="1" presStyleCnt="4">
        <dgm:presLayoutVars>
          <dgm:bulletEnabled val="1"/>
        </dgm:presLayoutVars>
      </dgm:prSet>
      <dgm:spPr/>
      <dgm:t>
        <a:bodyPr/>
        <a:lstStyle/>
        <a:p>
          <a:endParaRPr lang="zh-TW" altLang="en-US"/>
        </a:p>
      </dgm:t>
    </dgm:pt>
    <dgm:pt modelId="{FBAFC01D-7929-4DCA-BEE8-9CDEC56FA416}" type="pres">
      <dgm:prSet presAssocID="{5F1593E1-4F2E-45D9-9937-1065CA3F9EE4}" presName="left_22_1" presStyleLbl="node1" presStyleIdx="2" presStyleCnt="4">
        <dgm:presLayoutVars>
          <dgm:bulletEnabled val="1"/>
        </dgm:presLayoutVars>
      </dgm:prSet>
      <dgm:spPr/>
      <dgm:t>
        <a:bodyPr/>
        <a:lstStyle/>
        <a:p>
          <a:endParaRPr lang="zh-TW" altLang="en-US"/>
        </a:p>
      </dgm:t>
    </dgm:pt>
    <dgm:pt modelId="{6630EDB5-6E2F-45C7-AA2E-64C86C820403}" type="pres">
      <dgm:prSet presAssocID="{5F1593E1-4F2E-45D9-9937-1065CA3F9EE4}" presName="left_22_2" presStyleLbl="node1" presStyleIdx="3" presStyleCnt="4" custScaleX="95758" custScaleY="102604">
        <dgm:presLayoutVars>
          <dgm:bulletEnabled val="1"/>
        </dgm:presLayoutVars>
      </dgm:prSet>
      <dgm:spPr/>
      <dgm:t>
        <a:bodyPr/>
        <a:lstStyle/>
        <a:p>
          <a:endParaRPr lang="zh-TW" altLang="en-US"/>
        </a:p>
      </dgm:t>
    </dgm:pt>
  </dgm:ptLst>
  <dgm:cxnLst>
    <dgm:cxn modelId="{A0DBB882-73EF-4DA9-AD2D-97AF2E88450C}" type="presOf" srcId="{B20D4BFE-0383-4C33-AFB6-EF1C3332AD9A}" destId="{8FE0DC06-CCD0-4E5F-A15F-D89A72EFC292}" srcOrd="0" destOrd="0" presId="urn:microsoft.com/office/officeart/2005/8/layout/balance1"/>
    <dgm:cxn modelId="{24F70BBF-E490-4819-B190-443580E35738}" srcId="{426C69E9-B08A-488A-87C0-77646B46869F}" destId="{B20D4BFE-0383-4C33-AFB6-EF1C3332AD9A}" srcOrd="0" destOrd="0" parTransId="{95271768-C11C-4D00-ADC7-8B04A46667CF}" sibTransId="{70A15121-47D7-489B-9BBC-4A8383401656}"/>
    <dgm:cxn modelId="{9F4962C9-52E9-4A7D-B59A-FB78FB416DF3}" type="presOf" srcId="{1F66C70E-7CFE-4BDE-979B-BE1A2123E9DC}" destId="{C7C87F1D-BA6F-4514-B595-25D74114898C}" srcOrd="0" destOrd="0" presId="urn:microsoft.com/office/officeart/2005/8/layout/balance1"/>
    <dgm:cxn modelId="{D25F4ADD-5AF8-4541-8C47-542B543D9000}" type="presOf" srcId="{0E096F6F-F1BC-4CB8-8126-C3746A1F492B}" destId="{6630EDB5-6E2F-45C7-AA2E-64C86C820403}" srcOrd="0" destOrd="0" presId="urn:microsoft.com/office/officeart/2005/8/layout/balance1"/>
    <dgm:cxn modelId="{02FA0A5B-8763-4CD2-8E54-C9FAA8FE9676}" type="presOf" srcId="{FA5B23F5-D0E8-483A-A053-8A002F8A1FCC}" destId="{CF8882F5-9809-41AE-9B9E-1AE0FDA01546}" srcOrd="0" destOrd="0" presId="urn:microsoft.com/office/officeart/2005/8/layout/balance1"/>
    <dgm:cxn modelId="{CDAD594A-F8B6-4602-A188-302A2625B27F}" srcId="{1F66C70E-7CFE-4BDE-979B-BE1A2123E9DC}" destId="{0E096F6F-F1BC-4CB8-8126-C3746A1F492B}" srcOrd="1" destOrd="0" parTransId="{C340D4E5-0E9E-4B8D-88CE-CBDC6784D28F}" sibTransId="{5660C1D5-A09E-42C4-AAF6-125DE3CE5AED}"/>
    <dgm:cxn modelId="{9C6F808B-6DFC-4854-A589-8280A27FC786}" srcId="{426C69E9-B08A-488A-87C0-77646B46869F}" destId="{FA5B23F5-D0E8-483A-A053-8A002F8A1FCC}" srcOrd="1" destOrd="0" parTransId="{8E602F4B-60FD-4B2B-85C8-1F9898EB9731}" sibTransId="{F58CEE5D-8A30-440E-B946-CEBDEC6C371B}"/>
    <dgm:cxn modelId="{C1CBE895-EB1D-4D7C-8CED-F020E6EDCBEC}" type="presOf" srcId="{9B33EF36-C5F7-42E3-A812-9484280403EB}" destId="{FBAFC01D-7929-4DCA-BEE8-9CDEC56FA416}" srcOrd="0" destOrd="0" presId="urn:microsoft.com/office/officeart/2005/8/layout/balance1"/>
    <dgm:cxn modelId="{E6C3AB0D-5F1E-4861-B423-EC5BD3FE2ABC}" srcId="{1F66C70E-7CFE-4BDE-979B-BE1A2123E9DC}" destId="{9B33EF36-C5F7-42E3-A812-9484280403EB}" srcOrd="0" destOrd="0" parTransId="{3E70B1DB-FE4B-4FB0-BF26-6C1E4E6B9B1A}" sibTransId="{79E6ECF6-EC6B-4470-A028-6A928C22CA05}"/>
    <dgm:cxn modelId="{7D98CAB7-7CC4-4BE3-8A74-40D9114B0576}" type="presOf" srcId="{5F1593E1-4F2E-45D9-9937-1065CA3F9EE4}" destId="{D2AC3E07-B092-49D1-864C-7AB7D1A0FD26}" srcOrd="0" destOrd="0" presId="urn:microsoft.com/office/officeart/2005/8/layout/balance1"/>
    <dgm:cxn modelId="{49F9CF7A-95F2-44C0-8005-F13E8FDED4C7}" srcId="{5F1593E1-4F2E-45D9-9937-1065CA3F9EE4}" destId="{426C69E9-B08A-488A-87C0-77646B46869F}" srcOrd="1" destOrd="0" parTransId="{80106D20-C98B-4B61-988D-98AD43500D6B}" sibTransId="{C3992204-B57E-46DA-BEEF-D0235E7605C6}"/>
    <dgm:cxn modelId="{C6C8A6FA-7A25-4054-9D46-AA7223F96E94}" type="presOf" srcId="{426C69E9-B08A-488A-87C0-77646B46869F}" destId="{52EAA457-D0EB-4E98-ACB3-7EA88F2A1002}" srcOrd="0" destOrd="0" presId="urn:microsoft.com/office/officeart/2005/8/layout/balance1"/>
    <dgm:cxn modelId="{54002E1E-E4C4-4E65-8C44-5A3EC154DB3C}" srcId="{5F1593E1-4F2E-45D9-9937-1065CA3F9EE4}" destId="{1F66C70E-7CFE-4BDE-979B-BE1A2123E9DC}" srcOrd="0" destOrd="0" parTransId="{BB411DDF-0315-4998-B745-69534A496CCE}" sibTransId="{010433DA-903A-4980-8F94-201128A713BD}"/>
    <dgm:cxn modelId="{BAB891B4-B1F5-4278-B39F-59214EF32ED9}" type="presParOf" srcId="{D2AC3E07-B092-49D1-864C-7AB7D1A0FD26}" destId="{2F14CDC1-293D-4951-9D90-24FDF76DB0DF}" srcOrd="0" destOrd="0" presId="urn:microsoft.com/office/officeart/2005/8/layout/balance1"/>
    <dgm:cxn modelId="{1B8BD36E-CF1C-4328-ADD8-863EBA505DF9}" type="presParOf" srcId="{D2AC3E07-B092-49D1-864C-7AB7D1A0FD26}" destId="{7A5D64D7-F535-4BD9-BBD1-1F9577A741DA}" srcOrd="1" destOrd="0" presId="urn:microsoft.com/office/officeart/2005/8/layout/balance1"/>
    <dgm:cxn modelId="{325A40C5-37B4-4443-BB83-1471FC295E9C}" type="presParOf" srcId="{7A5D64D7-F535-4BD9-BBD1-1F9577A741DA}" destId="{C7C87F1D-BA6F-4514-B595-25D74114898C}" srcOrd="0" destOrd="0" presId="urn:microsoft.com/office/officeart/2005/8/layout/balance1"/>
    <dgm:cxn modelId="{FCBE6D5B-29E9-43A9-B725-F504824056DF}" type="presParOf" srcId="{7A5D64D7-F535-4BD9-BBD1-1F9577A741DA}" destId="{52EAA457-D0EB-4E98-ACB3-7EA88F2A1002}" srcOrd="1" destOrd="0" presId="urn:microsoft.com/office/officeart/2005/8/layout/balance1"/>
    <dgm:cxn modelId="{EFDBADD9-983D-414A-A5CA-BC7E73D5CEE6}" type="presParOf" srcId="{D2AC3E07-B092-49D1-864C-7AB7D1A0FD26}" destId="{8BECC752-051D-4630-BA82-BBCC79E0584C}" srcOrd="2" destOrd="0" presId="urn:microsoft.com/office/officeart/2005/8/layout/balance1"/>
    <dgm:cxn modelId="{BE45F5B8-C0D9-4C4E-A3BA-3EEC03D98D00}" type="presParOf" srcId="{8BECC752-051D-4630-BA82-BBCC79E0584C}" destId="{EC7D1637-9740-4461-8106-4AF2D0B5F4B7}" srcOrd="0" destOrd="0" presId="urn:microsoft.com/office/officeart/2005/8/layout/balance1"/>
    <dgm:cxn modelId="{70387745-EDE7-4D5D-B5E7-3FE2A8200A02}" type="presParOf" srcId="{8BECC752-051D-4630-BA82-BBCC79E0584C}" destId="{51FB3BB1-E395-4782-A0D4-CCB2CB96D60D}" srcOrd="1" destOrd="0" presId="urn:microsoft.com/office/officeart/2005/8/layout/balance1"/>
    <dgm:cxn modelId="{0277C295-5203-4A0A-9AB8-DF69B5168DDE}" type="presParOf" srcId="{8BECC752-051D-4630-BA82-BBCC79E0584C}" destId="{BA8558E1-6FC1-4F05-874A-C9B09A81F032}" srcOrd="2" destOrd="0" presId="urn:microsoft.com/office/officeart/2005/8/layout/balance1"/>
    <dgm:cxn modelId="{DFB148EE-B33C-4092-A6D8-5B1C138E3ED5}" type="presParOf" srcId="{8BECC752-051D-4630-BA82-BBCC79E0584C}" destId="{8FE0DC06-CCD0-4E5F-A15F-D89A72EFC292}" srcOrd="3" destOrd="0" presId="urn:microsoft.com/office/officeart/2005/8/layout/balance1"/>
    <dgm:cxn modelId="{2BA191DE-C452-4301-B9B8-F77C4020B7EC}" type="presParOf" srcId="{8BECC752-051D-4630-BA82-BBCC79E0584C}" destId="{CF8882F5-9809-41AE-9B9E-1AE0FDA01546}" srcOrd="4" destOrd="0" presId="urn:microsoft.com/office/officeart/2005/8/layout/balance1"/>
    <dgm:cxn modelId="{40C5C8EA-15F9-48FF-BFE8-B22CAB8503C9}" type="presParOf" srcId="{8BECC752-051D-4630-BA82-BBCC79E0584C}" destId="{FBAFC01D-7929-4DCA-BEE8-9CDEC56FA416}" srcOrd="5" destOrd="0" presId="urn:microsoft.com/office/officeart/2005/8/layout/balance1"/>
    <dgm:cxn modelId="{A5BA93AC-11F6-414B-82A7-17A2A312E6DA}" type="presParOf" srcId="{8BECC752-051D-4630-BA82-BBCC79E0584C}" destId="{6630EDB5-6E2F-45C7-AA2E-64C86C820403}" srcOrd="6"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B5BF20-F143-46CF-A9B8-4AF9E687A489}">
      <dsp:nvSpPr>
        <dsp:cNvPr id="0" name=""/>
        <dsp:cNvSpPr/>
      </dsp:nvSpPr>
      <dsp:spPr>
        <a:xfrm>
          <a:off x="0" y="544714"/>
          <a:ext cx="8429684" cy="5268552"/>
        </a:xfrm>
        <a:prstGeom prst="swooshArrow">
          <a:avLst>
            <a:gd name="adj1" fmla="val 25000"/>
            <a:gd name="adj2" fmla="val 25000"/>
          </a:avLst>
        </a:prstGeom>
        <a:solidFill>
          <a:schemeClr val="accent4">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75FF03-CE33-41DD-BCA8-8B2BF78F2D0C}">
      <dsp:nvSpPr>
        <dsp:cNvPr id="0" name=""/>
        <dsp:cNvSpPr/>
      </dsp:nvSpPr>
      <dsp:spPr>
        <a:xfrm>
          <a:off x="830323" y="4462410"/>
          <a:ext cx="193882" cy="193882"/>
        </a:xfrm>
        <a:prstGeom prst="ellipse">
          <a:avLst/>
        </a:prstGeom>
        <a:solidFill>
          <a:schemeClr val="accent4">
            <a:shade val="50000"/>
            <a:hueOff val="0"/>
            <a:satOff val="0"/>
            <a:lumOff val="0"/>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sp>
    <dsp:sp modelId="{CBAFA35A-BB2C-4C1E-A5ED-306D172DC474}">
      <dsp:nvSpPr>
        <dsp:cNvPr id="0" name=""/>
        <dsp:cNvSpPr/>
      </dsp:nvSpPr>
      <dsp:spPr>
        <a:xfrm>
          <a:off x="829893" y="4559351"/>
          <a:ext cx="1636219" cy="1253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734" tIns="0" rIns="0" bIns="0" numCol="1" spcCol="1270" anchor="t" anchorCtr="0">
          <a:noAutofit/>
        </a:bodyPr>
        <a:lstStyle/>
        <a:p>
          <a:pPr lvl="0" algn="l" defTabSz="2889250">
            <a:lnSpc>
              <a:spcPct val="90000"/>
            </a:lnSpc>
            <a:spcBef>
              <a:spcPct val="0"/>
            </a:spcBef>
            <a:spcAft>
              <a:spcPct val="35000"/>
            </a:spcAft>
          </a:pPr>
          <a:endParaRPr lang="zh-TW" altLang="en-US" sz="6500" kern="1200" dirty="0"/>
        </a:p>
      </dsp:txBody>
      <dsp:txXfrm>
        <a:off x="829893" y="4559351"/>
        <a:ext cx="1636219" cy="1253915"/>
      </dsp:txXfrm>
    </dsp:sp>
    <dsp:sp modelId="{38D3C9B8-0A98-44EE-8A7C-B3962B4ED5DA}">
      <dsp:nvSpPr>
        <dsp:cNvPr id="0" name=""/>
        <dsp:cNvSpPr/>
      </dsp:nvSpPr>
      <dsp:spPr>
        <a:xfrm>
          <a:off x="2200147" y="3236945"/>
          <a:ext cx="337187" cy="337187"/>
        </a:xfrm>
        <a:prstGeom prst="ellipse">
          <a:avLst/>
        </a:prstGeom>
        <a:solidFill>
          <a:schemeClr val="accent4">
            <a:shade val="50000"/>
            <a:hueOff val="-175575"/>
            <a:satOff val="7486"/>
            <a:lumOff val="21644"/>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sp>
    <dsp:sp modelId="{54118D77-8A2F-4CCD-84E5-FD3428812DE8}">
      <dsp:nvSpPr>
        <dsp:cNvPr id="0" name=""/>
        <dsp:cNvSpPr/>
      </dsp:nvSpPr>
      <dsp:spPr>
        <a:xfrm>
          <a:off x="2368741" y="3405538"/>
          <a:ext cx="1770233" cy="2407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669" tIns="0" rIns="0" bIns="0" numCol="1" spcCol="1270" anchor="t" anchorCtr="0">
          <a:noAutofit/>
        </a:bodyPr>
        <a:lstStyle/>
        <a:p>
          <a:pPr lvl="0" algn="l" defTabSz="2889250">
            <a:lnSpc>
              <a:spcPct val="90000"/>
            </a:lnSpc>
            <a:spcBef>
              <a:spcPct val="0"/>
            </a:spcBef>
            <a:spcAft>
              <a:spcPct val="35000"/>
            </a:spcAft>
          </a:pPr>
          <a:endParaRPr lang="zh-TW" altLang="en-US" sz="6500" kern="1200" dirty="0"/>
        </a:p>
      </dsp:txBody>
      <dsp:txXfrm>
        <a:off x="2368741" y="3405538"/>
        <a:ext cx="1770233" cy="2407728"/>
      </dsp:txXfrm>
    </dsp:sp>
    <dsp:sp modelId="{5959DECB-B22C-4D51-B1BB-FC74B023900C}">
      <dsp:nvSpPr>
        <dsp:cNvPr id="0" name=""/>
        <dsp:cNvSpPr/>
      </dsp:nvSpPr>
      <dsp:spPr>
        <a:xfrm>
          <a:off x="3949306" y="2333915"/>
          <a:ext cx="446773" cy="446773"/>
        </a:xfrm>
        <a:prstGeom prst="ellipse">
          <a:avLst/>
        </a:prstGeom>
        <a:solidFill>
          <a:schemeClr val="accent4">
            <a:shade val="50000"/>
            <a:hueOff val="-351151"/>
            <a:satOff val="14973"/>
            <a:lumOff val="43287"/>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sp>
    <dsp:sp modelId="{F5DB9E3F-A673-4455-A32C-6454DE6BBD20}">
      <dsp:nvSpPr>
        <dsp:cNvPr id="0" name=""/>
        <dsp:cNvSpPr/>
      </dsp:nvSpPr>
      <dsp:spPr>
        <a:xfrm>
          <a:off x="4172693" y="2557301"/>
          <a:ext cx="1770233" cy="32559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6736" tIns="0" rIns="0" bIns="0" numCol="1" spcCol="1270" anchor="t" anchorCtr="0">
          <a:noAutofit/>
        </a:bodyPr>
        <a:lstStyle/>
        <a:p>
          <a:pPr lvl="0" algn="l" defTabSz="2889250">
            <a:lnSpc>
              <a:spcPct val="90000"/>
            </a:lnSpc>
            <a:spcBef>
              <a:spcPct val="0"/>
            </a:spcBef>
            <a:spcAft>
              <a:spcPct val="35000"/>
            </a:spcAft>
          </a:pPr>
          <a:endParaRPr lang="zh-TW" altLang="en-US" sz="6500" kern="1200" dirty="0"/>
        </a:p>
      </dsp:txBody>
      <dsp:txXfrm>
        <a:off x="4172693" y="2557301"/>
        <a:ext cx="1770233" cy="3255965"/>
      </dsp:txXfrm>
    </dsp:sp>
    <dsp:sp modelId="{F9D27FEC-CD5A-4868-B305-4B9A4CDD80AF}">
      <dsp:nvSpPr>
        <dsp:cNvPr id="0" name=""/>
        <dsp:cNvSpPr/>
      </dsp:nvSpPr>
      <dsp:spPr>
        <a:xfrm>
          <a:off x="5854415" y="1736461"/>
          <a:ext cx="598507" cy="598507"/>
        </a:xfrm>
        <a:prstGeom prst="ellipse">
          <a:avLst/>
        </a:prstGeom>
        <a:solidFill>
          <a:schemeClr val="accent4">
            <a:shade val="50000"/>
            <a:hueOff val="-175575"/>
            <a:satOff val="7486"/>
            <a:lumOff val="21644"/>
            <a:alphaOff val="0"/>
          </a:schemeClr>
        </a:solidFill>
        <a:ln w="34925" cap="flat" cmpd="sng" algn="ctr">
          <a:solidFill>
            <a:schemeClr val="lt1">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sp>
    <dsp:sp modelId="{685FA1E6-10FD-4AE1-AFF5-EF7AB2529369}">
      <dsp:nvSpPr>
        <dsp:cNvPr id="0" name=""/>
        <dsp:cNvSpPr/>
      </dsp:nvSpPr>
      <dsp:spPr>
        <a:xfrm>
          <a:off x="6153669" y="2035715"/>
          <a:ext cx="1770233" cy="37775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137" tIns="0" rIns="0" bIns="0" numCol="1" spcCol="1270" anchor="t" anchorCtr="0">
          <a:noAutofit/>
        </a:bodyPr>
        <a:lstStyle/>
        <a:p>
          <a:pPr lvl="0" algn="l" defTabSz="2889250">
            <a:lnSpc>
              <a:spcPct val="90000"/>
            </a:lnSpc>
            <a:spcBef>
              <a:spcPct val="0"/>
            </a:spcBef>
            <a:spcAft>
              <a:spcPct val="35000"/>
            </a:spcAft>
          </a:pPr>
          <a:endParaRPr lang="zh-TW" altLang="en-US" sz="6500" kern="1200" dirty="0"/>
        </a:p>
      </dsp:txBody>
      <dsp:txXfrm>
        <a:off x="6153669" y="2035715"/>
        <a:ext cx="1770233" cy="377755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87F1D-BA6F-4514-B595-25D74114898C}">
      <dsp:nvSpPr>
        <dsp:cNvPr id="0" name=""/>
        <dsp:cNvSpPr/>
      </dsp:nvSpPr>
      <dsp:spPr>
        <a:xfrm>
          <a:off x="2127450" y="33781"/>
          <a:ext cx="1987803" cy="1104335"/>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kern="1200" dirty="0" smtClean="0"/>
            <a:t>九年一貫</a:t>
          </a:r>
          <a:endParaRPr lang="zh-TW" altLang="en-US" sz="2700" kern="1200" dirty="0"/>
        </a:p>
      </dsp:txBody>
      <dsp:txXfrm>
        <a:off x="2159795" y="66126"/>
        <a:ext cx="1923113" cy="1039645"/>
      </dsp:txXfrm>
    </dsp:sp>
    <dsp:sp modelId="{52EAA457-D0EB-4E98-ACB3-7EA88F2A1002}">
      <dsp:nvSpPr>
        <dsp:cNvPr id="0" name=""/>
        <dsp:cNvSpPr/>
      </dsp:nvSpPr>
      <dsp:spPr>
        <a:xfrm>
          <a:off x="4998722" y="33781"/>
          <a:ext cx="1987803" cy="1104335"/>
        </a:xfrm>
        <a:prstGeom prst="roundRect">
          <a:avLst>
            <a:gd name="adj" fmla="val 1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kern="1200" dirty="0" smtClean="0"/>
            <a:t>十二年國教</a:t>
          </a:r>
          <a:endParaRPr lang="zh-TW" altLang="en-US" sz="2700" kern="1200" dirty="0"/>
        </a:p>
      </dsp:txBody>
      <dsp:txXfrm>
        <a:off x="5031067" y="66126"/>
        <a:ext cx="1923113" cy="1039645"/>
      </dsp:txXfrm>
    </dsp:sp>
    <dsp:sp modelId="{51FB3BB1-E395-4782-A0D4-CCB2CB96D60D}">
      <dsp:nvSpPr>
        <dsp:cNvPr id="0" name=""/>
        <dsp:cNvSpPr/>
      </dsp:nvSpPr>
      <dsp:spPr>
        <a:xfrm>
          <a:off x="4075299" y="4727206"/>
          <a:ext cx="828251" cy="828251"/>
        </a:xfrm>
        <a:prstGeom prst="triangle">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8558E1-6FC1-4F05-874A-C9B09A81F032}">
      <dsp:nvSpPr>
        <dsp:cNvPr id="0" name=""/>
        <dsp:cNvSpPr/>
      </dsp:nvSpPr>
      <dsp:spPr>
        <a:xfrm>
          <a:off x="2004670" y="4380445"/>
          <a:ext cx="4969508" cy="335717"/>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E0DC06-CCD0-4E5F-A15F-D89A72EFC292}">
      <dsp:nvSpPr>
        <dsp:cNvPr id="0" name=""/>
        <dsp:cNvSpPr/>
      </dsp:nvSpPr>
      <dsp:spPr>
        <a:xfrm>
          <a:off x="4464730" y="2927140"/>
          <a:ext cx="2920659" cy="141354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TW" altLang="en-US" sz="2200" kern="1200" dirty="0" smtClean="0"/>
            <a:t>科技領域   </a:t>
          </a:r>
          <a:endParaRPr lang="en-US" altLang="zh-TW" sz="2200" kern="1200" dirty="0" smtClean="0"/>
        </a:p>
        <a:p>
          <a:pPr lvl="0" algn="ctr" defTabSz="977900">
            <a:lnSpc>
              <a:spcPct val="90000"/>
            </a:lnSpc>
            <a:spcBef>
              <a:spcPct val="0"/>
            </a:spcBef>
            <a:spcAft>
              <a:spcPct val="35000"/>
            </a:spcAft>
          </a:pPr>
          <a:r>
            <a:rPr lang="zh-TW" altLang="en-US" sz="2200" kern="1200" dirty="0" smtClean="0"/>
            <a:t> </a:t>
          </a:r>
          <a:r>
            <a:rPr lang="en-US" altLang="zh-TW" sz="2200" kern="1200" dirty="0" smtClean="0"/>
            <a:t>(</a:t>
          </a:r>
          <a:r>
            <a:rPr lang="zh-TW" altLang="en-US" sz="2200" kern="1200" dirty="0" smtClean="0"/>
            <a:t>資訊教育</a:t>
          </a:r>
          <a:r>
            <a:rPr lang="en-US" altLang="zh-TW" sz="2200" kern="1200" dirty="0" smtClean="0"/>
            <a:t>+</a:t>
          </a:r>
          <a:r>
            <a:rPr lang="zh-TW" altLang="en-US" sz="2200" kern="1200" dirty="0" smtClean="0"/>
            <a:t>生活科技</a:t>
          </a:r>
          <a:r>
            <a:rPr lang="en-US" altLang="zh-TW" sz="2200" kern="1200" dirty="0" smtClean="0"/>
            <a:t>)</a:t>
          </a:r>
          <a:endParaRPr lang="zh-TW" altLang="en-US" sz="2200" kern="1200" dirty="0"/>
        </a:p>
      </dsp:txBody>
      <dsp:txXfrm>
        <a:off x="4533734" y="2996144"/>
        <a:ext cx="2782651" cy="1275541"/>
      </dsp:txXfrm>
    </dsp:sp>
    <dsp:sp modelId="{CF8882F5-9809-41AE-9B9E-1AE0FDA01546}">
      <dsp:nvSpPr>
        <dsp:cNvPr id="0" name=""/>
        <dsp:cNvSpPr/>
      </dsp:nvSpPr>
      <dsp:spPr>
        <a:xfrm>
          <a:off x="4568026" y="1447331"/>
          <a:ext cx="2714067" cy="141354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smtClean="0"/>
            <a:t>語文領域 新增本土語文、     新住民語文</a:t>
          </a:r>
          <a:endParaRPr lang="zh-TW" altLang="en-US" sz="2800" kern="1200" dirty="0"/>
        </a:p>
      </dsp:txBody>
      <dsp:txXfrm>
        <a:off x="4637030" y="1516335"/>
        <a:ext cx="2576059" cy="1275541"/>
      </dsp:txXfrm>
    </dsp:sp>
    <dsp:sp modelId="{FBAFC01D-7929-4DCA-BEE8-9CDEC56FA416}">
      <dsp:nvSpPr>
        <dsp:cNvPr id="0" name=""/>
        <dsp:cNvSpPr/>
      </dsp:nvSpPr>
      <dsp:spPr>
        <a:xfrm>
          <a:off x="2059887" y="2927140"/>
          <a:ext cx="1987803" cy="141354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TW" altLang="en-US" sz="2200" kern="1200" dirty="0" smtClean="0"/>
            <a:t>自然與生活科技領域</a:t>
          </a:r>
          <a:endParaRPr lang="zh-TW" altLang="en-US" sz="2200" kern="1200" dirty="0"/>
        </a:p>
      </dsp:txBody>
      <dsp:txXfrm>
        <a:off x="2128891" y="2996144"/>
        <a:ext cx="1849795" cy="1275541"/>
      </dsp:txXfrm>
    </dsp:sp>
    <dsp:sp modelId="{6630EDB5-6E2F-45C7-AA2E-64C86C820403}">
      <dsp:nvSpPr>
        <dsp:cNvPr id="0" name=""/>
        <dsp:cNvSpPr/>
      </dsp:nvSpPr>
      <dsp:spPr>
        <a:xfrm>
          <a:off x="2102048" y="1428926"/>
          <a:ext cx="1903480" cy="1450357"/>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smtClean="0"/>
            <a:t>語文領域</a:t>
          </a:r>
          <a:endParaRPr lang="zh-TW" altLang="en-US" sz="2800" kern="1200" dirty="0"/>
        </a:p>
      </dsp:txBody>
      <dsp:txXfrm>
        <a:off x="2172849" y="1499727"/>
        <a:ext cx="1761878" cy="130875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87F1D-BA6F-4514-B595-25D74114898C}">
      <dsp:nvSpPr>
        <dsp:cNvPr id="0" name=""/>
        <dsp:cNvSpPr/>
      </dsp:nvSpPr>
      <dsp:spPr>
        <a:xfrm>
          <a:off x="2182190" y="31609"/>
          <a:ext cx="2800699" cy="1211492"/>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zh-TW" altLang="en-US" sz="3500" kern="1200" dirty="0" smtClean="0"/>
            <a:t>九年一貫</a:t>
          </a:r>
          <a:endParaRPr lang="zh-TW" altLang="en-US" sz="3500" kern="1200" dirty="0"/>
        </a:p>
      </dsp:txBody>
      <dsp:txXfrm>
        <a:off x="2217673" y="67092"/>
        <a:ext cx="2729733" cy="1140526"/>
      </dsp:txXfrm>
    </dsp:sp>
    <dsp:sp modelId="{52EAA457-D0EB-4E98-ACB3-7EA88F2A1002}">
      <dsp:nvSpPr>
        <dsp:cNvPr id="0" name=""/>
        <dsp:cNvSpPr/>
      </dsp:nvSpPr>
      <dsp:spPr>
        <a:xfrm>
          <a:off x="5349886" y="31609"/>
          <a:ext cx="2765066" cy="1211492"/>
        </a:xfrm>
        <a:prstGeom prst="roundRect">
          <a:avLst>
            <a:gd name="adj" fmla="val 1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zh-TW" altLang="en-US" sz="3500" kern="1200" dirty="0" smtClean="0"/>
            <a:t>十二年國教</a:t>
          </a:r>
          <a:endParaRPr lang="zh-TW" altLang="en-US" sz="3500" kern="1200" dirty="0"/>
        </a:p>
      </dsp:txBody>
      <dsp:txXfrm>
        <a:off x="5385369" y="67092"/>
        <a:ext cx="2694100" cy="1140526"/>
      </dsp:txXfrm>
    </dsp:sp>
    <dsp:sp modelId="{51FB3BB1-E395-4782-A0D4-CCB2CB96D60D}">
      <dsp:nvSpPr>
        <dsp:cNvPr id="0" name=""/>
        <dsp:cNvSpPr/>
      </dsp:nvSpPr>
      <dsp:spPr>
        <a:xfrm>
          <a:off x="4757480" y="5180451"/>
          <a:ext cx="908619" cy="908619"/>
        </a:xfrm>
        <a:prstGeom prst="triangle">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95FC91A-D3B1-4710-8C47-99549777C60B}">
      <dsp:nvSpPr>
        <dsp:cNvPr id="0" name=""/>
        <dsp:cNvSpPr/>
      </dsp:nvSpPr>
      <dsp:spPr>
        <a:xfrm>
          <a:off x="2485932" y="4800043"/>
          <a:ext cx="5451715" cy="368293"/>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61D5BA-DA49-48C9-934E-0C1F954AB9A6}">
      <dsp:nvSpPr>
        <dsp:cNvPr id="0" name=""/>
        <dsp:cNvSpPr/>
      </dsp:nvSpPr>
      <dsp:spPr>
        <a:xfrm>
          <a:off x="5292960" y="3738775"/>
          <a:ext cx="2987540" cy="101765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kern="1200" dirty="0" smtClean="0"/>
            <a:t>健康教育與體育</a:t>
          </a:r>
          <a:endParaRPr lang="zh-TW" altLang="en-US" sz="2300" kern="1200" dirty="0"/>
        </a:p>
      </dsp:txBody>
      <dsp:txXfrm>
        <a:off x="5342638" y="3788453"/>
        <a:ext cx="2888184" cy="918297"/>
      </dsp:txXfrm>
    </dsp:sp>
    <dsp:sp modelId="{1A4ADAE9-8F0A-4118-A538-527EA07A047B}">
      <dsp:nvSpPr>
        <dsp:cNvPr id="0" name=""/>
        <dsp:cNvSpPr/>
      </dsp:nvSpPr>
      <dsp:spPr>
        <a:xfrm>
          <a:off x="5294661" y="2648432"/>
          <a:ext cx="2984138" cy="101765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kern="1200" dirty="0" smtClean="0"/>
            <a:t>國小第一階段整併    生活課程</a:t>
          </a:r>
          <a:r>
            <a:rPr lang="en-US" altLang="zh-TW" sz="2300" kern="1200" dirty="0" smtClean="0"/>
            <a:t>+</a:t>
          </a:r>
          <a:r>
            <a:rPr lang="zh-TW" altLang="en-US" sz="2300" kern="1200" dirty="0" smtClean="0"/>
            <a:t>綜合活動</a:t>
          </a:r>
          <a:endParaRPr lang="zh-TW" altLang="en-US" sz="2300" kern="1200" dirty="0"/>
        </a:p>
      </dsp:txBody>
      <dsp:txXfrm>
        <a:off x="5344339" y="2698110"/>
        <a:ext cx="2884782" cy="918297"/>
      </dsp:txXfrm>
    </dsp:sp>
    <dsp:sp modelId="{B1361A00-0B0F-4E9B-89D7-E7F603F24291}">
      <dsp:nvSpPr>
        <dsp:cNvPr id="0" name=""/>
        <dsp:cNvSpPr/>
      </dsp:nvSpPr>
      <dsp:spPr>
        <a:xfrm>
          <a:off x="5301639" y="1471197"/>
          <a:ext cx="2970181" cy="119143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smtClean="0"/>
            <a:t>藝術領域</a:t>
          </a:r>
          <a:endParaRPr lang="zh-TW" altLang="en-US" sz="2800" kern="1200" dirty="0"/>
        </a:p>
      </dsp:txBody>
      <dsp:txXfrm>
        <a:off x="5359800" y="1529358"/>
        <a:ext cx="2853859" cy="1075116"/>
      </dsp:txXfrm>
    </dsp:sp>
    <dsp:sp modelId="{FA33489F-F0D4-4EA2-9F7C-7A556F89EAD8}">
      <dsp:nvSpPr>
        <dsp:cNvPr id="0" name=""/>
        <dsp:cNvSpPr/>
      </dsp:nvSpPr>
      <dsp:spPr>
        <a:xfrm>
          <a:off x="2017112" y="3738775"/>
          <a:ext cx="3239474" cy="1017653"/>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kern="1200" dirty="0" smtClean="0"/>
            <a:t>健康與體育</a:t>
          </a:r>
          <a:endParaRPr lang="zh-TW" altLang="en-US" sz="2300" kern="1200" dirty="0"/>
        </a:p>
      </dsp:txBody>
      <dsp:txXfrm>
        <a:off x="2066790" y="3788453"/>
        <a:ext cx="3140118" cy="918297"/>
      </dsp:txXfrm>
    </dsp:sp>
    <dsp:sp modelId="{78449E31-D863-4E47-B882-862580D4E015}">
      <dsp:nvSpPr>
        <dsp:cNvPr id="0" name=""/>
        <dsp:cNvSpPr/>
      </dsp:nvSpPr>
      <dsp:spPr>
        <a:xfrm>
          <a:off x="2016643" y="2642158"/>
          <a:ext cx="3240412" cy="1030201"/>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kern="1200" dirty="0" smtClean="0"/>
            <a:t>生活課程與綜合活動  分開</a:t>
          </a:r>
          <a:endParaRPr lang="zh-TW" altLang="en-US" sz="2300" kern="1200" dirty="0"/>
        </a:p>
      </dsp:txBody>
      <dsp:txXfrm>
        <a:off x="2066933" y="2692448"/>
        <a:ext cx="3139832" cy="929621"/>
      </dsp:txXfrm>
    </dsp:sp>
    <dsp:sp modelId="{9A457154-725E-4535-9E14-8DC1DB288758}">
      <dsp:nvSpPr>
        <dsp:cNvPr id="0" name=""/>
        <dsp:cNvSpPr/>
      </dsp:nvSpPr>
      <dsp:spPr>
        <a:xfrm>
          <a:off x="2026271" y="1465447"/>
          <a:ext cx="3221157" cy="120293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smtClean="0"/>
            <a:t>藝術與人文領域</a:t>
          </a:r>
          <a:endParaRPr lang="zh-TW" altLang="en-US" sz="2800" kern="1200" dirty="0"/>
        </a:p>
      </dsp:txBody>
      <dsp:txXfrm>
        <a:off x="2084994" y="1524170"/>
        <a:ext cx="3103711" cy="108549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87F1D-BA6F-4514-B595-25D74114898C}">
      <dsp:nvSpPr>
        <dsp:cNvPr id="0" name=""/>
        <dsp:cNvSpPr/>
      </dsp:nvSpPr>
      <dsp:spPr>
        <a:xfrm>
          <a:off x="2151232" y="0"/>
          <a:ext cx="2829928" cy="1224136"/>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zh-TW" altLang="en-US" sz="3700" kern="1200" dirty="0" smtClean="0"/>
            <a:t>九年一貫</a:t>
          </a:r>
          <a:endParaRPr lang="zh-TW" altLang="en-US" sz="3700" kern="1200" dirty="0"/>
        </a:p>
      </dsp:txBody>
      <dsp:txXfrm>
        <a:off x="2187086" y="35854"/>
        <a:ext cx="2758220" cy="1152428"/>
      </dsp:txXfrm>
    </dsp:sp>
    <dsp:sp modelId="{52EAA457-D0EB-4E98-ACB3-7EA88F2A1002}">
      <dsp:nvSpPr>
        <dsp:cNvPr id="0" name=""/>
        <dsp:cNvSpPr/>
      </dsp:nvSpPr>
      <dsp:spPr>
        <a:xfrm>
          <a:off x="5351987" y="0"/>
          <a:ext cx="2793923" cy="1224136"/>
        </a:xfrm>
        <a:prstGeom prst="roundRect">
          <a:avLst>
            <a:gd name="adj" fmla="val 1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zh-TW" altLang="en-US" sz="3700" kern="1200" dirty="0" smtClean="0"/>
            <a:t>十二年國教</a:t>
          </a:r>
          <a:endParaRPr lang="zh-TW" altLang="en-US" sz="3700" kern="1200" dirty="0"/>
        </a:p>
      </dsp:txBody>
      <dsp:txXfrm>
        <a:off x="5387841" y="35854"/>
        <a:ext cx="2722215" cy="1152428"/>
      </dsp:txXfrm>
    </dsp:sp>
    <dsp:sp modelId="{51FB3BB1-E395-4782-A0D4-CCB2CB96D60D}">
      <dsp:nvSpPr>
        <dsp:cNvPr id="0" name=""/>
        <dsp:cNvSpPr/>
      </dsp:nvSpPr>
      <dsp:spPr>
        <a:xfrm>
          <a:off x="4614627" y="5202577"/>
          <a:ext cx="918102" cy="918102"/>
        </a:xfrm>
        <a:prstGeom prst="triangle">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8558E1-6FC1-4F05-874A-C9B09A81F032}">
      <dsp:nvSpPr>
        <dsp:cNvPr id="0" name=""/>
        <dsp:cNvSpPr/>
      </dsp:nvSpPr>
      <dsp:spPr>
        <a:xfrm>
          <a:off x="2319372" y="4818199"/>
          <a:ext cx="5508612" cy="372137"/>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E0DC06-CCD0-4E5F-A15F-D89A72EFC292}">
      <dsp:nvSpPr>
        <dsp:cNvPr id="0" name=""/>
        <dsp:cNvSpPr/>
      </dsp:nvSpPr>
      <dsp:spPr>
        <a:xfrm>
          <a:off x="5046305" y="3207236"/>
          <a:ext cx="3237499" cy="156689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smtClean="0"/>
            <a:t>國小第一階段</a:t>
          </a:r>
          <a:r>
            <a:rPr lang="en-US" altLang="zh-TW" sz="2400" kern="1200" dirty="0" smtClean="0"/>
            <a:t/>
          </a:r>
          <a:br>
            <a:rPr lang="en-US" altLang="zh-TW" sz="2400" kern="1200" dirty="0" smtClean="0"/>
          </a:br>
          <a:r>
            <a:rPr lang="zh-TW" altLang="en-US" sz="2400" b="1" kern="1200" dirty="0" smtClean="0">
              <a:solidFill>
                <a:srgbClr val="FFFF00"/>
              </a:solidFill>
            </a:rPr>
            <a:t>國語文</a:t>
          </a:r>
          <a:r>
            <a:rPr lang="zh-TW" altLang="en-US" sz="2400" kern="1200" dirty="0" smtClean="0"/>
            <a:t>增加為</a:t>
          </a:r>
          <a:r>
            <a:rPr lang="en-US" altLang="zh-TW" sz="2400" kern="1200" dirty="0" smtClean="0"/>
            <a:t>6</a:t>
          </a:r>
          <a:r>
            <a:rPr lang="zh-TW" altLang="en-US" sz="2400" kern="1200" dirty="0" smtClean="0"/>
            <a:t>節課</a:t>
          </a:r>
          <a:endParaRPr lang="zh-TW" altLang="en-US" sz="2400" kern="1200" dirty="0"/>
        </a:p>
      </dsp:txBody>
      <dsp:txXfrm>
        <a:off x="5122794" y="3283725"/>
        <a:ext cx="3084521" cy="1413916"/>
      </dsp:txXfrm>
    </dsp:sp>
    <dsp:sp modelId="{CF8882F5-9809-41AE-9B9E-1AE0FDA01546}">
      <dsp:nvSpPr>
        <dsp:cNvPr id="0" name=""/>
        <dsp:cNvSpPr/>
      </dsp:nvSpPr>
      <dsp:spPr>
        <a:xfrm>
          <a:off x="5049192" y="1566894"/>
          <a:ext cx="3231726" cy="156689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smtClean="0"/>
            <a:t>固定學習節數</a:t>
          </a:r>
          <a:endParaRPr lang="zh-TW" altLang="en-US" sz="2800" kern="1200" dirty="0"/>
        </a:p>
      </dsp:txBody>
      <dsp:txXfrm>
        <a:off x="5125681" y="1643383"/>
        <a:ext cx="3078748" cy="1413916"/>
      </dsp:txXfrm>
    </dsp:sp>
    <dsp:sp modelId="{FBAFC01D-7929-4DCA-BEE8-9CDEC56FA416}">
      <dsp:nvSpPr>
        <dsp:cNvPr id="0" name=""/>
        <dsp:cNvSpPr/>
      </dsp:nvSpPr>
      <dsp:spPr>
        <a:xfrm>
          <a:off x="2140062" y="3207236"/>
          <a:ext cx="2684478" cy="156689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smtClean="0"/>
            <a:t>國小第一階段</a:t>
          </a:r>
          <a:r>
            <a:rPr lang="en-US" altLang="zh-TW" sz="2400" kern="1200" dirty="0" smtClean="0"/>
            <a:t/>
          </a:r>
          <a:br>
            <a:rPr lang="en-US" altLang="zh-TW" sz="2400" kern="1200" dirty="0" smtClean="0"/>
          </a:br>
          <a:r>
            <a:rPr lang="zh-TW" altLang="en-US" sz="2400" b="1" kern="1200" dirty="0" smtClean="0">
              <a:solidFill>
                <a:srgbClr val="FFFF00"/>
              </a:solidFill>
            </a:rPr>
            <a:t>國語文</a:t>
          </a:r>
          <a:r>
            <a:rPr lang="zh-TW" altLang="en-US" sz="2400" kern="1200" dirty="0" smtClean="0"/>
            <a:t>最高</a:t>
          </a:r>
          <a:r>
            <a:rPr lang="en-US" altLang="zh-TW" sz="2400" kern="1200" dirty="0" smtClean="0"/>
            <a:t>5</a:t>
          </a:r>
          <a:r>
            <a:rPr lang="zh-TW" altLang="en-US" sz="2400" kern="1200" dirty="0" smtClean="0"/>
            <a:t>節課</a:t>
          </a:r>
          <a:endParaRPr lang="zh-TW" altLang="en-US" sz="2400" kern="1200" dirty="0"/>
        </a:p>
      </dsp:txBody>
      <dsp:txXfrm>
        <a:off x="2216551" y="3283725"/>
        <a:ext cx="2531500" cy="1413916"/>
      </dsp:txXfrm>
    </dsp:sp>
    <dsp:sp modelId="{6630EDB5-6E2F-45C7-AA2E-64C86C820403}">
      <dsp:nvSpPr>
        <dsp:cNvPr id="0" name=""/>
        <dsp:cNvSpPr/>
      </dsp:nvSpPr>
      <dsp:spPr>
        <a:xfrm>
          <a:off x="2140062" y="1546493"/>
          <a:ext cx="2684478" cy="1607696"/>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smtClean="0"/>
            <a:t>彈性比例制</a:t>
          </a:r>
          <a:endParaRPr lang="zh-TW" altLang="en-US" sz="2800" kern="1200" dirty="0"/>
        </a:p>
      </dsp:txBody>
      <dsp:txXfrm>
        <a:off x="2218543" y="1624974"/>
        <a:ext cx="2527516" cy="145073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87F1D-BA6F-4514-B595-25D74114898C}">
      <dsp:nvSpPr>
        <dsp:cNvPr id="0" name=""/>
        <dsp:cNvSpPr/>
      </dsp:nvSpPr>
      <dsp:spPr>
        <a:xfrm>
          <a:off x="2277264" y="12720"/>
          <a:ext cx="2455747" cy="1062277"/>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zh-TW" altLang="en-US" sz="3000" kern="1200" dirty="0" smtClean="0"/>
            <a:t>九年一貫</a:t>
          </a:r>
          <a:endParaRPr lang="zh-TW" altLang="en-US" sz="3000" kern="1200" dirty="0"/>
        </a:p>
      </dsp:txBody>
      <dsp:txXfrm>
        <a:off x="2308377" y="43833"/>
        <a:ext cx="2393521" cy="1000051"/>
      </dsp:txXfrm>
    </dsp:sp>
    <dsp:sp modelId="{52EAA457-D0EB-4E98-ACB3-7EA88F2A1002}">
      <dsp:nvSpPr>
        <dsp:cNvPr id="0" name=""/>
        <dsp:cNvSpPr/>
      </dsp:nvSpPr>
      <dsp:spPr>
        <a:xfrm>
          <a:off x="5054807" y="12720"/>
          <a:ext cx="2424503" cy="1062277"/>
        </a:xfrm>
        <a:prstGeom prst="roundRect">
          <a:avLst>
            <a:gd name="adj" fmla="val 1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zh-TW" altLang="en-US" sz="3000" kern="1200" dirty="0" smtClean="0"/>
            <a:t>十二年國教</a:t>
          </a:r>
          <a:endParaRPr lang="zh-TW" altLang="en-US" sz="3000" kern="1200" dirty="0"/>
        </a:p>
      </dsp:txBody>
      <dsp:txXfrm>
        <a:off x="5085920" y="43833"/>
        <a:ext cx="2362277" cy="1000051"/>
      </dsp:txXfrm>
    </dsp:sp>
    <dsp:sp modelId="{51FB3BB1-E395-4782-A0D4-CCB2CB96D60D}">
      <dsp:nvSpPr>
        <dsp:cNvPr id="0" name=""/>
        <dsp:cNvSpPr/>
      </dsp:nvSpPr>
      <dsp:spPr>
        <a:xfrm>
          <a:off x="4454493" y="4527399"/>
          <a:ext cx="796708" cy="796708"/>
        </a:xfrm>
        <a:prstGeom prst="triangle">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8558E1-6FC1-4F05-874A-C9B09A81F032}">
      <dsp:nvSpPr>
        <dsp:cNvPr id="0" name=""/>
        <dsp:cNvSpPr/>
      </dsp:nvSpPr>
      <dsp:spPr>
        <a:xfrm>
          <a:off x="2462723" y="4193844"/>
          <a:ext cx="4780248" cy="322932"/>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E0DC06-CCD0-4E5F-A15F-D89A72EFC292}">
      <dsp:nvSpPr>
        <dsp:cNvPr id="0" name=""/>
        <dsp:cNvSpPr/>
      </dsp:nvSpPr>
      <dsp:spPr>
        <a:xfrm>
          <a:off x="4829093" y="2795887"/>
          <a:ext cx="2809428" cy="13597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kern="1200" dirty="0" smtClean="0"/>
            <a:t>國小第一階段</a:t>
          </a:r>
          <a:r>
            <a:rPr lang="en-US" altLang="zh-TW" sz="2300" kern="1200" dirty="0" smtClean="0"/>
            <a:t/>
          </a:r>
          <a:br>
            <a:rPr lang="en-US" altLang="zh-TW" sz="2300" kern="1200" dirty="0" smtClean="0"/>
          </a:br>
          <a:r>
            <a:rPr lang="zh-TW" altLang="en-US" sz="2300" b="1" kern="1200" dirty="0" smtClean="0">
              <a:solidFill>
                <a:srgbClr val="FFFF00"/>
              </a:solidFill>
            </a:rPr>
            <a:t>國語文</a:t>
          </a:r>
          <a:r>
            <a:rPr lang="zh-TW" altLang="en-US" sz="2300" kern="1200" dirty="0" smtClean="0"/>
            <a:t>增加為</a:t>
          </a:r>
          <a:r>
            <a:rPr lang="en-US" altLang="zh-TW" sz="2300" kern="1200" dirty="0" smtClean="0"/>
            <a:t>6</a:t>
          </a:r>
          <a:r>
            <a:rPr lang="zh-TW" altLang="en-US" sz="2300" kern="1200" dirty="0" smtClean="0"/>
            <a:t>節課</a:t>
          </a:r>
          <a:endParaRPr lang="zh-TW" altLang="en-US" sz="2300" kern="1200" dirty="0"/>
        </a:p>
      </dsp:txBody>
      <dsp:txXfrm>
        <a:off x="4895469" y="2862263"/>
        <a:ext cx="2676676" cy="1226963"/>
      </dsp:txXfrm>
    </dsp:sp>
    <dsp:sp modelId="{CF8882F5-9809-41AE-9B9E-1AE0FDA01546}">
      <dsp:nvSpPr>
        <dsp:cNvPr id="0" name=""/>
        <dsp:cNvSpPr/>
      </dsp:nvSpPr>
      <dsp:spPr>
        <a:xfrm>
          <a:off x="4880013" y="1372435"/>
          <a:ext cx="2707590" cy="13597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smtClean="0"/>
            <a:t>固定學習節數</a:t>
          </a:r>
          <a:endParaRPr lang="zh-TW" altLang="en-US" sz="2800" kern="1200" dirty="0"/>
        </a:p>
      </dsp:txBody>
      <dsp:txXfrm>
        <a:off x="4946389" y="1438811"/>
        <a:ext cx="2574838" cy="1226963"/>
      </dsp:txXfrm>
    </dsp:sp>
    <dsp:sp modelId="{FBAFC01D-7929-4DCA-BEE8-9CDEC56FA416}">
      <dsp:nvSpPr>
        <dsp:cNvPr id="0" name=""/>
        <dsp:cNvSpPr/>
      </dsp:nvSpPr>
      <dsp:spPr>
        <a:xfrm>
          <a:off x="2118053" y="2795887"/>
          <a:ext cx="2707666" cy="135971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TW" altLang="en-US" sz="2200" kern="1200" dirty="0" smtClean="0"/>
            <a:t>國小第一階段</a:t>
          </a:r>
          <a:r>
            <a:rPr lang="en-US" altLang="zh-TW" sz="2200" kern="1200" dirty="0" smtClean="0"/>
            <a:t/>
          </a:r>
          <a:br>
            <a:rPr lang="en-US" altLang="zh-TW" sz="2200" kern="1200" dirty="0" smtClean="0"/>
          </a:br>
          <a:r>
            <a:rPr lang="zh-TW" altLang="en-US" sz="2200" b="1" kern="1200" dirty="0" smtClean="0">
              <a:solidFill>
                <a:srgbClr val="FFFF00"/>
              </a:solidFill>
            </a:rPr>
            <a:t>國語文</a:t>
          </a:r>
          <a:r>
            <a:rPr lang="zh-TW" altLang="en-US" sz="2200" kern="1200" dirty="0" smtClean="0"/>
            <a:t>最高</a:t>
          </a:r>
          <a:r>
            <a:rPr lang="en-US" altLang="zh-TW" sz="2200" kern="1200" dirty="0" smtClean="0"/>
            <a:t>5</a:t>
          </a:r>
          <a:r>
            <a:rPr lang="zh-TW" altLang="en-US" sz="2200" kern="1200" dirty="0" smtClean="0"/>
            <a:t>節課</a:t>
          </a:r>
          <a:endParaRPr lang="zh-TW" altLang="en-US" sz="2200" kern="1200" dirty="0"/>
        </a:p>
      </dsp:txBody>
      <dsp:txXfrm>
        <a:off x="2184429" y="2862263"/>
        <a:ext cx="2574914" cy="1226963"/>
      </dsp:txXfrm>
    </dsp:sp>
    <dsp:sp modelId="{6630EDB5-6E2F-45C7-AA2E-64C86C820403}">
      <dsp:nvSpPr>
        <dsp:cNvPr id="0" name=""/>
        <dsp:cNvSpPr/>
      </dsp:nvSpPr>
      <dsp:spPr>
        <a:xfrm>
          <a:off x="2151094" y="1354731"/>
          <a:ext cx="2641584" cy="139512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smtClean="0"/>
            <a:t>彈性比例制</a:t>
          </a:r>
          <a:endParaRPr lang="zh-TW" altLang="en-US" sz="2800" kern="1200" dirty="0"/>
        </a:p>
      </dsp:txBody>
      <dsp:txXfrm>
        <a:off x="2219198" y="1422835"/>
        <a:ext cx="2505376" cy="125891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87F1D-BA6F-4514-B595-25D74114898C}">
      <dsp:nvSpPr>
        <dsp:cNvPr id="0" name=""/>
        <dsp:cNvSpPr/>
      </dsp:nvSpPr>
      <dsp:spPr>
        <a:xfrm>
          <a:off x="2265464" y="672"/>
          <a:ext cx="2466888" cy="1067096"/>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zh-TW" altLang="en-US" sz="3000" kern="1200" dirty="0" smtClean="0"/>
            <a:t>九年一貫</a:t>
          </a:r>
          <a:endParaRPr lang="zh-TW" altLang="en-US" sz="3000" kern="1200" dirty="0"/>
        </a:p>
      </dsp:txBody>
      <dsp:txXfrm>
        <a:off x="2296718" y="31926"/>
        <a:ext cx="2404380" cy="1004588"/>
      </dsp:txXfrm>
    </dsp:sp>
    <dsp:sp modelId="{52EAA457-D0EB-4E98-ACB3-7EA88F2A1002}">
      <dsp:nvSpPr>
        <dsp:cNvPr id="0" name=""/>
        <dsp:cNvSpPr/>
      </dsp:nvSpPr>
      <dsp:spPr>
        <a:xfrm>
          <a:off x="5055608" y="672"/>
          <a:ext cx="2435503" cy="1067096"/>
        </a:xfrm>
        <a:prstGeom prst="roundRect">
          <a:avLst>
            <a:gd name="adj" fmla="val 1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zh-TW" altLang="en-US" sz="3000" kern="1200" dirty="0" smtClean="0"/>
            <a:t>十二年國教</a:t>
          </a:r>
          <a:endParaRPr lang="zh-TW" altLang="en-US" sz="3000" kern="1200" dirty="0"/>
        </a:p>
      </dsp:txBody>
      <dsp:txXfrm>
        <a:off x="5086862" y="31926"/>
        <a:ext cx="2372995" cy="1004588"/>
      </dsp:txXfrm>
    </dsp:sp>
    <dsp:sp modelId="{51FB3BB1-E395-4782-A0D4-CCB2CB96D60D}">
      <dsp:nvSpPr>
        <dsp:cNvPr id="0" name=""/>
        <dsp:cNvSpPr/>
      </dsp:nvSpPr>
      <dsp:spPr>
        <a:xfrm>
          <a:off x="4479471" y="4535833"/>
          <a:ext cx="800322" cy="800322"/>
        </a:xfrm>
        <a:prstGeom prst="triangle">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8558E1-6FC1-4F05-874A-C9B09A81F032}">
      <dsp:nvSpPr>
        <dsp:cNvPr id="0" name=""/>
        <dsp:cNvSpPr/>
      </dsp:nvSpPr>
      <dsp:spPr>
        <a:xfrm>
          <a:off x="2478664" y="4200764"/>
          <a:ext cx="4801935" cy="324397"/>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E0DC06-CCD0-4E5F-A15F-D89A72EFC292}">
      <dsp:nvSpPr>
        <dsp:cNvPr id="0" name=""/>
        <dsp:cNvSpPr/>
      </dsp:nvSpPr>
      <dsp:spPr>
        <a:xfrm>
          <a:off x="4855771" y="2796465"/>
          <a:ext cx="2822174" cy="136588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smtClean="0"/>
            <a:t>國小一二階段</a:t>
          </a:r>
          <a:r>
            <a:rPr lang="en-US" altLang="zh-TW" sz="2800" kern="1200" dirty="0" smtClean="0"/>
            <a:t/>
          </a:r>
          <a:br>
            <a:rPr lang="en-US" altLang="zh-TW" sz="2800" kern="1200" dirty="0" smtClean="0"/>
          </a:br>
          <a:r>
            <a:rPr lang="zh-TW" altLang="en-US" sz="2800" kern="1200" dirty="0" smtClean="0"/>
            <a:t>數學增加為</a:t>
          </a:r>
          <a:r>
            <a:rPr lang="en-US" altLang="zh-TW" sz="2800" kern="1200" dirty="0" smtClean="0"/>
            <a:t>4</a:t>
          </a:r>
          <a:r>
            <a:rPr lang="zh-TW" altLang="en-US" sz="2800" kern="1200" dirty="0" smtClean="0"/>
            <a:t>節</a:t>
          </a:r>
          <a:endParaRPr lang="zh-TW" altLang="en-US" sz="2800" kern="1200" dirty="0"/>
        </a:p>
      </dsp:txBody>
      <dsp:txXfrm>
        <a:off x="4922448" y="2863142"/>
        <a:ext cx="2688820" cy="1232529"/>
      </dsp:txXfrm>
    </dsp:sp>
    <dsp:sp modelId="{CF8882F5-9809-41AE-9B9E-1AE0FDA01546}">
      <dsp:nvSpPr>
        <dsp:cNvPr id="0" name=""/>
        <dsp:cNvSpPr/>
      </dsp:nvSpPr>
      <dsp:spPr>
        <a:xfrm>
          <a:off x="4889365" y="1366556"/>
          <a:ext cx="2754985" cy="136588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smtClean="0"/>
            <a:t>國中新增</a:t>
          </a:r>
          <a:r>
            <a:rPr lang="en-US" altLang="zh-TW" sz="2800" kern="1200" dirty="0" smtClean="0"/>
            <a:t/>
          </a:r>
          <a:br>
            <a:rPr lang="en-US" altLang="zh-TW" sz="2800" kern="1200" dirty="0" smtClean="0"/>
          </a:br>
          <a:r>
            <a:rPr lang="zh-TW" altLang="en-US" sz="2800" kern="1200" dirty="0" smtClean="0"/>
            <a:t>科技領域</a:t>
          </a:r>
          <a:r>
            <a:rPr lang="en-US" altLang="zh-TW" sz="2800" kern="1200" dirty="0" smtClean="0"/>
            <a:t>2</a:t>
          </a:r>
          <a:r>
            <a:rPr lang="zh-TW" altLang="en-US" sz="2800" kern="1200" dirty="0" smtClean="0"/>
            <a:t>節課</a:t>
          </a:r>
          <a:endParaRPr lang="zh-TW" altLang="en-US" sz="2800" kern="1200" dirty="0"/>
        </a:p>
      </dsp:txBody>
      <dsp:txXfrm>
        <a:off x="4956042" y="1433233"/>
        <a:ext cx="2621631" cy="1232529"/>
      </dsp:txXfrm>
    </dsp:sp>
    <dsp:sp modelId="{FBAFC01D-7929-4DCA-BEE8-9CDEC56FA416}">
      <dsp:nvSpPr>
        <dsp:cNvPr id="0" name=""/>
        <dsp:cNvSpPr/>
      </dsp:nvSpPr>
      <dsp:spPr>
        <a:xfrm>
          <a:off x="2078630" y="2796465"/>
          <a:ext cx="2827552" cy="136588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kern="1200" dirty="0" smtClean="0"/>
            <a:t>國小一二階段</a:t>
          </a:r>
          <a:r>
            <a:rPr lang="en-US" altLang="zh-TW" sz="2700" kern="1200" dirty="0" smtClean="0"/>
            <a:t/>
          </a:r>
          <a:br>
            <a:rPr lang="en-US" altLang="zh-TW" sz="2700" kern="1200" dirty="0" smtClean="0"/>
          </a:br>
          <a:r>
            <a:rPr lang="zh-TW" altLang="en-US" sz="2700" kern="1200" dirty="0" smtClean="0"/>
            <a:t>數學最高</a:t>
          </a:r>
          <a:r>
            <a:rPr lang="en-US" altLang="zh-TW" sz="2700" kern="1200" dirty="0" smtClean="0"/>
            <a:t>3</a:t>
          </a:r>
          <a:r>
            <a:rPr lang="zh-TW" altLang="en-US" sz="2700" kern="1200" dirty="0" smtClean="0"/>
            <a:t>節課</a:t>
          </a:r>
          <a:endParaRPr lang="zh-TW" altLang="en-US" sz="2700" kern="1200" dirty="0"/>
        </a:p>
      </dsp:txBody>
      <dsp:txXfrm>
        <a:off x="2145307" y="2863142"/>
        <a:ext cx="2694198" cy="1232529"/>
      </dsp:txXfrm>
    </dsp:sp>
    <dsp:sp modelId="{6630EDB5-6E2F-45C7-AA2E-64C86C820403}">
      <dsp:nvSpPr>
        <dsp:cNvPr id="0" name=""/>
        <dsp:cNvSpPr/>
      </dsp:nvSpPr>
      <dsp:spPr>
        <a:xfrm>
          <a:off x="2108297" y="1348772"/>
          <a:ext cx="2768219" cy="140145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smtClean="0"/>
            <a:t>國中實施</a:t>
          </a:r>
          <a:r>
            <a:rPr lang="en-US" altLang="zh-TW" sz="2800" kern="1200" dirty="0" smtClean="0"/>
            <a:t/>
          </a:r>
          <a:br>
            <a:rPr lang="en-US" altLang="zh-TW" sz="2800" kern="1200" dirty="0" smtClean="0"/>
          </a:br>
          <a:r>
            <a:rPr lang="zh-TW" altLang="en-US" sz="2800" kern="1200" dirty="0" smtClean="0"/>
            <a:t>資訊科技</a:t>
          </a:r>
          <a:r>
            <a:rPr lang="en-US" altLang="zh-TW" sz="2800" kern="1200" dirty="0" smtClean="0"/>
            <a:t>1</a:t>
          </a:r>
          <a:r>
            <a:rPr lang="zh-TW" altLang="en-US" sz="2800" kern="1200" dirty="0" smtClean="0"/>
            <a:t>節課</a:t>
          </a:r>
          <a:endParaRPr lang="zh-TW" altLang="en-US" sz="2800" kern="1200" dirty="0"/>
        </a:p>
      </dsp:txBody>
      <dsp:txXfrm>
        <a:off x="2176710" y="1417185"/>
        <a:ext cx="2631393" cy="126462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87F1D-BA6F-4514-B595-25D74114898C}">
      <dsp:nvSpPr>
        <dsp:cNvPr id="0" name=""/>
        <dsp:cNvSpPr/>
      </dsp:nvSpPr>
      <dsp:spPr>
        <a:xfrm>
          <a:off x="2036773" y="27907"/>
          <a:ext cx="2904001" cy="1256177"/>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zh-TW" altLang="en-US" sz="3700" kern="1200" dirty="0" smtClean="0"/>
            <a:t>九年一貫</a:t>
          </a:r>
          <a:endParaRPr lang="zh-TW" altLang="en-US" sz="3700" kern="1200" dirty="0"/>
        </a:p>
      </dsp:txBody>
      <dsp:txXfrm>
        <a:off x="2073565" y="64699"/>
        <a:ext cx="2830417" cy="1182593"/>
      </dsp:txXfrm>
    </dsp:sp>
    <dsp:sp modelId="{52EAA457-D0EB-4E98-ACB3-7EA88F2A1002}">
      <dsp:nvSpPr>
        <dsp:cNvPr id="0" name=""/>
        <dsp:cNvSpPr/>
      </dsp:nvSpPr>
      <dsp:spPr>
        <a:xfrm>
          <a:off x="5321308" y="27907"/>
          <a:ext cx="2867054" cy="1256177"/>
        </a:xfrm>
        <a:prstGeom prst="roundRect">
          <a:avLst>
            <a:gd name="adj" fmla="val 1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zh-TW" altLang="en-US" sz="3700" kern="1200" dirty="0" smtClean="0"/>
            <a:t>十二年國教</a:t>
          </a:r>
          <a:endParaRPr lang="zh-TW" altLang="en-US" sz="3700" kern="1200" dirty="0"/>
        </a:p>
      </dsp:txBody>
      <dsp:txXfrm>
        <a:off x="5358100" y="64699"/>
        <a:ext cx="2793470" cy="1182593"/>
      </dsp:txXfrm>
    </dsp:sp>
    <dsp:sp modelId="{51FB3BB1-E395-4782-A0D4-CCB2CB96D60D}">
      <dsp:nvSpPr>
        <dsp:cNvPr id="0" name=""/>
        <dsp:cNvSpPr/>
      </dsp:nvSpPr>
      <dsp:spPr>
        <a:xfrm>
          <a:off x="4585685" y="5366662"/>
          <a:ext cx="942133" cy="942133"/>
        </a:xfrm>
        <a:prstGeom prst="triangle">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8558E1-6FC1-4F05-874A-C9B09A81F032}">
      <dsp:nvSpPr>
        <dsp:cNvPr id="0" name=""/>
        <dsp:cNvSpPr/>
      </dsp:nvSpPr>
      <dsp:spPr>
        <a:xfrm>
          <a:off x="2230352" y="4972223"/>
          <a:ext cx="5652799" cy="381878"/>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E0DC06-CCD0-4E5F-A15F-D89A72EFC292}">
      <dsp:nvSpPr>
        <dsp:cNvPr id="0" name=""/>
        <dsp:cNvSpPr/>
      </dsp:nvSpPr>
      <dsp:spPr>
        <a:xfrm>
          <a:off x="5028662" y="3319093"/>
          <a:ext cx="3322240" cy="160790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smtClean="0"/>
            <a:t>議題以有機編織方式融入各領域</a:t>
          </a:r>
          <a:endParaRPr lang="zh-TW" altLang="en-US" sz="3200" kern="1200" dirty="0"/>
        </a:p>
      </dsp:txBody>
      <dsp:txXfrm>
        <a:off x="5107154" y="3397585"/>
        <a:ext cx="3165256" cy="1450923"/>
      </dsp:txXfrm>
    </dsp:sp>
    <dsp:sp modelId="{CF8882F5-9809-41AE-9B9E-1AE0FDA01546}">
      <dsp:nvSpPr>
        <dsp:cNvPr id="0" name=""/>
        <dsp:cNvSpPr/>
      </dsp:nvSpPr>
      <dsp:spPr>
        <a:xfrm>
          <a:off x="5131600" y="1635815"/>
          <a:ext cx="3116365" cy="160790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b="1" kern="1200" dirty="0" smtClean="0">
              <a:solidFill>
                <a:srgbClr val="FF0000"/>
              </a:solidFill>
            </a:rPr>
            <a:t>有</a:t>
          </a:r>
          <a:r>
            <a:rPr lang="zh-TW" altLang="en-US" sz="2200" kern="1200" dirty="0" smtClean="0"/>
            <a:t>「教師專業發展」</a:t>
          </a:r>
          <a:r>
            <a:rPr lang="en-US" altLang="zh-TW" sz="2200" kern="1200" dirty="0" smtClean="0"/>
            <a:t/>
          </a:r>
          <a:br>
            <a:rPr lang="en-US" altLang="zh-TW" sz="2200" kern="1200" dirty="0" smtClean="0"/>
          </a:br>
          <a:r>
            <a:rPr lang="zh-TW" altLang="en-US" sz="2200" kern="1200" dirty="0" smtClean="0"/>
            <a:t>與</a:t>
          </a:r>
          <a:r>
            <a:rPr lang="zh-TW" altLang="zh-TW" sz="2200" kern="1200" dirty="0" smtClean="0"/>
            <a:t>「家長及民間參與」</a:t>
          </a:r>
          <a:endParaRPr lang="zh-TW" altLang="en-US" sz="2200" kern="1200" dirty="0"/>
        </a:p>
      </dsp:txBody>
      <dsp:txXfrm>
        <a:off x="5210092" y="1714307"/>
        <a:ext cx="2959381" cy="1450923"/>
      </dsp:txXfrm>
    </dsp:sp>
    <dsp:sp modelId="{FBAFC01D-7929-4DCA-BEE8-9CDEC56FA416}">
      <dsp:nvSpPr>
        <dsp:cNvPr id="0" name=""/>
        <dsp:cNvSpPr/>
      </dsp:nvSpPr>
      <dsp:spPr>
        <a:xfrm>
          <a:off x="1874232" y="3319093"/>
          <a:ext cx="3098977" cy="1607907"/>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smtClean="0"/>
            <a:t>議題融入</a:t>
          </a:r>
          <a:endParaRPr lang="zh-TW" altLang="en-US" sz="3200" kern="1200" dirty="0"/>
        </a:p>
      </dsp:txBody>
      <dsp:txXfrm>
        <a:off x="1952724" y="3397585"/>
        <a:ext cx="2941993" cy="1450923"/>
      </dsp:txXfrm>
    </dsp:sp>
    <dsp:sp modelId="{6630EDB5-6E2F-45C7-AA2E-64C86C820403}">
      <dsp:nvSpPr>
        <dsp:cNvPr id="0" name=""/>
        <dsp:cNvSpPr/>
      </dsp:nvSpPr>
      <dsp:spPr>
        <a:xfrm>
          <a:off x="1938493" y="1656235"/>
          <a:ext cx="3082426" cy="1649777"/>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b="1" kern="1200" dirty="0" smtClean="0">
              <a:solidFill>
                <a:srgbClr val="FF0000"/>
              </a:solidFill>
            </a:rPr>
            <a:t>沒有</a:t>
          </a:r>
          <a:r>
            <a:rPr lang="zh-TW" altLang="en-US" sz="2200" kern="1200" dirty="0" smtClean="0"/>
            <a:t>「教師專業發展」</a:t>
          </a:r>
          <a:r>
            <a:rPr lang="en-US" altLang="zh-TW" sz="2200" kern="1200" dirty="0" smtClean="0"/>
            <a:t/>
          </a:r>
          <a:br>
            <a:rPr lang="en-US" altLang="zh-TW" sz="2200" kern="1200" dirty="0" smtClean="0"/>
          </a:br>
          <a:r>
            <a:rPr lang="zh-TW" altLang="en-US" sz="2200" kern="1200" dirty="0" smtClean="0"/>
            <a:t>與</a:t>
          </a:r>
          <a:r>
            <a:rPr lang="zh-TW" altLang="zh-TW" sz="2200" kern="1200" dirty="0" smtClean="0"/>
            <a:t>「家長及民間參與」</a:t>
          </a:r>
          <a:endParaRPr lang="zh-TW" altLang="en-US" sz="2200" kern="1200" dirty="0"/>
        </a:p>
      </dsp:txBody>
      <dsp:txXfrm>
        <a:off x="2019028" y="1736770"/>
        <a:ext cx="2921356" cy="148870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E872C2-002A-4491-9FCC-F5E90B5970F0}">
      <dsp:nvSpPr>
        <dsp:cNvPr id="0" name=""/>
        <dsp:cNvSpPr/>
      </dsp:nvSpPr>
      <dsp:spPr>
        <a:xfrm>
          <a:off x="2341595" y="20234"/>
          <a:ext cx="1956111" cy="1956409"/>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7A4356-3750-4E01-AADF-A7CC3776321A}">
      <dsp:nvSpPr>
        <dsp:cNvPr id="0" name=""/>
        <dsp:cNvSpPr/>
      </dsp:nvSpPr>
      <dsp:spPr>
        <a:xfrm>
          <a:off x="2773960" y="726557"/>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zh-TW" altLang="en-US" sz="3200" kern="1200" dirty="0">
              <a:latin typeface="標楷體" panose="03000509000000000000" pitchFamily="65" charset="-120"/>
              <a:ea typeface="標楷體" panose="03000509000000000000" pitchFamily="65" charset="-120"/>
            </a:rPr>
            <a:t>中央</a:t>
          </a:r>
        </a:p>
      </dsp:txBody>
      <dsp:txXfrm>
        <a:off x="2773960" y="726557"/>
        <a:ext cx="1086973" cy="543356"/>
      </dsp:txXfrm>
    </dsp:sp>
    <dsp:sp modelId="{C9983C7E-6233-4E5D-8C28-27C4826E3E8F}">
      <dsp:nvSpPr>
        <dsp:cNvPr id="0" name=""/>
        <dsp:cNvSpPr/>
      </dsp:nvSpPr>
      <dsp:spPr>
        <a:xfrm>
          <a:off x="1798292" y="1144336"/>
          <a:ext cx="1956111" cy="1956409"/>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D0D5A4-B246-48E6-B6C7-8974FF7BF252}">
      <dsp:nvSpPr>
        <dsp:cNvPr id="0" name=""/>
        <dsp:cNvSpPr/>
      </dsp:nvSpPr>
      <dsp:spPr>
        <a:xfrm>
          <a:off x="2140947" y="1685901"/>
          <a:ext cx="1086973" cy="5285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zh-TW" altLang="en-US" sz="3200" kern="1200" dirty="0">
              <a:latin typeface="標楷體" panose="03000509000000000000" pitchFamily="65" charset="-120"/>
              <a:ea typeface="標楷體" panose="03000509000000000000" pitchFamily="65" charset="-120"/>
            </a:rPr>
            <a:t>地方</a:t>
          </a:r>
        </a:p>
      </dsp:txBody>
      <dsp:txXfrm>
        <a:off x="2140947" y="1685901"/>
        <a:ext cx="1086973" cy="528501"/>
      </dsp:txXfrm>
    </dsp:sp>
    <dsp:sp modelId="{9CCE8D3C-3225-4747-9398-6C074A30EEFC}">
      <dsp:nvSpPr>
        <dsp:cNvPr id="0" name=""/>
        <dsp:cNvSpPr/>
      </dsp:nvSpPr>
      <dsp:spPr>
        <a:xfrm rot="18318291" flipH="1" flipV="1">
          <a:off x="2291121" y="3263829"/>
          <a:ext cx="1564255" cy="1600340"/>
        </a:xfrm>
        <a:prstGeom prst="blockArc">
          <a:avLst>
            <a:gd name="adj1" fmla="val 13500000"/>
            <a:gd name="adj2" fmla="val 10800000"/>
            <a:gd name="adj3" fmla="val 127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6FAC24-3790-4388-A423-720F9EB66D21}">
      <dsp:nvSpPr>
        <dsp:cNvPr id="0" name=""/>
        <dsp:cNvSpPr/>
      </dsp:nvSpPr>
      <dsp:spPr>
        <a:xfrm>
          <a:off x="2874164" y="2588292"/>
          <a:ext cx="1086973" cy="591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zh-TW" altLang="en-US" sz="3200" kern="1200" dirty="0">
              <a:latin typeface="標楷體" panose="03000509000000000000" pitchFamily="65" charset="-120"/>
              <a:ea typeface="標楷體" panose="03000509000000000000" pitchFamily="65" charset="-120"/>
            </a:rPr>
            <a:t>學校</a:t>
          </a:r>
        </a:p>
      </dsp:txBody>
      <dsp:txXfrm>
        <a:off x="2874164" y="2588292"/>
        <a:ext cx="1086973" cy="59156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8DDAC1-23FC-4B82-B67F-16B37512E4C1}">
      <dsp:nvSpPr>
        <dsp:cNvPr id="0" name=""/>
        <dsp:cNvSpPr/>
      </dsp:nvSpPr>
      <dsp:spPr>
        <a:xfrm>
          <a:off x="887758" y="1455934"/>
          <a:ext cx="2030015" cy="12180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ts val="0"/>
            </a:spcAft>
          </a:pPr>
          <a:r>
            <a:rPr lang="zh-TW" altLang="en-US" sz="2300" kern="1200" dirty="0">
              <a:solidFill>
                <a:srgbClr val="0000FF"/>
              </a:solidFill>
              <a:latin typeface="標楷體" panose="03000509000000000000" pitchFamily="65" charset="-120"/>
              <a:ea typeface="標楷體" panose="03000509000000000000" pitchFamily="65" charset="-120"/>
            </a:rPr>
            <a:t>增能中央及</a:t>
          </a:r>
          <a:endParaRPr lang="en-US" altLang="zh-TW" sz="2300" kern="1200" dirty="0">
            <a:solidFill>
              <a:srgbClr val="0000FF"/>
            </a:solidFill>
            <a:latin typeface="標楷體" panose="03000509000000000000" pitchFamily="65" charset="-120"/>
            <a:ea typeface="標楷體" panose="03000509000000000000" pitchFamily="65" charset="-120"/>
          </a:endParaRPr>
        </a:p>
        <a:p>
          <a:pPr lvl="0" algn="ctr" defTabSz="1022350">
            <a:lnSpc>
              <a:spcPct val="90000"/>
            </a:lnSpc>
            <a:spcBef>
              <a:spcPct val="0"/>
            </a:spcBef>
            <a:spcAft>
              <a:spcPts val="0"/>
            </a:spcAft>
          </a:pPr>
          <a:r>
            <a:rPr lang="zh-TW" altLang="en-US" sz="2300" kern="1200" dirty="0">
              <a:solidFill>
                <a:srgbClr val="0000FF"/>
              </a:solidFill>
              <a:latin typeface="標楷體" panose="03000509000000000000" pitchFamily="65" charset="-120"/>
              <a:ea typeface="標楷體" panose="03000509000000000000" pitchFamily="65" charset="-120"/>
            </a:rPr>
            <a:t>地方輔導人才</a:t>
          </a:r>
          <a:endParaRPr lang="en-US" altLang="zh-TW" sz="2300" kern="1200" dirty="0">
            <a:solidFill>
              <a:srgbClr val="0000FF"/>
            </a:solidFill>
            <a:latin typeface="標楷體" panose="03000509000000000000" pitchFamily="65" charset="-120"/>
            <a:ea typeface="標楷體" panose="03000509000000000000" pitchFamily="65" charset="-120"/>
          </a:endParaRPr>
        </a:p>
        <a:p>
          <a:pPr lvl="0" algn="ctr" defTabSz="1022350">
            <a:lnSpc>
              <a:spcPct val="90000"/>
            </a:lnSpc>
            <a:spcBef>
              <a:spcPct val="0"/>
            </a:spcBef>
            <a:spcAft>
              <a:spcPts val="0"/>
            </a:spcAft>
          </a:pPr>
          <a:r>
            <a:rPr lang="zh-TW" altLang="en-US" sz="2300" kern="1200" dirty="0">
              <a:solidFill>
                <a:srgbClr val="0000FF"/>
              </a:solidFill>
              <a:latin typeface="標楷體" panose="03000509000000000000" pitchFamily="65" charset="-120"/>
              <a:ea typeface="標楷體" panose="03000509000000000000" pitchFamily="65" charset="-120"/>
            </a:rPr>
            <a:t>新課綱知能</a:t>
          </a:r>
        </a:p>
      </dsp:txBody>
      <dsp:txXfrm>
        <a:off x="887758" y="1455934"/>
        <a:ext cx="2030015" cy="1218009"/>
      </dsp:txXfrm>
    </dsp:sp>
    <dsp:sp modelId="{3B9BC394-F960-46EC-B2C3-24DA01280602}">
      <dsp:nvSpPr>
        <dsp:cNvPr id="0" name=""/>
        <dsp:cNvSpPr/>
      </dsp:nvSpPr>
      <dsp:spPr>
        <a:xfrm>
          <a:off x="3120004" y="1455934"/>
          <a:ext cx="2030015" cy="12180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kern="1200" dirty="0">
              <a:solidFill>
                <a:srgbClr val="0000FF"/>
              </a:solidFill>
              <a:latin typeface="標楷體" panose="03000509000000000000" pitchFamily="65" charset="-120"/>
              <a:ea typeface="標楷體" panose="03000509000000000000" pitchFamily="65" charset="-120"/>
            </a:rPr>
            <a:t>培訓總綱種子講師</a:t>
          </a:r>
        </a:p>
      </dsp:txBody>
      <dsp:txXfrm>
        <a:off x="3120004" y="1455934"/>
        <a:ext cx="2030015" cy="1218009"/>
      </dsp:txXfrm>
    </dsp:sp>
    <dsp:sp modelId="{684101C7-14F2-442D-8071-0D2AA09FE05C}">
      <dsp:nvSpPr>
        <dsp:cNvPr id="0" name=""/>
        <dsp:cNvSpPr/>
      </dsp:nvSpPr>
      <dsp:spPr>
        <a:xfrm>
          <a:off x="887758" y="2752074"/>
          <a:ext cx="2030015" cy="12180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kern="1200" dirty="0">
              <a:solidFill>
                <a:srgbClr val="0000FF"/>
              </a:solidFill>
              <a:latin typeface="標楷體" panose="03000509000000000000" pitchFamily="65" charset="-120"/>
              <a:ea typeface="標楷體" panose="03000509000000000000" pitchFamily="65" charset="-120"/>
            </a:rPr>
            <a:t>辦理教育行政人員研習</a:t>
          </a:r>
        </a:p>
      </dsp:txBody>
      <dsp:txXfrm>
        <a:off x="887758" y="2752074"/>
        <a:ext cx="2030015" cy="1218009"/>
      </dsp:txXfrm>
    </dsp:sp>
    <dsp:sp modelId="{049B04C5-386C-4CC6-94C0-E5FAE0970A78}">
      <dsp:nvSpPr>
        <dsp:cNvPr id="0" name=""/>
        <dsp:cNvSpPr/>
      </dsp:nvSpPr>
      <dsp:spPr>
        <a:xfrm>
          <a:off x="3120004" y="2752074"/>
          <a:ext cx="2030015" cy="12180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kern="1200" dirty="0">
              <a:solidFill>
                <a:srgbClr val="0000FF"/>
              </a:solidFill>
              <a:latin typeface="標楷體" panose="03000509000000000000" pitchFamily="65" charset="-120"/>
              <a:ea typeface="標楷體" panose="03000509000000000000" pitchFamily="65" charset="-120"/>
            </a:rPr>
            <a:t>辦理家長宣講座談</a:t>
          </a:r>
        </a:p>
      </dsp:txBody>
      <dsp:txXfrm>
        <a:off x="3120004" y="2752074"/>
        <a:ext cx="2030015" cy="1218009"/>
      </dsp:txXfrm>
    </dsp:sp>
    <dsp:sp modelId="{2154F358-E3E4-4F6A-94E8-0B4D4EE0478B}">
      <dsp:nvSpPr>
        <dsp:cNvPr id="0" name=""/>
        <dsp:cNvSpPr/>
      </dsp:nvSpPr>
      <dsp:spPr>
        <a:xfrm>
          <a:off x="2039894" y="15776"/>
          <a:ext cx="2030015" cy="12180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2300" kern="1200" dirty="0">
              <a:solidFill>
                <a:srgbClr val="0000FF"/>
              </a:solidFill>
              <a:latin typeface="標楷體" panose="03000509000000000000" pitchFamily="65" charset="-120"/>
              <a:ea typeface="標楷體" panose="03000509000000000000" pitchFamily="65" charset="-120"/>
            </a:rPr>
            <a:t>辦理新課程</a:t>
          </a:r>
          <a:endParaRPr lang="en-US" altLang="zh-TW" sz="2300" kern="1200" dirty="0">
            <a:solidFill>
              <a:srgbClr val="0000FF"/>
            </a:solidFill>
            <a:latin typeface="標楷體" panose="03000509000000000000" pitchFamily="65" charset="-120"/>
            <a:ea typeface="標楷體" panose="03000509000000000000" pitchFamily="65" charset="-120"/>
          </a:endParaRPr>
        </a:p>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2300" kern="1200" dirty="0">
              <a:solidFill>
                <a:srgbClr val="0000FF"/>
              </a:solidFill>
              <a:latin typeface="標楷體" panose="03000509000000000000" pitchFamily="65" charset="-120"/>
              <a:ea typeface="標楷體" panose="03000509000000000000" pitchFamily="65" charset="-120"/>
            </a:rPr>
            <a:t>前導型學校</a:t>
          </a:r>
        </a:p>
      </dsp:txBody>
      <dsp:txXfrm>
        <a:off x="2039894" y="15776"/>
        <a:ext cx="2030015" cy="121800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100E6-F50C-4320-982A-52275959A5DE}">
      <dsp:nvSpPr>
        <dsp:cNvPr id="0" name=""/>
        <dsp:cNvSpPr/>
      </dsp:nvSpPr>
      <dsp:spPr>
        <a:xfrm>
          <a:off x="0" y="-10838"/>
          <a:ext cx="5814646" cy="12192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zh-TW" altLang="en-US" sz="2800" kern="1200" dirty="0">
              <a:latin typeface="標楷體" panose="03000509000000000000" pitchFamily="65" charset="-120"/>
              <a:ea typeface="標楷體" panose="03000509000000000000" pitchFamily="65" charset="-120"/>
            </a:rPr>
            <a:t>一、因應國教署之配套提出</a:t>
          </a:r>
          <a:endParaRPr lang="en-US" altLang="zh-TW" sz="2800" kern="1200" dirty="0">
            <a:latin typeface="標楷體" panose="03000509000000000000" pitchFamily="65" charset="-120"/>
            <a:ea typeface="標楷體" panose="03000509000000000000" pitchFamily="65" charset="-120"/>
          </a:endParaRPr>
        </a:p>
        <a:p>
          <a:pPr lvl="0" algn="l" defTabSz="1244600">
            <a:lnSpc>
              <a:spcPct val="90000"/>
            </a:lnSpc>
            <a:spcBef>
              <a:spcPct val="0"/>
            </a:spcBef>
            <a:spcAft>
              <a:spcPct val="35000"/>
            </a:spcAft>
          </a:pPr>
          <a:r>
            <a:rPr lang="zh-TW" altLang="en-US" sz="2800" kern="1200" dirty="0">
              <a:latin typeface="標楷體" panose="03000509000000000000" pitchFamily="65" charset="-120"/>
              <a:ea typeface="標楷體" panose="03000509000000000000" pitchFamily="65" charset="-120"/>
            </a:rPr>
            <a:t>    準備規劃。</a:t>
          </a:r>
        </a:p>
      </dsp:txBody>
      <dsp:txXfrm>
        <a:off x="35709" y="24871"/>
        <a:ext cx="4499034" cy="1147782"/>
      </dsp:txXfrm>
    </dsp:sp>
    <dsp:sp modelId="{48DB1975-B268-4F1F-B699-7A4727351B8F}">
      <dsp:nvSpPr>
        <dsp:cNvPr id="0" name=""/>
        <dsp:cNvSpPr/>
      </dsp:nvSpPr>
      <dsp:spPr>
        <a:xfrm>
          <a:off x="513056" y="1411561"/>
          <a:ext cx="5814646" cy="12192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zh-TW" altLang="en-US" sz="2800" kern="1200" dirty="0">
              <a:solidFill>
                <a:schemeClr val="bg1"/>
              </a:solidFill>
              <a:latin typeface="標楷體" panose="03000509000000000000" pitchFamily="65" charset="-120"/>
              <a:ea typeface="標楷體" panose="03000509000000000000" pitchFamily="65" charset="-120"/>
            </a:rPr>
            <a:t>二、借重前導型學校的經</a:t>
          </a:r>
          <a:endParaRPr lang="en-US" altLang="zh-TW" sz="2800" kern="1200" dirty="0">
            <a:solidFill>
              <a:schemeClr val="bg1"/>
            </a:solidFill>
            <a:latin typeface="標楷體" panose="03000509000000000000" pitchFamily="65" charset="-120"/>
            <a:ea typeface="標楷體" panose="03000509000000000000" pitchFamily="65" charset="-120"/>
          </a:endParaRPr>
        </a:p>
        <a:p>
          <a:pPr marL="0" marR="0" lvl="0" indent="0" algn="l" defTabSz="914400" eaLnBrk="1" fontAlgn="auto" latinLnBrk="0" hangingPunct="1">
            <a:lnSpc>
              <a:spcPct val="100000"/>
            </a:lnSpc>
            <a:spcBef>
              <a:spcPct val="0"/>
            </a:spcBef>
            <a:spcAft>
              <a:spcPts val="0"/>
            </a:spcAft>
            <a:buClrTx/>
            <a:buSzTx/>
            <a:buFontTx/>
            <a:buNone/>
            <a:tabLst/>
            <a:defRPr/>
          </a:pPr>
          <a:r>
            <a:rPr lang="zh-TW" altLang="en-US" sz="2800" kern="1200" dirty="0">
              <a:solidFill>
                <a:schemeClr val="bg1"/>
              </a:solidFill>
              <a:latin typeface="標楷體" panose="03000509000000000000" pitchFamily="65" charset="-120"/>
              <a:ea typeface="標楷體" panose="03000509000000000000" pitchFamily="65" charset="-120"/>
            </a:rPr>
            <a:t>    驗及案例。</a:t>
          </a:r>
          <a:endParaRPr lang="en-US" altLang="zh-TW" sz="2800" kern="1200" dirty="0">
            <a:solidFill>
              <a:schemeClr val="bg1"/>
            </a:solidFill>
            <a:latin typeface="標楷體" panose="03000509000000000000" pitchFamily="65" charset="-120"/>
            <a:ea typeface="標楷體" panose="03000509000000000000" pitchFamily="65" charset="-120"/>
          </a:endParaRPr>
        </a:p>
        <a:p>
          <a:pPr lvl="0" algn="l" defTabSz="977900">
            <a:lnSpc>
              <a:spcPct val="90000"/>
            </a:lnSpc>
            <a:spcBef>
              <a:spcPct val="0"/>
            </a:spcBef>
            <a:spcAft>
              <a:spcPct val="35000"/>
            </a:spcAft>
          </a:pPr>
          <a:endParaRPr lang="zh-TW" altLang="en-US" kern="1200" dirty="0"/>
        </a:p>
      </dsp:txBody>
      <dsp:txXfrm>
        <a:off x="548765" y="1447270"/>
        <a:ext cx="4437691" cy="1147782"/>
      </dsp:txXfrm>
    </dsp:sp>
    <dsp:sp modelId="{B6761EFE-6EFD-495F-84F6-A4B45BA0C95D}">
      <dsp:nvSpPr>
        <dsp:cNvPr id="0" name=""/>
        <dsp:cNvSpPr/>
      </dsp:nvSpPr>
      <dsp:spPr>
        <a:xfrm>
          <a:off x="1026113" y="2812283"/>
          <a:ext cx="5814646" cy="12625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ts val="2600"/>
            </a:lnSpc>
            <a:spcBef>
              <a:spcPct val="0"/>
            </a:spcBef>
            <a:spcAft>
              <a:spcPts val="0"/>
            </a:spcAft>
            <a:buNone/>
          </a:pPr>
          <a:r>
            <a:rPr lang="zh-TW" altLang="en-US" sz="2800" kern="1200" dirty="0">
              <a:solidFill>
                <a:schemeClr val="bg1"/>
              </a:solidFill>
              <a:latin typeface="標楷體" panose="03000509000000000000" pitchFamily="65" charset="-120"/>
              <a:ea typeface="標楷體" panose="03000509000000000000" pitchFamily="65" charset="-120"/>
            </a:rPr>
            <a:t>三、提供學校、教師及家</a:t>
          </a:r>
          <a:endParaRPr lang="en-US" altLang="zh-TW" sz="2800" kern="1200" dirty="0">
            <a:solidFill>
              <a:schemeClr val="bg1"/>
            </a:solidFill>
            <a:latin typeface="標楷體" panose="03000509000000000000" pitchFamily="65" charset="-120"/>
            <a:ea typeface="標楷體" panose="03000509000000000000" pitchFamily="65" charset="-120"/>
          </a:endParaRPr>
        </a:p>
        <a:p>
          <a:pPr marL="0" lvl="0" indent="0" algn="l" defTabSz="1244600">
            <a:lnSpc>
              <a:spcPts val="2600"/>
            </a:lnSpc>
            <a:spcBef>
              <a:spcPct val="0"/>
            </a:spcBef>
            <a:spcAft>
              <a:spcPts val="0"/>
            </a:spcAft>
            <a:buNone/>
          </a:pPr>
          <a:r>
            <a:rPr lang="zh-TW" altLang="en-US" sz="2800" kern="1200" dirty="0">
              <a:solidFill>
                <a:schemeClr val="bg1"/>
              </a:solidFill>
              <a:latin typeface="標楷體" panose="03000509000000000000" pitchFamily="65" charset="-120"/>
              <a:ea typeface="標楷體" panose="03000509000000000000" pitchFamily="65" charset="-120"/>
            </a:rPr>
            <a:t>    長了解新課綱的核心</a:t>
          </a:r>
          <a:endParaRPr lang="en-US" altLang="zh-TW" sz="2800" kern="1200" dirty="0">
            <a:solidFill>
              <a:schemeClr val="bg1"/>
            </a:solidFill>
            <a:latin typeface="標楷體" panose="03000509000000000000" pitchFamily="65" charset="-120"/>
            <a:ea typeface="標楷體" panose="03000509000000000000" pitchFamily="65" charset="-120"/>
          </a:endParaRPr>
        </a:p>
        <a:p>
          <a:pPr marL="0" lvl="0" indent="0" algn="l" defTabSz="1244600">
            <a:lnSpc>
              <a:spcPts val="2600"/>
            </a:lnSpc>
            <a:spcBef>
              <a:spcPct val="0"/>
            </a:spcBef>
            <a:spcAft>
              <a:spcPts val="0"/>
            </a:spcAft>
            <a:buNone/>
          </a:pPr>
          <a:r>
            <a:rPr lang="zh-TW" altLang="en-US" sz="2800" kern="1200" dirty="0">
              <a:solidFill>
                <a:schemeClr val="bg1"/>
              </a:solidFill>
              <a:latin typeface="標楷體" panose="03000509000000000000" pitchFamily="65" charset="-120"/>
              <a:ea typeface="標楷體" panose="03000509000000000000" pitchFamily="65" charset="-120"/>
            </a:rPr>
            <a:t>    理念和實踐之機會</a:t>
          </a:r>
          <a:r>
            <a:rPr lang="zh-TW" altLang="en-US" sz="2800" kern="1200" dirty="0">
              <a:solidFill>
                <a:schemeClr val="bg1"/>
              </a:solidFill>
              <a:latin typeface="新細明體" panose="02020500000000000000" pitchFamily="18" charset="-120"/>
              <a:ea typeface="新細明體" panose="02020500000000000000" pitchFamily="18" charset="-120"/>
            </a:rPr>
            <a:t>。</a:t>
          </a:r>
          <a:endParaRPr lang="zh-TW" altLang="en-US" kern="1200" dirty="0"/>
        </a:p>
      </dsp:txBody>
      <dsp:txXfrm>
        <a:off x="1063092" y="2849262"/>
        <a:ext cx="4435151" cy="1188596"/>
      </dsp:txXfrm>
    </dsp:sp>
    <dsp:sp modelId="{78801D7E-CB9F-499D-ABC3-87DAD646BBE0}">
      <dsp:nvSpPr>
        <dsp:cNvPr id="0" name=""/>
        <dsp:cNvSpPr/>
      </dsp:nvSpPr>
      <dsp:spPr>
        <a:xfrm>
          <a:off x="5022166" y="913721"/>
          <a:ext cx="792480" cy="792480"/>
        </a:xfrm>
        <a:prstGeom prst="downArrow">
          <a:avLst>
            <a:gd name="adj1" fmla="val 55000"/>
            <a:gd name="adj2" fmla="val 45000"/>
          </a:avLst>
        </a:prstGeom>
        <a:solidFill>
          <a:schemeClr val="accent2">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zh-TW" altLang="en-US" sz="3600" kern="1200"/>
        </a:p>
      </dsp:txBody>
      <dsp:txXfrm>
        <a:off x="5200474" y="913721"/>
        <a:ext cx="435864" cy="596341"/>
      </dsp:txXfrm>
    </dsp:sp>
    <dsp:sp modelId="{B4A0BE8B-A7E6-4B5B-8D18-79FC8CDA776D}">
      <dsp:nvSpPr>
        <dsp:cNvPr id="0" name=""/>
        <dsp:cNvSpPr/>
      </dsp:nvSpPr>
      <dsp:spPr>
        <a:xfrm>
          <a:off x="5535223" y="2327993"/>
          <a:ext cx="792480" cy="792480"/>
        </a:xfrm>
        <a:prstGeom prst="downArrow">
          <a:avLst>
            <a:gd name="adj1" fmla="val 55000"/>
            <a:gd name="adj2" fmla="val 45000"/>
          </a:avLst>
        </a:prstGeom>
        <a:solidFill>
          <a:schemeClr val="accent2">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zh-TW" altLang="en-US" sz="3600" kern="1200"/>
        </a:p>
      </dsp:txBody>
      <dsp:txXfrm>
        <a:off x="5713531" y="2327993"/>
        <a:ext cx="435864" cy="59634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AE0273-85B1-4C5D-874C-8C53D927D5BB}">
      <dsp:nvSpPr>
        <dsp:cNvPr id="0" name=""/>
        <dsp:cNvSpPr/>
      </dsp:nvSpPr>
      <dsp:spPr>
        <a:xfrm>
          <a:off x="0" y="0"/>
          <a:ext cx="5242182" cy="10549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zh-TW" altLang="en-US" sz="2400" kern="1200" dirty="0">
              <a:solidFill>
                <a:schemeClr val="bg1"/>
              </a:solidFill>
              <a:latin typeface="標楷體" panose="03000509000000000000" pitchFamily="65" charset="-120"/>
              <a:ea typeface="標楷體" panose="03000509000000000000" pitchFamily="65" charset="-120"/>
            </a:rPr>
            <a:t>四、鼓勵教師多元教學及適</a:t>
          </a:r>
          <a:endParaRPr lang="en-US" altLang="zh-TW" sz="2400" kern="1200" dirty="0">
            <a:solidFill>
              <a:schemeClr val="bg1"/>
            </a:solidFill>
            <a:latin typeface="標楷體" panose="03000509000000000000" pitchFamily="65" charset="-120"/>
            <a:ea typeface="標楷體" panose="03000509000000000000" pitchFamily="65" charset="-120"/>
          </a:endParaRPr>
        </a:p>
        <a:p>
          <a:pPr lvl="0" algn="l" defTabSz="1066800">
            <a:lnSpc>
              <a:spcPct val="90000"/>
            </a:lnSpc>
            <a:spcBef>
              <a:spcPct val="0"/>
            </a:spcBef>
            <a:spcAft>
              <a:spcPct val="35000"/>
            </a:spcAft>
          </a:pPr>
          <a:r>
            <a:rPr lang="en-US" altLang="zh-TW" sz="2400" kern="1200" dirty="0">
              <a:solidFill>
                <a:schemeClr val="bg1"/>
              </a:solidFill>
              <a:latin typeface="標楷體" panose="03000509000000000000" pitchFamily="65" charset="-120"/>
              <a:ea typeface="標楷體" panose="03000509000000000000" pitchFamily="65" charset="-120"/>
            </a:rPr>
            <a:t>    </a:t>
          </a:r>
          <a:r>
            <a:rPr lang="zh-TW" altLang="en-US" sz="2400" kern="1200" dirty="0">
              <a:solidFill>
                <a:schemeClr val="bg1"/>
              </a:solidFill>
              <a:latin typeface="標楷體" panose="03000509000000000000" pitchFamily="65" charset="-120"/>
              <a:ea typeface="標楷體" panose="03000509000000000000" pitchFamily="65" charset="-120"/>
            </a:rPr>
            <a:t>性評量之作法</a:t>
          </a:r>
          <a:endParaRPr lang="zh-TW" altLang="en-US" sz="2400" kern="1200" dirty="0">
            <a:solidFill>
              <a:schemeClr val="bg1"/>
            </a:solidFill>
          </a:endParaRPr>
        </a:p>
      </dsp:txBody>
      <dsp:txXfrm>
        <a:off x="30897" y="30897"/>
        <a:ext cx="4014710" cy="993118"/>
      </dsp:txXfrm>
    </dsp:sp>
    <dsp:sp modelId="{B44980D4-6964-4F3A-877A-08E018527516}">
      <dsp:nvSpPr>
        <dsp:cNvPr id="0" name=""/>
        <dsp:cNvSpPr/>
      </dsp:nvSpPr>
      <dsp:spPr>
        <a:xfrm>
          <a:off x="439032" y="1246714"/>
          <a:ext cx="5242182" cy="10549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en-US" altLang="zh-TW" sz="2400" kern="1200" dirty="0">
            <a:solidFill>
              <a:schemeClr val="bg1"/>
            </a:solidFill>
            <a:latin typeface="標楷體" panose="03000509000000000000" pitchFamily="65" charset="-120"/>
            <a:ea typeface="標楷體" panose="03000509000000000000" pitchFamily="65" charset="-120"/>
          </a:endParaRPr>
        </a:p>
        <a:p>
          <a:pPr marL="0" marR="0" lvl="0" indent="0" algn="l" defTabSz="914400" eaLnBrk="1" fontAlgn="auto" latinLnBrk="0" hangingPunct="1">
            <a:lnSpc>
              <a:spcPct val="100000"/>
            </a:lnSpc>
            <a:spcBef>
              <a:spcPct val="0"/>
            </a:spcBef>
            <a:spcAft>
              <a:spcPts val="0"/>
            </a:spcAft>
            <a:buClrTx/>
            <a:buSzTx/>
            <a:buFontTx/>
            <a:buNone/>
            <a:tabLst/>
            <a:defRPr/>
          </a:pPr>
          <a:r>
            <a:rPr lang="zh-TW" altLang="en-US" sz="2400" kern="1200" dirty="0">
              <a:solidFill>
                <a:schemeClr val="bg1"/>
              </a:solidFill>
              <a:latin typeface="標楷體" panose="03000509000000000000" pitchFamily="65" charset="-120"/>
              <a:ea typeface="標楷體" panose="03000509000000000000" pitchFamily="65" charset="-120"/>
            </a:rPr>
            <a:t>五、積極推動教師第二專長</a:t>
          </a:r>
          <a:endParaRPr lang="en-US" altLang="zh-TW" sz="2400" kern="1200" dirty="0">
            <a:solidFill>
              <a:schemeClr val="bg1"/>
            </a:solidFill>
            <a:latin typeface="標楷體" panose="03000509000000000000" pitchFamily="65" charset="-120"/>
            <a:ea typeface="標楷體" panose="03000509000000000000" pitchFamily="65" charset="-120"/>
          </a:endParaRPr>
        </a:p>
        <a:p>
          <a:pPr marL="0" marR="0" lvl="0" indent="0" algn="l" defTabSz="914400" eaLnBrk="1" fontAlgn="auto" latinLnBrk="0" hangingPunct="1">
            <a:lnSpc>
              <a:spcPct val="100000"/>
            </a:lnSpc>
            <a:spcBef>
              <a:spcPct val="0"/>
            </a:spcBef>
            <a:spcAft>
              <a:spcPts val="0"/>
            </a:spcAft>
            <a:buClrTx/>
            <a:buSzTx/>
            <a:buFontTx/>
            <a:buNone/>
            <a:tabLst/>
            <a:defRPr/>
          </a:pPr>
          <a:r>
            <a:rPr lang="en-US" altLang="zh-TW" sz="2400" kern="1200" dirty="0">
              <a:solidFill>
                <a:schemeClr val="bg1"/>
              </a:solidFill>
              <a:latin typeface="標楷體" panose="03000509000000000000" pitchFamily="65" charset="-120"/>
              <a:ea typeface="標楷體" panose="03000509000000000000" pitchFamily="65" charset="-120"/>
            </a:rPr>
            <a:t>    </a:t>
          </a:r>
          <a:r>
            <a:rPr lang="zh-TW" altLang="en-US" sz="2400" kern="1200" dirty="0">
              <a:solidFill>
                <a:schemeClr val="bg1"/>
              </a:solidFill>
              <a:latin typeface="標楷體" panose="03000509000000000000" pitchFamily="65" charset="-120"/>
              <a:ea typeface="標楷體" panose="03000509000000000000" pitchFamily="65" charset="-120"/>
            </a:rPr>
            <a:t>進修與增能</a:t>
          </a:r>
          <a:endParaRPr lang="en-US" altLang="zh-TW" sz="2400" kern="1200" dirty="0">
            <a:solidFill>
              <a:schemeClr val="bg1"/>
            </a:solidFill>
            <a:latin typeface="標楷體" panose="03000509000000000000" pitchFamily="65" charset="-120"/>
            <a:ea typeface="標楷體" panose="03000509000000000000" pitchFamily="65" charset="-120"/>
          </a:endParaRPr>
        </a:p>
        <a:p>
          <a:pPr algn="l" defTabSz="666750">
            <a:lnSpc>
              <a:spcPct val="90000"/>
            </a:lnSpc>
            <a:spcBef>
              <a:spcPct val="0"/>
            </a:spcBef>
            <a:spcAft>
              <a:spcPct val="35000"/>
            </a:spcAft>
          </a:pPr>
          <a:endParaRPr lang="zh-TW" altLang="en-US" kern="1200" dirty="0"/>
        </a:p>
      </dsp:txBody>
      <dsp:txXfrm>
        <a:off x="469929" y="1277611"/>
        <a:ext cx="4055662" cy="993118"/>
      </dsp:txXfrm>
    </dsp:sp>
    <dsp:sp modelId="{515B1A1E-DFDA-4657-AFBB-3A4D5E81D7C2}">
      <dsp:nvSpPr>
        <dsp:cNvPr id="0" name=""/>
        <dsp:cNvSpPr/>
      </dsp:nvSpPr>
      <dsp:spPr>
        <a:xfrm>
          <a:off x="871512" y="2493429"/>
          <a:ext cx="5242182" cy="10549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en-US" altLang="zh-TW" sz="2400" kern="1200" dirty="0">
            <a:solidFill>
              <a:schemeClr val="bg1"/>
            </a:solidFill>
            <a:latin typeface="標楷體" panose="03000509000000000000" pitchFamily="65" charset="-120"/>
            <a:ea typeface="標楷體" panose="03000509000000000000" pitchFamily="65" charset="-120"/>
          </a:endParaRPr>
        </a:p>
        <a:p>
          <a:pPr marL="0" marR="0" lvl="0" indent="0" algn="l" defTabSz="914400" eaLnBrk="1" fontAlgn="auto" latinLnBrk="0" hangingPunct="1">
            <a:lnSpc>
              <a:spcPct val="100000"/>
            </a:lnSpc>
            <a:spcBef>
              <a:spcPct val="0"/>
            </a:spcBef>
            <a:spcAft>
              <a:spcPts val="0"/>
            </a:spcAft>
            <a:buClrTx/>
            <a:buSzTx/>
            <a:buFontTx/>
            <a:buNone/>
            <a:tabLst/>
            <a:defRPr/>
          </a:pPr>
          <a:r>
            <a:rPr lang="zh-TW" altLang="en-US" sz="2400" kern="1200" dirty="0">
              <a:solidFill>
                <a:schemeClr val="bg1"/>
              </a:solidFill>
              <a:latin typeface="標楷體" panose="03000509000000000000" pitchFamily="65" charset="-120"/>
              <a:ea typeface="標楷體" panose="03000509000000000000" pitchFamily="65" charset="-120"/>
            </a:rPr>
            <a:t>六、盤點各級學校師資現況</a:t>
          </a:r>
          <a:endParaRPr lang="en-US" altLang="zh-TW" sz="2400" kern="1200" dirty="0">
            <a:solidFill>
              <a:schemeClr val="bg1"/>
            </a:solidFill>
            <a:latin typeface="標楷體" panose="03000509000000000000" pitchFamily="65" charset="-120"/>
            <a:ea typeface="標楷體" panose="03000509000000000000" pitchFamily="65" charset="-120"/>
          </a:endParaRPr>
        </a:p>
        <a:p>
          <a:pPr marL="0" marR="0" lvl="0" indent="0" algn="l" defTabSz="914400" eaLnBrk="1" fontAlgn="auto" latinLnBrk="0" hangingPunct="1">
            <a:lnSpc>
              <a:spcPct val="100000"/>
            </a:lnSpc>
            <a:spcBef>
              <a:spcPct val="0"/>
            </a:spcBef>
            <a:spcAft>
              <a:spcPts val="0"/>
            </a:spcAft>
            <a:buClrTx/>
            <a:buSzTx/>
            <a:buFontTx/>
            <a:buNone/>
            <a:tabLst/>
            <a:defRPr/>
          </a:pPr>
          <a:r>
            <a:rPr lang="en-US" altLang="zh-TW" sz="2400" kern="1200" dirty="0">
              <a:solidFill>
                <a:schemeClr val="bg1"/>
              </a:solidFill>
              <a:latin typeface="標楷體" panose="03000509000000000000" pitchFamily="65" charset="-120"/>
              <a:ea typeface="標楷體" panose="03000509000000000000" pitchFamily="65" charset="-120"/>
            </a:rPr>
            <a:t>    </a:t>
          </a:r>
          <a:r>
            <a:rPr lang="zh-TW" altLang="en-US" sz="2400" kern="1200" dirty="0">
              <a:solidFill>
                <a:schemeClr val="bg1"/>
              </a:solidFill>
              <a:latin typeface="標楷體" panose="03000509000000000000" pitchFamily="65" charset="-120"/>
              <a:ea typeface="標楷體" panose="03000509000000000000" pitchFamily="65" charset="-120"/>
            </a:rPr>
            <a:t>與員額調控。</a:t>
          </a:r>
          <a:endParaRPr lang="en-US" altLang="zh-TW" sz="2400" kern="1200" dirty="0">
            <a:solidFill>
              <a:schemeClr val="bg1"/>
            </a:solidFill>
            <a:latin typeface="標楷體" panose="03000509000000000000" pitchFamily="65" charset="-120"/>
            <a:ea typeface="標楷體" panose="03000509000000000000" pitchFamily="65" charset="-120"/>
          </a:endParaRPr>
        </a:p>
        <a:p>
          <a:pPr algn="l" defTabSz="1600200">
            <a:lnSpc>
              <a:spcPct val="90000"/>
            </a:lnSpc>
            <a:spcBef>
              <a:spcPct val="0"/>
            </a:spcBef>
            <a:spcAft>
              <a:spcPct val="35000"/>
            </a:spcAft>
          </a:pPr>
          <a:endParaRPr lang="zh-TW" altLang="en-US" kern="1200" dirty="0"/>
        </a:p>
      </dsp:txBody>
      <dsp:txXfrm>
        <a:off x="902409" y="2524326"/>
        <a:ext cx="4062215" cy="993118"/>
      </dsp:txXfrm>
    </dsp:sp>
    <dsp:sp modelId="{C58895E1-F73D-4925-8244-B2DC291541EB}">
      <dsp:nvSpPr>
        <dsp:cNvPr id="0" name=""/>
        <dsp:cNvSpPr/>
      </dsp:nvSpPr>
      <dsp:spPr>
        <a:xfrm>
          <a:off x="1310545" y="3710511"/>
          <a:ext cx="5242182" cy="10549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en-US" altLang="zh-TW" sz="2400" kern="1200" dirty="0">
            <a:solidFill>
              <a:schemeClr val="bg1"/>
            </a:solidFill>
            <a:latin typeface="標楷體" panose="03000509000000000000" pitchFamily="65" charset="-120"/>
            <a:ea typeface="標楷體" panose="03000509000000000000" pitchFamily="65" charset="-120"/>
          </a:endParaRPr>
        </a:p>
        <a:p>
          <a:pPr marL="0" marR="0" lvl="0" indent="0" algn="l" defTabSz="914400" eaLnBrk="1" fontAlgn="auto" latinLnBrk="0" hangingPunct="1">
            <a:lnSpc>
              <a:spcPct val="100000"/>
            </a:lnSpc>
            <a:spcBef>
              <a:spcPct val="0"/>
            </a:spcBef>
            <a:spcAft>
              <a:spcPts val="0"/>
            </a:spcAft>
            <a:buClrTx/>
            <a:buSzTx/>
            <a:buFontTx/>
            <a:buNone/>
            <a:tabLst/>
            <a:defRPr/>
          </a:pPr>
          <a:r>
            <a:rPr lang="zh-TW" altLang="en-US" sz="2400" kern="1200" dirty="0">
              <a:solidFill>
                <a:schemeClr val="bg1"/>
              </a:solidFill>
              <a:latin typeface="標楷體" panose="03000509000000000000" pitchFamily="65" charset="-120"/>
              <a:ea typeface="標楷體" panose="03000509000000000000" pitchFamily="65" charset="-120"/>
            </a:rPr>
            <a:t>七、充實校園各學習場所，</a:t>
          </a:r>
          <a:endParaRPr lang="en-US" altLang="zh-TW" sz="2400" kern="1200" dirty="0">
            <a:solidFill>
              <a:schemeClr val="bg1"/>
            </a:solidFill>
            <a:latin typeface="標楷體" panose="03000509000000000000" pitchFamily="65" charset="-120"/>
            <a:ea typeface="標楷體" panose="03000509000000000000" pitchFamily="65" charset="-120"/>
          </a:endParaRPr>
        </a:p>
        <a:p>
          <a:pPr marL="0" marR="0" lvl="0" indent="0" algn="l" defTabSz="914400" eaLnBrk="1" fontAlgn="auto" latinLnBrk="0" hangingPunct="1">
            <a:lnSpc>
              <a:spcPct val="100000"/>
            </a:lnSpc>
            <a:spcBef>
              <a:spcPct val="0"/>
            </a:spcBef>
            <a:spcAft>
              <a:spcPts val="0"/>
            </a:spcAft>
            <a:buClrTx/>
            <a:buSzTx/>
            <a:buFontTx/>
            <a:buNone/>
            <a:tabLst/>
            <a:defRPr/>
          </a:pPr>
          <a:r>
            <a:rPr lang="en-US" altLang="zh-TW" sz="2400" kern="1200" dirty="0">
              <a:solidFill>
                <a:schemeClr val="bg1"/>
              </a:solidFill>
              <a:latin typeface="標楷體" panose="03000509000000000000" pitchFamily="65" charset="-120"/>
              <a:ea typeface="標楷體" panose="03000509000000000000" pitchFamily="65" charset="-120"/>
            </a:rPr>
            <a:t>   </a:t>
          </a:r>
          <a:r>
            <a:rPr lang="zh-TW" altLang="en-US" sz="2400" kern="1200" dirty="0">
              <a:solidFill>
                <a:schemeClr val="bg1"/>
              </a:solidFill>
              <a:latin typeface="標楷體" panose="03000509000000000000" pitchFamily="65" charset="-120"/>
              <a:ea typeface="標楷體" panose="03000509000000000000" pitchFamily="65" charset="-120"/>
            </a:rPr>
            <a:t> 並掌握學區之教學資源。</a:t>
          </a:r>
          <a:endParaRPr lang="en-US" altLang="zh-TW" sz="2400" kern="1200" dirty="0">
            <a:solidFill>
              <a:schemeClr val="bg1"/>
            </a:solidFill>
            <a:latin typeface="標楷體" panose="03000509000000000000" pitchFamily="65" charset="-120"/>
            <a:ea typeface="標楷體" panose="03000509000000000000" pitchFamily="65" charset="-120"/>
          </a:endParaRPr>
        </a:p>
        <a:p>
          <a:pPr lvl="0" algn="l" defTabSz="800100">
            <a:lnSpc>
              <a:spcPct val="90000"/>
            </a:lnSpc>
            <a:spcBef>
              <a:spcPct val="0"/>
            </a:spcBef>
            <a:spcAft>
              <a:spcPct val="35000"/>
            </a:spcAft>
          </a:pPr>
          <a:endParaRPr lang="en-US" altLang="zh-TW" sz="1600" kern="1200" dirty="0">
            <a:solidFill>
              <a:srgbClr val="C00000"/>
            </a:solidFill>
            <a:latin typeface="標楷體" panose="03000509000000000000" pitchFamily="65" charset="-120"/>
            <a:ea typeface="標楷體" panose="03000509000000000000" pitchFamily="65" charset="-120"/>
          </a:endParaRPr>
        </a:p>
      </dsp:txBody>
      <dsp:txXfrm>
        <a:off x="1341442" y="3741408"/>
        <a:ext cx="4055662" cy="993118"/>
      </dsp:txXfrm>
    </dsp:sp>
    <dsp:sp modelId="{9DF2BAB5-79F1-4E29-BC9A-81FC66912A1B}">
      <dsp:nvSpPr>
        <dsp:cNvPr id="0" name=""/>
        <dsp:cNvSpPr/>
      </dsp:nvSpPr>
      <dsp:spPr>
        <a:xfrm>
          <a:off x="4556489" y="807967"/>
          <a:ext cx="685693" cy="685693"/>
        </a:xfrm>
        <a:prstGeom prst="downArrow">
          <a:avLst>
            <a:gd name="adj1" fmla="val 55000"/>
            <a:gd name="adj2" fmla="val 45000"/>
          </a:avLst>
        </a:prstGeom>
        <a:solidFill>
          <a:schemeClr val="accent2">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zh-TW" altLang="en-US" sz="3100" kern="1200"/>
        </a:p>
      </dsp:txBody>
      <dsp:txXfrm>
        <a:off x="4710770" y="807967"/>
        <a:ext cx="377131" cy="515984"/>
      </dsp:txXfrm>
    </dsp:sp>
    <dsp:sp modelId="{78AC15E3-3FC6-4E07-8E4F-EA9525FC6773}">
      <dsp:nvSpPr>
        <dsp:cNvPr id="0" name=""/>
        <dsp:cNvSpPr/>
      </dsp:nvSpPr>
      <dsp:spPr>
        <a:xfrm>
          <a:off x="4995522" y="2054681"/>
          <a:ext cx="685693" cy="685693"/>
        </a:xfrm>
        <a:prstGeom prst="downArrow">
          <a:avLst>
            <a:gd name="adj1" fmla="val 55000"/>
            <a:gd name="adj2" fmla="val 45000"/>
          </a:avLst>
        </a:prstGeom>
        <a:solidFill>
          <a:schemeClr val="accent2">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zh-TW" altLang="en-US" sz="3100" kern="1200"/>
        </a:p>
      </dsp:txBody>
      <dsp:txXfrm>
        <a:off x="5149803" y="2054681"/>
        <a:ext cx="377131" cy="515984"/>
      </dsp:txXfrm>
    </dsp:sp>
    <dsp:sp modelId="{598EE7CF-23B5-4392-B9DF-57872BC8FB89}">
      <dsp:nvSpPr>
        <dsp:cNvPr id="0" name=""/>
        <dsp:cNvSpPr/>
      </dsp:nvSpPr>
      <dsp:spPr>
        <a:xfrm>
          <a:off x="5428002" y="3301396"/>
          <a:ext cx="685693" cy="685693"/>
        </a:xfrm>
        <a:prstGeom prst="downArrow">
          <a:avLst>
            <a:gd name="adj1" fmla="val 55000"/>
            <a:gd name="adj2" fmla="val 45000"/>
          </a:avLst>
        </a:prstGeom>
        <a:solidFill>
          <a:schemeClr val="accent2">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zh-TW" altLang="en-US" sz="3100" kern="1200"/>
        </a:p>
      </dsp:txBody>
      <dsp:txXfrm>
        <a:off x="5582283" y="3301396"/>
        <a:ext cx="377131" cy="5159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60460A-1187-46DB-B120-2947F5E2E270}">
      <dsp:nvSpPr>
        <dsp:cNvPr id="0" name=""/>
        <dsp:cNvSpPr/>
      </dsp:nvSpPr>
      <dsp:spPr>
        <a:xfrm rot="5400000">
          <a:off x="449522" y="-107171"/>
          <a:ext cx="1808707" cy="2152390"/>
        </a:xfrm>
        <a:prstGeom prst="hexagon">
          <a:avLst>
            <a:gd name="adj" fmla="val 25000"/>
            <a:gd name="vf" fmla="val 115470"/>
          </a:avLst>
        </a:prstGeom>
        <a:solidFill>
          <a:schemeClr val="accent2">
            <a:hueOff val="0"/>
            <a:satOff val="0"/>
            <a:lumOff val="0"/>
            <a:alphaOff val="0"/>
          </a:schemeClr>
        </a:solidFill>
        <a:ln>
          <a:noFill/>
        </a:ln>
        <a:effectLst>
          <a:outerShdw blurRad="50800" dist="20000" dir="5400000" rotWithShape="0">
            <a:srgbClr val="000000">
              <a:alpha val="42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chemeClr val="bg1"/>
              </a:solidFill>
              <a:latin typeface="標楷體" panose="03000509000000000000" pitchFamily="65" charset="-120"/>
              <a:ea typeface="標楷體" panose="03000509000000000000" pitchFamily="65" charset="-120"/>
            </a:rPr>
            <a:t>國家教育研究院</a:t>
          </a:r>
        </a:p>
      </dsp:txBody>
      <dsp:txXfrm rot="-5400000">
        <a:off x="636413" y="366121"/>
        <a:ext cx="1434926" cy="1205805"/>
      </dsp:txXfrm>
    </dsp:sp>
    <dsp:sp modelId="{C3FF7F69-5F52-47FB-AD77-7788B1785AFB}">
      <dsp:nvSpPr>
        <dsp:cNvPr id="0" name=""/>
        <dsp:cNvSpPr/>
      </dsp:nvSpPr>
      <dsp:spPr>
        <a:xfrm>
          <a:off x="4494543" y="485542"/>
          <a:ext cx="1863372" cy="1001813"/>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endParaRPr lang="zh-TW" altLang="en-US" sz="1600" kern="1200" dirty="0">
            <a:solidFill>
              <a:schemeClr val="bg1"/>
            </a:solidFill>
          </a:endParaRPr>
        </a:p>
      </dsp:txBody>
      <dsp:txXfrm>
        <a:off x="4494543" y="485542"/>
        <a:ext cx="1863372" cy="1001813"/>
      </dsp:txXfrm>
    </dsp:sp>
    <dsp:sp modelId="{7B14CB95-BE15-422B-9FF0-7B36AA995B56}">
      <dsp:nvSpPr>
        <dsp:cNvPr id="0" name=""/>
        <dsp:cNvSpPr/>
      </dsp:nvSpPr>
      <dsp:spPr>
        <a:xfrm rot="5400000">
          <a:off x="3776382" y="-739801"/>
          <a:ext cx="969020" cy="3434248"/>
        </a:xfrm>
        <a:prstGeom prst="roundRect">
          <a:avLst/>
        </a:prstGeom>
        <a:noFill/>
        <a:ln w="57150" cap="flat" cmpd="sng" algn="ctr">
          <a:solidFill>
            <a:schemeClr val="accent5"/>
          </a:solidFill>
          <a:prstDash val="solid"/>
        </a:ln>
        <a:effectLst/>
        <a:scene3d>
          <a:camera prst="orthographicFront">
            <a:rot lat="0" lon="0" rev="0"/>
          </a:camera>
          <a:lightRig rig="contrasting" dir="t">
            <a:rot lat="0" lon="0" rev="1200000"/>
          </a:lightRig>
        </a:scene3d>
        <a:sp3d/>
      </dsp:spPr>
      <dsp:style>
        <a:lnRef idx="2">
          <a:schemeClr val="accent5"/>
        </a:lnRef>
        <a:fillRef idx="1">
          <a:schemeClr val="lt1"/>
        </a:fillRef>
        <a:effectRef idx="0">
          <a:schemeClr val="accent5"/>
        </a:effectRef>
        <a:fontRef idx="minor">
          <a:schemeClr val="dk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zh-TW" altLang="en-US" sz="1800" b="1" kern="1200" dirty="0">
              <a:solidFill>
                <a:schemeClr val="bg1"/>
              </a:solidFill>
              <a:latin typeface="標楷體" panose="03000509000000000000" pitchFamily="65" charset="-120"/>
              <a:ea typeface="標楷體" panose="03000509000000000000" pitchFamily="65" charset="-120"/>
            </a:rPr>
            <a:t>十二年國民基本教育</a:t>
          </a:r>
          <a:endParaRPr lang="en-US" altLang="zh-TW" sz="1800" b="1" kern="1200" dirty="0">
            <a:solidFill>
              <a:schemeClr val="bg1"/>
            </a:solidFill>
            <a:latin typeface="標楷體" panose="03000509000000000000" pitchFamily="65" charset="-120"/>
            <a:ea typeface="標楷體" panose="03000509000000000000" pitchFamily="65" charset="-120"/>
          </a:endParaRPr>
        </a:p>
        <a:p>
          <a:pPr lvl="0" algn="ctr" defTabSz="800100">
            <a:lnSpc>
              <a:spcPct val="90000"/>
            </a:lnSpc>
            <a:spcBef>
              <a:spcPct val="0"/>
            </a:spcBef>
            <a:spcAft>
              <a:spcPct val="35000"/>
            </a:spcAft>
          </a:pPr>
          <a:r>
            <a:rPr lang="zh-TW" altLang="en-US" sz="1800" b="1" kern="1200" dirty="0">
              <a:solidFill>
                <a:schemeClr val="bg1"/>
              </a:solidFill>
              <a:latin typeface="標楷體" panose="03000509000000000000" pitchFamily="65" charset="-120"/>
              <a:ea typeface="標楷體" panose="03000509000000000000" pitchFamily="65" charset="-120"/>
            </a:rPr>
            <a:t>課程研究發展會</a:t>
          </a:r>
        </a:p>
      </dsp:txBody>
      <dsp:txXfrm rot="-5400000">
        <a:off x="2591072" y="540117"/>
        <a:ext cx="3339640" cy="874412"/>
      </dsp:txXfrm>
    </dsp:sp>
    <dsp:sp modelId="{1585098B-0CC7-46BB-877B-41F21DD78F3B}">
      <dsp:nvSpPr>
        <dsp:cNvPr id="0" name=""/>
        <dsp:cNvSpPr/>
      </dsp:nvSpPr>
      <dsp:spPr>
        <a:xfrm rot="5400000">
          <a:off x="3979864" y="1486539"/>
          <a:ext cx="1669689" cy="1729239"/>
        </a:xfrm>
        <a:prstGeom prst="hexagon">
          <a:avLst>
            <a:gd name="adj" fmla="val 25000"/>
            <a:gd name="vf" fmla="val 115470"/>
          </a:avLst>
        </a:prstGeom>
        <a:solidFill>
          <a:schemeClr val="accent4">
            <a:hueOff val="0"/>
            <a:satOff val="0"/>
            <a:lumOff val="0"/>
            <a:alphaOff val="0"/>
          </a:schemeClr>
        </a:solidFill>
        <a:ln>
          <a:noFill/>
        </a:ln>
        <a:effectLst>
          <a:outerShdw blurRad="50800" dist="20000" dir="5400000" rotWithShape="0">
            <a:srgbClr val="000000">
              <a:alpha val="42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chemeClr val="bg1"/>
              </a:solidFill>
              <a:latin typeface="標楷體" panose="03000509000000000000" pitchFamily="65" charset="-120"/>
              <a:ea typeface="標楷體" panose="03000509000000000000" pitchFamily="65" charset="-120"/>
            </a:rPr>
            <a:t>教育部</a:t>
          </a:r>
        </a:p>
      </dsp:txBody>
      <dsp:txXfrm rot="-5400000">
        <a:off x="4238295" y="1794596"/>
        <a:ext cx="1152826" cy="1113126"/>
      </dsp:txXfrm>
    </dsp:sp>
    <dsp:sp modelId="{009DC4C9-A0F3-479F-96B9-DD9205878061}">
      <dsp:nvSpPr>
        <dsp:cNvPr id="0" name=""/>
        <dsp:cNvSpPr/>
      </dsp:nvSpPr>
      <dsp:spPr>
        <a:xfrm>
          <a:off x="0" y="1881679"/>
          <a:ext cx="1803264" cy="1001813"/>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r" defTabSz="711200">
            <a:lnSpc>
              <a:spcPct val="90000"/>
            </a:lnSpc>
            <a:spcBef>
              <a:spcPct val="0"/>
            </a:spcBef>
            <a:spcAft>
              <a:spcPct val="35000"/>
            </a:spcAft>
          </a:pPr>
          <a:endParaRPr lang="zh-TW" altLang="en-US" sz="1600" kern="1200" dirty="0">
            <a:solidFill>
              <a:schemeClr val="bg1"/>
            </a:solidFill>
          </a:endParaRPr>
        </a:p>
      </dsp:txBody>
      <dsp:txXfrm>
        <a:off x="0" y="1881679"/>
        <a:ext cx="1803264" cy="1001813"/>
      </dsp:txXfrm>
    </dsp:sp>
    <dsp:sp modelId="{D8620186-7F14-4C48-8562-7F10EE7E33A5}">
      <dsp:nvSpPr>
        <dsp:cNvPr id="0" name=""/>
        <dsp:cNvSpPr/>
      </dsp:nvSpPr>
      <dsp:spPr>
        <a:xfrm rot="5400000">
          <a:off x="1874717" y="799106"/>
          <a:ext cx="688780" cy="3274313"/>
        </a:xfrm>
        <a:prstGeom prst="roundRect">
          <a:avLst/>
        </a:prstGeom>
        <a:noFill/>
        <a:ln w="38100" cap="flat" cmpd="sng" algn="ctr">
          <a:solidFill>
            <a:srgbClr val="FF9900"/>
          </a:solidFill>
          <a:prstDash val="solid"/>
        </a:ln>
        <a:effectLst/>
        <a:scene3d>
          <a:camera prst="orthographicFront">
            <a:rot lat="0" lon="0" rev="0"/>
          </a:camera>
          <a:lightRig rig="contrasting" dir="t">
            <a:rot lat="0" lon="0" rev="1200000"/>
          </a:lightRig>
        </a:scene3d>
        <a:sp3d/>
      </dsp:spPr>
      <dsp:style>
        <a:lnRef idx="2">
          <a:schemeClr val="accent4"/>
        </a:lnRef>
        <a:fillRef idx="1">
          <a:schemeClr val="lt1"/>
        </a:fillRef>
        <a:effectRef idx="0">
          <a:schemeClr val="accent4"/>
        </a:effectRef>
        <a:fontRef idx="minor">
          <a:schemeClr val="dk1"/>
        </a:fontRef>
      </dsp:style>
      <dsp:txBody>
        <a:bodyPr spcFirstLastPara="0" vert="horz" wrap="square" lIns="0" tIns="0" rIns="0" bIns="0" numCol="1" spcCol="1270" anchor="ctr" anchorCtr="0">
          <a:noAutofit/>
        </a:bodyPr>
        <a:lstStyle/>
        <a:p>
          <a:pPr lvl="0" algn="r" defTabSz="800100">
            <a:lnSpc>
              <a:spcPct val="90000"/>
            </a:lnSpc>
            <a:spcBef>
              <a:spcPct val="0"/>
            </a:spcBef>
            <a:spcAft>
              <a:spcPct val="35000"/>
            </a:spcAft>
          </a:pPr>
          <a:r>
            <a:rPr lang="zh-TW" altLang="en-US" sz="1800" b="1" kern="1200" dirty="0">
              <a:solidFill>
                <a:schemeClr val="bg1"/>
              </a:solidFill>
              <a:latin typeface="標楷體" panose="03000509000000000000" pitchFamily="65" charset="-120"/>
              <a:ea typeface="標楷體" panose="03000509000000000000" pitchFamily="65" charset="-120"/>
            </a:rPr>
            <a:t>十二年國民基本教育課程審議會</a:t>
          </a:r>
        </a:p>
      </dsp:txBody>
      <dsp:txXfrm rot="-5400000">
        <a:off x="615574" y="2125495"/>
        <a:ext cx="3207067" cy="621534"/>
      </dsp:txXfrm>
    </dsp:sp>
    <dsp:sp modelId="{7C9FD7BA-C082-4BBE-8C54-30AFDB4A0DAE}">
      <dsp:nvSpPr>
        <dsp:cNvPr id="0" name=""/>
        <dsp:cNvSpPr/>
      </dsp:nvSpPr>
      <dsp:spPr>
        <a:xfrm rot="5400000">
          <a:off x="574225" y="2720471"/>
          <a:ext cx="1669689" cy="2118747"/>
        </a:xfrm>
        <a:prstGeom prst="hexagon">
          <a:avLst>
            <a:gd name="adj" fmla="val 25000"/>
            <a:gd name="vf" fmla="val 115470"/>
          </a:avLst>
        </a:prstGeom>
        <a:solidFill>
          <a:srgbClr val="FF0000"/>
        </a:solidFill>
        <a:ln>
          <a:noFill/>
        </a:ln>
        <a:effectLst>
          <a:outerShdw blurRad="50800" dist="20000" dir="5400000" rotWithShape="0">
            <a:srgbClr val="000000">
              <a:alpha val="42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b="1" kern="1200" dirty="0">
              <a:solidFill>
                <a:schemeClr val="bg1"/>
              </a:solidFill>
              <a:latin typeface="標楷體" panose="03000509000000000000" pitchFamily="65" charset="-120"/>
              <a:ea typeface="標楷體" panose="03000509000000000000" pitchFamily="65" charset="-120"/>
            </a:rPr>
            <a:t>相關</a:t>
          </a:r>
          <a:endParaRPr lang="en-US" altLang="zh-TW" sz="2400" b="1" kern="1200" dirty="0">
            <a:solidFill>
              <a:schemeClr val="bg1"/>
            </a:solidFill>
            <a:latin typeface="標楷體" panose="03000509000000000000" pitchFamily="65" charset="-120"/>
            <a:ea typeface="標楷體" panose="03000509000000000000" pitchFamily="65" charset="-120"/>
          </a:endParaRPr>
        </a:p>
        <a:p>
          <a:pPr lvl="0" algn="ctr" defTabSz="1066800">
            <a:lnSpc>
              <a:spcPct val="90000"/>
            </a:lnSpc>
            <a:spcBef>
              <a:spcPct val="0"/>
            </a:spcBef>
            <a:spcAft>
              <a:spcPct val="35000"/>
            </a:spcAft>
          </a:pPr>
          <a:r>
            <a:rPr lang="zh-TW" altLang="en-US" sz="2400" b="1" kern="1200" dirty="0">
              <a:solidFill>
                <a:schemeClr val="bg1"/>
              </a:solidFill>
              <a:latin typeface="標楷體" panose="03000509000000000000" pitchFamily="65" charset="-120"/>
              <a:ea typeface="標楷體" panose="03000509000000000000" pitchFamily="65" charset="-120"/>
            </a:rPr>
            <a:t>協作系統</a:t>
          </a:r>
        </a:p>
      </dsp:txBody>
      <dsp:txXfrm rot="-5400000">
        <a:off x="702820" y="3223282"/>
        <a:ext cx="1412498" cy="1113126"/>
      </dsp:txXfrm>
    </dsp:sp>
    <dsp:sp modelId="{64BB22E9-6A14-4D58-9E78-F00F1234A5D8}">
      <dsp:nvSpPr>
        <dsp:cNvPr id="0" name=""/>
        <dsp:cNvSpPr/>
      </dsp:nvSpPr>
      <dsp:spPr>
        <a:xfrm>
          <a:off x="3332524" y="3641631"/>
          <a:ext cx="3105720" cy="1001813"/>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035B6BE-0561-4DC2-AAA3-6917A8526259}">
      <dsp:nvSpPr>
        <dsp:cNvPr id="0" name=""/>
        <dsp:cNvSpPr/>
      </dsp:nvSpPr>
      <dsp:spPr>
        <a:xfrm rot="5400000" flipV="1">
          <a:off x="3659570" y="2068306"/>
          <a:ext cx="1391735" cy="3688691"/>
        </a:xfrm>
        <a:prstGeom prst="roundRect">
          <a:avLst/>
        </a:prstGeom>
        <a:solidFill>
          <a:schemeClr val="lt1"/>
        </a:solidFill>
        <a:ln w="25400" cap="flat" cmpd="sng" algn="ctr">
          <a:solidFill>
            <a:schemeClr val="accent3"/>
          </a:solidFill>
          <a:prstDash val="solid"/>
        </a:ln>
        <a:effectLst/>
        <a:scene3d>
          <a:camera prst="orthographicFront">
            <a:rot lat="0" lon="0" rev="0"/>
          </a:camera>
          <a:lightRig rig="contrasting" dir="t">
            <a:rot lat="0" lon="0" rev="1200000"/>
          </a:lightRig>
        </a:scene3d>
        <a:sp3d/>
      </dsp:spPr>
      <dsp:style>
        <a:lnRef idx="2">
          <a:schemeClr val="accent3"/>
        </a:lnRef>
        <a:fillRef idx="1">
          <a:schemeClr val="lt1"/>
        </a:fillRef>
        <a:effectRef idx="0">
          <a:schemeClr val="accent3"/>
        </a:effectRef>
        <a:fontRef idx="minor">
          <a:schemeClr val="dk1"/>
        </a:fontRef>
      </dsp:style>
      <dsp:txBody>
        <a:bodyPr spcFirstLastPara="0" vert="horz" wrap="square" lIns="0" tIns="0" rIns="0" bIns="0" numCol="1" spcCol="1270" anchor="ctr" anchorCtr="0">
          <a:noAutofit/>
        </a:bodyPr>
        <a:lstStyle/>
        <a:p>
          <a:pPr lvl="0" algn="l" defTabSz="800100">
            <a:lnSpc>
              <a:spcPct val="90000"/>
            </a:lnSpc>
            <a:spcBef>
              <a:spcPct val="0"/>
            </a:spcBef>
            <a:spcAft>
              <a:spcPct val="35000"/>
            </a:spcAft>
          </a:pPr>
          <a:r>
            <a:rPr lang="zh-TW" altLang="en-US" sz="1800" b="1" kern="1200" dirty="0">
              <a:ln>
                <a:noFill/>
              </a:ln>
              <a:solidFill>
                <a:schemeClr val="bg1"/>
              </a:solidFill>
              <a:effectLst/>
              <a:latin typeface="標楷體" panose="03000509000000000000" pitchFamily="65" charset="-120"/>
              <a:ea typeface="標楷體" panose="03000509000000000000" pitchFamily="65" charset="-120"/>
            </a:rPr>
            <a:t>國教署課程與教學支持系統</a:t>
          </a:r>
        </a:p>
        <a:p>
          <a:pPr lvl="0" algn="l" defTabSz="800100">
            <a:lnSpc>
              <a:spcPct val="90000"/>
            </a:lnSpc>
            <a:spcBef>
              <a:spcPct val="0"/>
            </a:spcBef>
            <a:spcAft>
              <a:spcPct val="35000"/>
            </a:spcAft>
          </a:pPr>
          <a:r>
            <a:rPr lang="zh-TW" altLang="en-US" sz="1800" b="1" kern="1200" dirty="0">
              <a:ln>
                <a:noFill/>
              </a:ln>
              <a:solidFill>
                <a:schemeClr val="bg1"/>
              </a:solidFill>
              <a:effectLst/>
              <a:latin typeface="標楷體" panose="03000509000000000000" pitchFamily="65" charset="-120"/>
              <a:ea typeface="標楷體" panose="03000509000000000000" pitchFamily="65" charset="-120"/>
            </a:rPr>
            <a:t>師資藝教司教師專業發展系統</a:t>
          </a:r>
        </a:p>
        <a:p>
          <a:pPr lvl="0" algn="l" defTabSz="800100">
            <a:lnSpc>
              <a:spcPct val="90000"/>
            </a:lnSpc>
            <a:spcBef>
              <a:spcPct val="0"/>
            </a:spcBef>
            <a:spcAft>
              <a:spcPct val="35000"/>
            </a:spcAft>
          </a:pPr>
          <a:r>
            <a:rPr lang="zh-TW" altLang="en-US" sz="1800" b="1" kern="1200" dirty="0">
              <a:ln>
                <a:noFill/>
              </a:ln>
              <a:solidFill>
                <a:schemeClr val="bg1"/>
              </a:solidFill>
              <a:effectLst/>
              <a:latin typeface="標楷體" panose="03000509000000000000" pitchFamily="65" charset="-120"/>
              <a:ea typeface="標楷體" panose="03000509000000000000" pitchFamily="65" charset="-120"/>
            </a:rPr>
            <a:t>相關單位評量與評鑑系統</a:t>
          </a:r>
        </a:p>
      </dsp:txBody>
      <dsp:txXfrm rot="-5400000">
        <a:off x="2579031" y="3284723"/>
        <a:ext cx="3552813" cy="125585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B5BF20-F143-46CF-A9B8-4AF9E687A489}">
      <dsp:nvSpPr>
        <dsp:cNvPr id="0" name=""/>
        <dsp:cNvSpPr/>
      </dsp:nvSpPr>
      <dsp:spPr>
        <a:xfrm>
          <a:off x="0" y="234298"/>
          <a:ext cx="8429684" cy="5268552"/>
        </a:xfrm>
        <a:prstGeom prst="swooshArrow">
          <a:avLst>
            <a:gd name="adj1" fmla="val 25000"/>
            <a:gd name="adj2" fmla="val 25000"/>
          </a:avLst>
        </a:prstGeom>
        <a:gradFill rotWithShape="0">
          <a:gsLst>
            <a:gs pos="0">
              <a:schemeClr val="accent6">
                <a:tint val="40000"/>
                <a:hueOff val="0"/>
                <a:satOff val="0"/>
                <a:lumOff val="0"/>
                <a:alphaOff val="0"/>
                <a:shade val="63000"/>
                <a:satMod val="165000"/>
              </a:schemeClr>
            </a:gs>
            <a:gs pos="30000">
              <a:schemeClr val="accent6">
                <a:tint val="40000"/>
                <a:hueOff val="0"/>
                <a:satOff val="0"/>
                <a:lumOff val="0"/>
                <a:alphaOff val="0"/>
                <a:shade val="58000"/>
                <a:satMod val="165000"/>
              </a:schemeClr>
            </a:gs>
            <a:gs pos="75000">
              <a:schemeClr val="accent6">
                <a:tint val="40000"/>
                <a:hueOff val="0"/>
                <a:satOff val="0"/>
                <a:lumOff val="0"/>
                <a:alphaOff val="0"/>
                <a:shade val="30000"/>
                <a:satMod val="175000"/>
              </a:schemeClr>
            </a:gs>
            <a:gs pos="100000">
              <a:schemeClr val="accent6">
                <a:tint val="40000"/>
                <a:hueOff val="0"/>
                <a:satOff val="0"/>
                <a:lumOff val="0"/>
                <a:alphaOff val="0"/>
                <a:shade val="15000"/>
                <a:satMod val="175000"/>
              </a:schemeClr>
            </a:gs>
          </a:gsLst>
          <a:path path="circle">
            <a:fillToRect l="5000" t="100000" r="120000" b="10000"/>
          </a:path>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46DACF69-B457-4625-BA39-3488196DA3CE}">
      <dsp:nvSpPr>
        <dsp:cNvPr id="0" name=""/>
        <dsp:cNvSpPr/>
      </dsp:nvSpPr>
      <dsp:spPr>
        <a:xfrm>
          <a:off x="830323" y="4140245"/>
          <a:ext cx="193882" cy="193882"/>
        </a:xfrm>
        <a:prstGeom prst="ellipse">
          <a:avLst/>
        </a:prstGeom>
        <a:gradFill rotWithShape="0">
          <a:gsLst>
            <a:gs pos="0">
              <a:schemeClr val="lt1">
                <a:hueOff val="0"/>
                <a:satOff val="0"/>
                <a:lumOff val="0"/>
                <a:alphaOff val="0"/>
                <a:shade val="63000"/>
                <a:satMod val="165000"/>
              </a:schemeClr>
            </a:gs>
            <a:gs pos="30000">
              <a:schemeClr val="lt1">
                <a:hueOff val="0"/>
                <a:satOff val="0"/>
                <a:lumOff val="0"/>
                <a:alphaOff val="0"/>
                <a:shade val="58000"/>
                <a:satMod val="165000"/>
              </a:schemeClr>
            </a:gs>
            <a:gs pos="75000">
              <a:schemeClr val="lt1">
                <a:hueOff val="0"/>
                <a:satOff val="0"/>
                <a:lumOff val="0"/>
                <a:alphaOff val="0"/>
                <a:shade val="30000"/>
                <a:satMod val="175000"/>
              </a:schemeClr>
            </a:gs>
            <a:gs pos="100000">
              <a:schemeClr val="l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835E303-FB7E-40BF-B1C2-433A19C572C4}">
      <dsp:nvSpPr>
        <dsp:cNvPr id="0" name=""/>
        <dsp:cNvSpPr/>
      </dsp:nvSpPr>
      <dsp:spPr>
        <a:xfrm>
          <a:off x="181820" y="3433294"/>
          <a:ext cx="1898967" cy="2542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734" tIns="0" rIns="0" bIns="0" numCol="1" spcCol="1270" anchor="t" anchorCtr="0">
          <a:noAutofit/>
        </a:bodyPr>
        <a:lstStyle/>
        <a:p>
          <a:pPr lvl="0" algn="ctr" defTabSz="622300">
            <a:lnSpc>
              <a:spcPct val="90000"/>
            </a:lnSpc>
            <a:spcBef>
              <a:spcPct val="0"/>
            </a:spcBef>
            <a:spcAft>
              <a:spcPct val="35000"/>
            </a:spcAft>
          </a:pPr>
          <a:endParaRPr lang="en-US" altLang="zh-TW" sz="1400" kern="1200" dirty="0" smtClean="0"/>
        </a:p>
        <a:p>
          <a:pPr lvl="0" algn="ctr" defTabSz="622300">
            <a:lnSpc>
              <a:spcPct val="90000"/>
            </a:lnSpc>
            <a:spcBef>
              <a:spcPct val="0"/>
            </a:spcBef>
            <a:spcAft>
              <a:spcPct val="35000"/>
            </a:spcAft>
          </a:pPr>
          <a:endParaRPr lang="en-US" altLang="zh-TW" sz="1400" kern="1200" dirty="0" smtClean="0"/>
        </a:p>
        <a:p>
          <a:pPr lvl="0" algn="ctr" defTabSz="622300">
            <a:lnSpc>
              <a:spcPct val="100000"/>
            </a:lnSpc>
            <a:spcBef>
              <a:spcPct val="0"/>
            </a:spcBef>
            <a:spcAft>
              <a:spcPct val="35000"/>
            </a:spcAft>
          </a:pPr>
          <a:endParaRPr lang="en-US" altLang="zh-TW" sz="2400" kern="1200" dirty="0" smtClean="0">
            <a:latin typeface="標楷體" pitchFamily="65" charset="-120"/>
            <a:ea typeface="標楷體" pitchFamily="65" charset="-120"/>
          </a:endParaRPr>
        </a:p>
        <a:p>
          <a:pPr lvl="0" algn="ctr" defTabSz="622300">
            <a:lnSpc>
              <a:spcPct val="100000"/>
            </a:lnSpc>
            <a:spcBef>
              <a:spcPct val="0"/>
            </a:spcBef>
            <a:spcAft>
              <a:spcPct val="35000"/>
            </a:spcAft>
          </a:pPr>
          <a:r>
            <a:rPr lang="zh-TW" altLang="en-US" sz="2400" kern="1200" dirty="0" smtClean="0">
              <a:latin typeface="標楷體" pitchFamily="65" charset="-120"/>
              <a:ea typeface="標楷體" pitchFamily="65" charset="-120"/>
            </a:rPr>
            <a:t>九年國民     義務教育</a:t>
          </a:r>
          <a:endParaRPr lang="en-US" altLang="zh-TW" sz="2400" kern="1200" dirty="0" smtClean="0">
            <a:latin typeface="標楷體" pitchFamily="65" charset="-120"/>
            <a:ea typeface="標楷體" pitchFamily="65" charset="-120"/>
          </a:endParaRPr>
        </a:p>
        <a:p>
          <a:pPr lvl="0" algn="ctr" defTabSz="622300">
            <a:lnSpc>
              <a:spcPct val="100000"/>
            </a:lnSpc>
            <a:spcBef>
              <a:spcPct val="0"/>
            </a:spcBef>
            <a:spcAft>
              <a:spcPct val="35000"/>
            </a:spcAft>
          </a:pPr>
          <a:r>
            <a:rPr lang="en-US" altLang="zh-TW" sz="2400" kern="1200" dirty="0" smtClean="0"/>
            <a:t>(</a:t>
          </a:r>
          <a:r>
            <a:rPr lang="zh-TW" altLang="en-US" sz="3200" b="1" kern="1200" dirty="0" smtClean="0">
              <a:latin typeface="標楷體" pitchFamily="65" charset="-120"/>
              <a:ea typeface="標楷體" pitchFamily="65" charset="-120"/>
            </a:rPr>
            <a:t>學科知識</a:t>
          </a:r>
          <a:r>
            <a:rPr lang="en-US" altLang="zh-TW" sz="2400" kern="1200" dirty="0" smtClean="0"/>
            <a:t>)</a:t>
          </a:r>
          <a:endParaRPr lang="zh-TW" altLang="en-US" sz="2400" b="0" kern="1200" dirty="0">
            <a:latin typeface="標楷體" pitchFamily="65" charset="-120"/>
            <a:ea typeface="標楷體" pitchFamily="65" charset="-120"/>
          </a:endParaRPr>
        </a:p>
      </dsp:txBody>
      <dsp:txXfrm>
        <a:off x="181820" y="3433294"/>
        <a:ext cx="1898967" cy="2542576"/>
      </dsp:txXfrm>
    </dsp:sp>
    <dsp:sp modelId="{DD0499E3-AA46-4975-BF23-5900731464E0}">
      <dsp:nvSpPr>
        <dsp:cNvPr id="0" name=""/>
        <dsp:cNvSpPr/>
      </dsp:nvSpPr>
      <dsp:spPr>
        <a:xfrm>
          <a:off x="1879819" y="3131844"/>
          <a:ext cx="303468" cy="303468"/>
        </a:xfrm>
        <a:prstGeom prst="ellipse">
          <a:avLst/>
        </a:prstGeom>
        <a:gradFill rotWithShape="0">
          <a:gsLst>
            <a:gs pos="0">
              <a:schemeClr val="lt1">
                <a:hueOff val="0"/>
                <a:satOff val="0"/>
                <a:lumOff val="0"/>
                <a:alphaOff val="0"/>
                <a:shade val="63000"/>
                <a:satMod val="165000"/>
              </a:schemeClr>
            </a:gs>
            <a:gs pos="30000">
              <a:schemeClr val="lt1">
                <a:hueOff val="0"/>
                <a:satOff val="0"/>
                <a:lumOff val="0"/>
                <a:alphaOff val="0"/>
                <a:shade val="58000"/>
                <a:satMod val="165000"/>
              </a:schemeClr>
            </a:gs>
            <a:gs pos="75000">
              <a:schemeClr val="lt1">
                <a:hueOff val="0"/>
                <a:satOff val="0"/>
                <a:lumOff val="0"/>
                <a:alphaOff val="0"/>
                <a:shade val="30000"/>
                <a:satMod val="175000"/>
              </a:schemeClr>
            </a:gs>
            <a:gs pos="100000">
              <a:schemeClr val="l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0C7FD71-BA3D-4D01-87BA-B1AD8DBC1DFB}">
      <dsp:nvSpPr>
        <dsp:cNvPr id="0" name=""/>
        <dsp:cNvSpPr/>
      </dsp:nvSpPr>
      <dsp:spPr>
        <a:xfrm>
          <a:off x="2031553" y="3283578"/>
          <a:ext cx="1399327" cy="22075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802" tIns="0" rIns="0" bIns="0" numCol="1" spcCol="1270" anchor="t" anchorCtr="0">
          <a:noAutofit/>
        </a:bodyPr>
        <a:lstStyle/>
        <a:p>
          <a:pPr lvl="0" algn="l" defTabSz="2889250">
            <a:lnSpc>
              <a:spcPct val="90000"/>
            </a:lnSpc>
            <a:spcBef>
              <a:spcPct val="0"/>
            </a:spcBef>
            <a:spcAft>
              <a:spcPct val="35000"/>
            </a:spcAft>
          </a:pPr>
          <a:endParaRPr lang="zh-TW" altLang="en-US" sz="6500" kern="1200" dirty="0"/>
        </a:p>
      </dsp:txBody>
      <dsp:txXfrm>
        <a:off x="2031553" y="3283578"/>
        <a:ext cx="1399327" cy="2207523"/>
      </dsp:txXfrm>
    </dsp:sp>
    <dsp:sp modelId="{F3F0B4E1-76CA-4A59-96C3-C421B9DBAC4A}">
      <dsp:nvSpPr>
        <dsp:cNvPr id="0" name=""/>
        <dsp:cNvSpPr/>
      </dsp:nvSpPr>
      <dsp:spPr>
        <a:xfrm>
          <a:off x="3228568" y="2327862"/>
          <a:ext cx="404624" cy="404624"/>
        </a:xfrm>
        <a:prstGeom prst="ellipse">
          <a:avLst/>
        </a:prstGeom>
        <a:gradFill rotWithShape="0">
          <a:gsLst>
            <a:gs pos="0">
              <a:schemeClr val="lt1">
                <a:hueOff val="0"/>
                <a:satOff val="0"/>
                <a:lumOff val="0"/>
                <a:alphaOff val="0"/>
                <a:shade val="63000"/>
                <a:satMod val="165000"/>
              </a:schemeClr>
            </a:gs>
            <a:gs pos="30000">
              <a:schemeClr val="lt1">
                <a:hueOff val="0"/>
                <a:satOff val="0"/>
                <a:lumOff val="0"/>
                <a:alphaOff val="0"/>
                <a:shade val="58000"/>
                <a:satMod val="165000"/>
              </a:schemeClr>
            </a:gs>
            <a:gs pos="75000">
              <a:schemeClr val="lt1">
                <a:hueOff val="0"/>
                <a:satOff val="0"/>
                <a:lumOff val="0"/>
                <a:alphaOff val="0"/>
                <a:shade val="30000"/>
                <a:satMod val="175000"/>
              </a:schemeClr>
            </a:gs>
            <a:gs pos="100000">
              <a:schemeClr val="l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D11752C-6063-4BCE-984F-DB7E6CE353CA}">
      <dsp:nvSpPr>
        <dsp:cNvPr id="0" name=""/>
        <dsp:cNvSpPr/>
      </dsp:nvSpPr>
      <dsp:spPr>
        <a:xfrm>
          <a:off x="3430881" y="2530175"/>
          <a:ext cx="1626929" cy="2960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4402" tIns="0" rIns="0" bIns="0" numCol="1" spcCol="1270" anchor="t" anchorCtr="0">
          <a:noAutofit/>
        </a:bodyPr>
        <a:lstStyle/>
        <a:p>
          <a:pPr lvl="0" algn="l" defTabSz="2889250">
            <a:lnSpc>
              <a:spcPct val="90000"/>
            </a:lnSpc>
            <a:spcBef>
              <a:spcPct val="0"/>
            </a:spcBef>
            <a:spcAft>
              <a:spcPct val="35000"/>
            </a:spcAft>
          </a:pPr>
          <a:endParaRPr lang="zh-TW" altLang="en-US" sz="6500" kern="1200" dirty="0"/>
        </a:p>
      </dsp:txBody>
      <dsp:txXfrm>
        <a:off x="3430881" y="2530175"/>
        <a:ext cx="1626929" cy="2960926"/>
      </dsp:txXfrm>
    </dsp:sp>
    <dsp:sp modelId="{2D414941-49A6-4ABB-8DB2-6E5F47D50740}">
      <dsp:nvSpPr>
        <dsp:cNvPr id="0" name=""/>
        <dsp:cNvSpPr/>
      </dsp:nvSpPr>
      <dsp:spPr>
        <a:xfrm>
          <a:off x="4796490" y="1699851"/>
          <a:ext cx="522640" cy="522640"/>
        </a:xfrm>
        <a:prstGeom prst="ellipse">
          <a:avLst/>
        </a:prstGeom>
        <a:gradFill rotWithShape="0">
          <a:gsLst>
            <a:gs pos="0">
              <a:schemeClr val="lt1">
                <a:hueOff val="0"/>
                <a:satOff val="0"/>
                <a:lumOff val="0"/>
                <a:alphaOff val="0"/>
                <a:shade val="63000"/>
                <a:satMod val="165000"/>
              </a:schemeClr>
            </a:gs>
            <a:gs pos="30000">
              <a:schemeClr val="lt1">
                <a:hueOff val="0"/>
                <a:satOff val="0"/>
                <a:lumOff val="0"/>
                <a:alphaOff val="0"/>
                <a:shade val="58000"/>
                <a:satMod val="165000"/>
              </a:schemeClr>
            </a:gs>
            <a:gs pos="75000">
              <a:schemeClr val="lt1">
                <a:hueOff val="0"/>
                <a:satOff val="0"/>
                <a:lumOff val="0"/>
                <a:alphaOff val="0"/>
                <a:shade val="30000"/>
                <a:satMod val="175000"/>
              </a:schemeClr>
            </a:gs>
            <a:gs pos="100000">
              <a:schemeClr val="l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F0D79B0-3F9B-4B4C-884A-E263AA227C56}">
      <dsp:nvSpPr>
        <dsp:cNvPr id="0" name=""/>
        <dsp:cNvSpPr/>
      </dsp:nvSpPr>
      <dsp:spPr>
        <a:xfrm>
          <a:off x="5080132" y="1977903"/>
          <a:ext cx="1685936" cy="3529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6936" tIns="0" rIns="0" bIns="0" numCol="1" spcCol="1270" anchor="t" anchorCtr="0">
          <a:noAutofit/>
        </a:bodyPr>
        <a:lstStyle/>
        <a:p>
          <a:pPr lvl="0" algn="l" defTabSz="2889250">
            <a:lnSpc>
              <a:spcPct val="90000"/>
            </a:lnSpc>
            <a:spcBef>
              <a:spcPct val="0"/>
            </a:spcBef>
            <a:spcAft>
              <a:spcPct val="35000"/>
            </a:spcAft>
          </a:pPr>
          <a:endParaRPr lang="zh-TW" altLang="en-US" sz="6500" kern="1200" dirty="0"/>
        </a:p>
      </dsp:txBody>
      <dsp:txXfrm>
        <a:off x="5080132" y="1977903"/>
        <a:ext cx="1685936" cy="3529930"/>
      </dsp:txXfrm>
    </dsp:sp>
    <dsp:sp modelId="{E1477B8C-7F51-43EF-948E-1003C2DB0E75}">
      <dsp:nvSpPr>
        <dsp:cNvPr id="0" name=""/>
        <dsp:cNvSpPr/>
      </dsp:nvSpPr>
      <dsp:spPr>
        <a:xfrm>
          <a:off x="6410774" y="1280474"/>
          <a:ext cx="665945" cy="665945"/>
        </a:xfrm>
        <a:prstGeom prst="ellipse">
          <a:avLst/>
        </a:prstGeom>
        <a:gradFill rotWithShape="0">
          <a:gsLst>
            <a:gs pos="0">
              <a:schemeClr val="lt1">
                <a:hueOff val="0"/>
                <a:satOff val="0"/>
                <a:lumOff val="0"/>
                <a:alphaOff val="0"/>
                <a:shade val="63000"/>
                <a:satMod val="165000"/>
              </a:schemeClr>
            </a:gs>
            <a:gs pos="30000">
              <a:schemeClr val="lt1">
                <a:hueOff val="0"/>
                <a:satOff val="0"/>
                <a:lumOff val="0"/>
                <a:alphaOff val="0"/>
                <a:shade val="58000"/>
                <a:satMod val="165000"/>
              </a:schemeClr>
            </a:gs>
            <a:gs pos="75000">
              <a:schemeClr val="lt1">
                <a:hueOff val="0"/>
                <a:satOff val="0"/>
                <a:lumOff val="0"/>
                <a:alphaOff val="0"/>
                <a:shade val="30000"/>
                <a:satMod val="175000"/>
              </a:schemeClr>
            </a:gs>
            <a:gs pos="100000">
              <a:schemeClr val="l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C40CB52-FCAD-463A-83F9-8DEF15310EBA}">
      <dsp:nvSpPr>
        <dsp:cNvPr id="0" name=""/>
        <dsp:cNvSpPr/>
      </dsp:nvSpPr>
      <dsp:spPr>
        <a:xfrm>
          <a:off x="6085001" y="1726674"/>
          <a:ext cx="1685936" cy="3877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870" tIns="0" rIns="0" bIns="0" numCol="1" spcCol="1270" anchor="t" anchorCtr="0">
          <a:noAutofit/>
        </a:bodyPr>
        <a:lstStyle/>
        <a:p>
          <a:pPr lvl="0" algn="l" defTabSz="2889250">
            <a:lnSpc>
              <a:spcPct val="90000"/>
            </a:lnSpc>
            <a:spcBef>
              <a:spcPct val="0"/>
            </a:spcBef>
            <a:spcAft>
              <a:spcPct val="35000"/>
            </a:spcAft>
          </a:pPr>
          <a:endParaRPr lang="zh-TW" altLang="en-US" sz="6500" kern="1200" dirty="0"/>
        </a:p>
      </dsp:txBody>
      <dsp:txXfrm>
        <a:off x="6085001" y="1726674"/>
        <a:ext cx="1685936" cy="38776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984C51-D5E8-406B-9729-4504433E2309}">
      <dsp:nvSpPr>
        <dsp:cNvPr id="0" name=""/>
        <dsp:cNvSpPr/>
      </dsp:nvSpPr>
      <dsp:spPr>
        <a:xfrm>
          <a:off x="1190" y="138397"/>
          <a:ext cx="2539007" cy="152340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zh-TW" altLang="en-US" sz="4100" kern="1200" dirty="0" smtClean="0"/>
            <a:t>基本能力</a:t>
          </a:r>
          <a:endParaRPr lang="zh-TW" altLang="en-US" sz="4100" kern="1200" dirty="0"/>
        </a:p>
      </dsp:txBody>
      <dsp:txXfrm>
        <a:off x="45809" y="183016"/>
        <a:ext cx="2449769" cy="1434166"/>
      </dsp:txXfrm>
    </dsp:sp>
    <dsp:sp modelId="{5AF0BB4B-DF5C-4841-809F-5FF888432F98}">
      <dsp:nvSpPr>
        <dsp:cNvPr id="0" name=""/>
        <dsp:cNvSpPr/>
      </dsp:nvSpPr>
      <dsp:spPr>
        <a:xfrm>
          <a:off x="2794099" y="585263"/>
          <a:ext cx="538269" cy="62967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00150">
            <a:lnSpc>
              <a:spcPct val="90000"/>
            </a:lnSpc>
            <a:spcBef>
              <a:spcPct val="0"/>
            </a:spcBef>
            <a:spcAft>
              <a:spcPct val="35000"/>
            </a:spcAft>
          </a:pPr>
          <a:endParaRPr lang="zh-TW" altLang="en-US" sz="2700" kern="1200"/>
        </a:p>
      </dsp:txBody>
      <dsp:txXfrm>
        <a:off x="2794099" y="711198"/>
        <a:ext cx="376788" cy="377803"/>
      </dsp:txXfrm>
    </dsp:sp>
    <dsp:sp modelId="{226C5B5C-C845-4220-91C2-A764463E0F80}">
      <dsp:nvSpPr>
        <dsp:cNvPr id="0" name=""/>
        <dsp:cNvSpPr/>
      </dsp:nvSpPr>
      <dsp:spPr>
        <a:xfrm>
          <a:off x="3555801" y="138397"/>
          <a:ext cx="2539007" cy="1523404"/>
        </a:xfrm>
        <a:prstGeom prst="roundRect">
          <a:avLst>
            <a:gd name="adj" fmla="val 10000"/>
          </a:avLst>
        </a:prstGeom>
        <a:solidFill>
          <a:schemeClr val="accent5">
            <a:hueOff val="-277527"/>
            <a:satOff val="-26527"/>
            <a:lumOff val="-2666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zh-TW" altLang="en-US" sz="4100" kern="1200" dirty="0" smtClean="0"/>
            <a:t>核心素養</a:t>
          </a:r>
          <a:endParaRPr lang="zh-TW" altLang="en-US" sz="4100" kern="1200" dirty="0"/>
        </a:p>
      </dsp:txBody>
      <dsp:txXfrm>
        <a:off x="3600420" y="183016"/>
        <a:ext cx="2449769" cy="14341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984C51-D5E8-406B-9729-4504433E2309}">
      <dsp:nvSpPr>
        <dsp:cNvPr id="0" name=""/>
        <dsp:cNvSpPr/>
      </dsp:nvSpPr>
      <dsp:spPr>
        <a:xfrm>
          <a:off x="1322" y="90340"/>
          <a:ext cx="2819211" cy="169152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zh-TW" altLang="en-US" sz="3500" kern="1200" dirty="0" smtClean="0"/>
            <a:t>能力指標</a:t>
          </a:r>
          <a:endParaRPr lang="zh-TW" altLang="en-US" sz="3500" kern="1200" dirty="0"/>
        </a:p>
      </dsp:txBody>
      <dsp:txXfrm>
        <a:off x="50865" y="139883"/>
        <a:ext cx="2720125" cy="1592440"/>
      </dsp:txXfrm>
    </dsp:sp>
    <dsp:sp modelId="{5AF0BB4B-DF5C-4841-809F-5FF888432F98}">
      <dsp:nvSpPr>
        <dsp:cNvPr id="0" name=""/>
        <dsp:cNvSpPr/>
      </dsp:nvSpPr>
      <dsp:spPr>
        <a:xfrm>
          <a:off x="3102454" y="586521"/>
          <a:ext cx="597672" cy="69916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zh-TW" altLang="en-US" sz="2800" kern="1200"/>
        </a:p>
      </dsp:txBody>
      <dsp:txXfrm>
        <a:off x="3102454" y="726354"/>
        <a:ext cx="418370" cy="419498"/>
      </dsp:txXfrm>
    </dsp:sp>
    <dsp:sp modelId="{226C5B5C-C845-4220-91C2-A764463E0F80}">
      <dsp:nvSpPr>
        <dsp:cNvPr id="0" name=""/>
        <dsp:cNvSpPr/>
      </dsp:nvSpPr>
      <dsp:spPr>
        <a:xfrm>
          <a:off x="3948218" y="90340"/>
          <a:ext cx="2819211" cy="169152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zh-TW" altLang="en-US" sz="3500" kern="1200" dirty="0" smtClean="0"/>
            <a:t>學習重點</a:t>
          </a:r>
          <a:endParaRPr lang="en-US" altLang="zh-TW" sz="3500" kern="1200" dirty="0" smtClean="0"/>
        </a:p>
        <a:p>
          <a:pPr lvl="0" algn="ctr" defTabSz="1555750">
            <a:lnSpc>
              <a:spcPct val="90000"/>
            </a:lnSpc>
            <a:spcBef>
              <a:spcPct val="0"/>
            </a:spcBef>
            <a:spcAft>
              <a:spcPct val="35000"/>
            </a:spcAft>
          </a:pPr>
          <a:r>
            <a:rPr lang="zh-TW" altLang="en-US" sz="3500" kern="1200" dirty="0" smtClean="0"/>
            <a:t>雙向細目表</a:t>
          </a:r>
          <a:endParaRPr lang="zh-TW" altLang="en-US" sz="3500" kern="1200" dirty="0"/>
        </a:p>
      </dsp:txBody>
      <dsp:txXfrm>
        <a:off x="3997761" y="139883"/>
        <a:ext cx="2720125" cy="15924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C61B10-B668-4831-8DFE-2F4BB8D09AB6}">
      <dsp:nvSpPr>
        <dsp:cNvPr id="0" name=""/>
        <dsp:cNvSpPr/>
      </dsp:nvSpPr>
      <dsp:spPr>
        <a:xfrm>
          <a:off x="2348" y="269049"/>
          <a:ext cx="2000250" cy="800100"/>
        </a:xfrm>
        <a:prstGeom prst="rect">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zh-TW" altLang="en-US" sz="2400" b="1" kern="1200" dirty="0" smtClean="0">
              <a:solidFill>
                <a:schemeClr val="tx1"/>
              </a:solidFill>
            </a:rPr>
            <a:t>自主</a:t>
          </a:r>
          <a:endParaRPr lang="en-US" altLang="zh-TW" sz="2400" b="1" kern="1200" dirty="0" smtClean="0">
            <a:solidFill>
              <a:schemeClr val="tx1"/>
            </a:solidFill>
          </a:endParaRPr>
        </a:p>
        <a:p>
          <a:pPr lvl="0" algn="ctr" defTabSz="1066800">
            <a:lnSpc>
              <a:spcPct val="90000"/>
            </a:lnSpc>
            <a:spcBef>
              <a:spcPct val="0"/>
            </a:spcBef>
            <a:spcAft>
              <a:spcPct val="35000"/>
            </a:spcAft>
          </a:pPr>
          <a:r>
            <a:rPr lang="zh-TW" altLang="en-US" sz="2400" b="1" kern="1200" dirty="0" smtClean="0">
              <a:solidFill>
                <a:schemeClr val="tx1"/>
              </a:solidFill>
            </a:rPr>
            <a:t>適性學習</a:t>
          </a:r>
          <a:endParaRPr lang="zh-TW" altLang="en-US" sz="2400" b="1" kern="1200" dirty="0">
            <a:solidFill>
              <a:schemeClr val="tx1"/>
            </a:solidFill>
          </a:endParaRPr>
        </a:p>
      </dsp:txBody>
      <dsp:txXfrm>
        <a:off x="2348" y="269049"/>
        <a:ext cx="2000250" cy="800100"/>
      </dsp:txXfrm>
    </dsp:sp>
    <dsp:sp modelId="{B9C0F514-E542-4DA2-BAD5-574AC9DF6596}">
      <dsp:nvSpPr>
        <dsp:cNvPr id="0" name=""/>
        <dsp:cNvSpPr/>
      </dsp:nvSpPr>
      <dsp:spPr>
        <a:xfrm>
          <a:off x="2348" y="1069149"/>
          <a:ext cx="2000250" cy="2810880"/>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zh-TW" altLang="en-US" sz="2400" kern="1200" dirty="0" smtClean="0"/>
            <a:t>社團課程</a:t>
          </a:r>
          <a:endParaRPr lang="zh-TW" altLang="en-US" sz="2400" kern="1200" dirty="0"/>
        </a:p>
        <a:p>
          <a:pPr marL="228600" lvl="1" indent="-228600" algn="l" defTabSz="1066800">
            <a:lnSpc>
              <a:spcPct val="90000"/>
            </a:lnSpc>
            <a:spcBef>
              <a:spcPct val="0"/>
            </a:spcBef>
            <a:spcAft>
              <a:spcPct val="15000"/>
            </a:spcAft>
            <a:buChar char="••"/>
          </a:pPr>
          <a:r>
            <a:rPr lang="zh-TW" altLang="en-US" sz="2400" kern="1200" dirty="0" smtClean="0"/>
            <a:t>自主學習</a:t>
          </a:r>
          <a:endParaRPr lang="zh-TW" altLang="en-US" sz="2400" kern="1200" dirty="0"/>
        </a:p>
        <a:p>
          <a:pPr marL="228600" lvl="1" indent="-228600" algn="l" defTabSz="1066800">
            <a:lnSpc>
              <a:spcPct val="90000"/>
            </a:lnSpc>
            <a:spcBef>
              <a:spcPct val="0"/>
            </a:spcBef>
            <a:spcAft>
              <a:spcPct val="15000"/>
            </a:spcAft>
            <a:buChar char="••"/>
          </a:pPr>
          <a:r>
            <a:rPr lang="zh-TW" altLang="en-US" sz="2400" kern="1200" dirty="0" smtClean="0"/>
            <a:t>技藝課程</a:t>
          </a:r>
          <a:endParaRPr lang="zh-TW" altLang="en-US" sz="2400" kern="1200" dirty="0"/>
        </a:p>
      </dsp:txBody>
      <dsp:txXfrm>
        <a:off x="2348" y="1069149"/>
        <a:ext cx="2000250" cy="2810880"/>
      </dsp:txXfrm>
    </dsp:sp>
    <dsp:sp modelId="{F6952D60-31BC-44F2-A734-C08E14BAE300}">
      <dsp:nvSpPr>
        <dsp:cNvPr id="0" name=""/>
        <dsp:cNvSpPr/>
      </dsp:nvSpPr>
      <dsp:spPr>
        <a:xfrm>
          <a:off x="2282633" y="269049"/>
          <a:ext cx="2000250" cy="800100"/>
        </a:xfrm>
        <a:prstGeom prst="rect">
          <a:avLst/>
        </a:prstGeom>
        <a:solidFill>
          <a:schemeClr val="accent5">
            <a:hueOff val="-92509"/>
            <a:satOff val="-8842"/>
            <a:lumOff val="-8889"/>
            <a:alphaOff val="0"/>
          </a:schemeClr>
        </a:solidFill>
        <a:ln w="25400" cap="flat" cmpd="sng" algn="ctr">
          <a:solidFill>
            <a:schemeClr val="accent5">
              <a:hueOff val="-92509"/>
              <a:satOff val="-8842"/>
              <a:lumOff val="-888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zh-TW" altLang="en-US" sz="2400" b="1" kern="1200" dirty="0" smtClean="0">
              <a:solidFill>
                <a:schemeClr val="tx1"/>
              </a:solidFill>
            </a:rPr>
            <a:t>德育群育</a:t>
          </a:r>
          <a:endParaRPr lang="en-US" altLang="zh-TW" sz="2400" b="1" kern="1200" dirty="0" smtClean="0">
            <a:solidFill>
              <a:schemeClr val="tx1"/>
            </a:solidFill>
          </a:endParaRPr>
        </a:p>
        <a:p>
          <a:pPr lvl="0" algn="ctr" defTabSz="1066800">
            <a:lnSpc>
              <a:spcPct val="90000"/>
            </a:lnSpc>
            <a:spcBef>
              <a:spcPct val="0"/>
            </a:spcBef>
            <a:spcAft>
              <a:spcPct val="35000"/>
            </a:spcAft>
          </a:pPr>
          <a:r>
            <a:rPr lang="zh-TW" altLang="en-US" sz="2400" b="1" kern="1200" dirty="0" smtClean="0">
              <a:solidFill>
                <a:schemeClr val="tx1"/>
              </a:solidFill>
            </a:rPr>
            <a:t>學習</a:t>
          </a:r>
          <a:endParaRPr lang="zh-TW" altLang="en-US" sz="2400" b="1" kern="1200" dirty="0">
            <a:solidFill>
              <a:schemeClr val="tx1"/>
            </a:solidFill>
          </a:endParaRPr>
        </a:p>
      </dsp:txBody>
      <dsp:txXfrm>
        <a:off x="2282633" y="269049"/>
        <a:ext cx="2000250" cy="800100"/>
      </dsp:txXfrm>
    </dsp:sp>
    <dsp:sp modelId="{830F60E0-5B57-495F-8664-5DAE78E796BE}">
      <dsp:nvSpPr>
        <dsp:cNvPr id="0" name=""/>
        <dsp:cNvSpPr/>
      </dsp:nvSpPr>
      <dsp:spPr>
        <a:xfrm>
          <a:off x="2282633" y="1069149"/>
          <a:ext cx="2000250" cy="2810880"/>
        </a:xfrm>
        <a:prstGeom prst="rect">
          <a:avLst/>
        </a:prstGeom>
        <a:solidFill>
          <a:schemeClr val="accent5">
            <a:tint val="40000"/>
            <a:alpha val="90000"/>
            <a:hueOff val="-100744"/>
            <a:satOff val="-8271"/>
            <a:lumOff val="-2323"/>
            <a:alphaOff val="0"/>
          </a:schemeClr>
        </a:solidFill>
        <a:ln w="25400" cap="flat" cmpd="sng" algn="ctr">
          <a:solidFill>
            <a:schemeClr val="accent5">
              <a:tint val="40000"/>
              <a:alpha val="90000"/>
              <a:hueOff val="-100744"/>
              <a:satOff val="-8271"/>
              <a:lumOff val="-232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zh-TW" altLang="en-US" sz="2400" kern="1200" dirty="0" smtClean="0">
              <a:sym typeface="Wingdings" panose="05000000000000000000" pitchFamily="2" charset="2"/>
            </a:rPr>
            <a:t>班級輔導</a:t>
          </a:r>
          <a:endParaRPr lang="zh-TW" altLang="en-US" sz="2400" kern="1200" dirty="0"/>
        </a:p>
        <a:p>
          <a:pPr marL="228600" lvl="1" indent="-228600" algn="l" defTabSz="1066800">
            <a:lnSpc>
              <a:spcPct val="90000"/>
            </a:lnSpc>
            <a:spcBef>
              <a:spcPct val="0"/>
            </a:spcBef>
            <a:spcAft>
              <a:spcPct val="15000"/>
            </a:spcAft>
            <a:buChar char="••"/>
          </a:pPr>
          <a:r>
            <a:rPr lang="zh-TW" altLang="en-US" sz="2400" kern="1200" dirty="0" smtClean="0">
              <a:sym typeface="Wingdings" panose="05000000000000000000" pitchFamily="2" charset="2"/>
            </a:rPr>
            <a:t>服務學習</a:t>
          </a:r>
          <a:endParaRPr lang="zh-TW" altLang="en-US" sz="2400" kern="1200" dirty="0"/>
        </a:p>
        <a:p>
          <a:pPr marL="228600" lvl="1" indent="-228600" algn="l" defTabSz="1066800">
            <a:lnSpc>
              <a:spcPct val="90000"/>
            </a:lnSpc>
            <a:spcBef>
              <a:spcPct val="0"/>
            </a:spcBef>
            <a:spcAft>
              <a:spcPct val="15000"/>
            </a:spcAft>
            <a:buChar char="••"/>
          </a:pPr>
          <a:r>
            <a:rPr lang="zh-TW" altLang="en-US" sz="2400" kern="1200" dirty="0" smtClean="0">
              <a:sym typeface="Wingdings" panose="05000000000000000000" pitchFamily="2" charset="2"/>
            </a:rPr>
            <a:t>校際及班際交流</a:t>
          </a:r>
          <a:endParaRPr lang="zh-TW" altLang="en-US" sz="2400" kern="1200" dirty="0"/>
        </a:p>
      </dsp:txBody>
      <dsp:txXfrm>
        <a:off x="2282633" y="1069149"/>
        <a:ext cx="2000250" cy="2810880"/>
      </dsp:txXfrm>
    </dsp:sp>
    <dsp:sp modelId="{8A6AFA94-AE23-45B8-B062-6AA0867E5C08}">
      <dsp:nvSpPr>
        <dsp:cNvPr id="0" name=""/>
        <dsp:cNvSpPr/>
      </dsp:nvSpPr>
      <dsp:spPr>
        <a:xfrm>
          <a:off x="4614845" y="269049"/>
          <a:ext cx="2194594" cy="800100"/>
        </a:xfrm>
        <a:prstGeom prst="rect">
          <a:avLst/>
        </a:prstGeom>
        <a:solidFill>
          <a:schemeClr val="accent5">
            <a:hueOff val="-185018"/>
            <a:satOff val="-17685"/>
            <a:lumOff val="-17779"/>
            <a:alphaOff val="0"/>
          </a:schemeClr>
        </a:solidFill>
        <a:ln w="25400" cap="flat" cmpd="sng" algn="ctr">
          <a:solidFill>
            <a:schemeClr val="accent5">
              <a:hueOff val="-185018"/>
              <a:satOff val="-17685"/>
              <a:lumOff val="-1777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zh-TW" altLang="en-US" sz="2400" b="1" kern="1200" dirty="0" smtClean="0">
              <a:solidFill>
                <a:schemeClr val="tx1"/>
              </a:solidFill>
            </a:rPr>
            <a:t>深化</a:t>
          </a:r>
          <a:endParaRPr lang="en-US" altLang="zh-TW" sz="2400" b="1" kern="1200" dirty="0" smtClean="0">
            <a:solidFill>
              <a:schemeClr val="tx1"/>
            </a:solidFill>
          </a:endParaRPr>
        </a:p>
        <a:p>
          <a:pPr lvl="0" algn="ctr" defTabSz="1066800">
            <a:lnSpc>
              <a:spcPct val="90000"/>
            </a:lnSpc>
            <a:spcBef>
              <a:spcPct val="0"/>
            </a:spcBef>
            <a:spcAft>
              <a:spcPct val="35000"/>
            </a:spcAft>
          </a:pPr>
          <a:r>
            <a:rPr lang="zh-TW" altLang="en-US" sz="2400" b="1" kern="1200" dirty="0" smtClean="0">
              <a:solidFill>
                <a:schemeClr val="tx1"/>
              </a:solidFill>
            </a:rPr>
            <a:t>特定領域學習</a:t>
          </a:r>
          <a:endParaRPr lang="zh-TW" altLang="en-US" sz="2400" b="1" kern="1200" dirty="0">
            <a:solidFill>
              <a:schemeClr val="tx1"/>
            </a:solidFill>
          </a:endParaRPr>
        </a:p>
      </dsp:txBody>
      <dsp:txXfrm>
        <a:off x="4614845" y="269049"/>
        <a:ext cx="2194594" cy="800100"/>
      </dsp:txXfrm>
    </dsp:sp>
    <dsp:sp modelId="{50C29B5C-4E6F-4CC8-A184-E38778B30850}">
      <dsp:nvSpPr>
        <dsp:cNvPr id="0" name=""/>
        <dsp:cNvSpPr/>
      </dsp:nvSpPr>
      <dsp:spPr>
        <a:xfrm>
          <a:off x="4562918" y="1069149"/>
          <a:ext cx="2298447" cy="2810880"/>
        </a:xfrm>
        <a:prstGeom prst="rect">
          <a:avLst/>
        </a:prstGeom>
        <a:solidFill>
          <a:schemeClr val="accent5">
            <a:tint val="40000"/>
            <a:alpha val="90000"/>
            <a:hueOff val="-201488"/>
            <a:satOff val="-16542"/>
            <a:lumOff val="-4647"/>
            <a:alphaOff val="0"/>
          </a:schemeClr>
        </a:solidFill>
        <a:ln w="25400" cap="flat" cmpd="sng" algn="ctr">
          <a:solidFill>
            <a:schemeClr val="accent5">
              <a:tint val="40000"/>
              <a:alpha val="90000"/>
              <a:hueOff val="-201488"/>
              <a:satOff val="-16542"/>
              <a:lumOff val="-464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zh-TW" altLang="en-US" sz="2400" kern="1200" dirty="0" smtClean="0"/>
            <a:t>領域學習社團</a:t>
          </a:r>
        </a:p>
        <a:p>
          <a:pPr marL="114300" lvl="1" indent="0" algn="l" defTabSz="533400">
            <a:lnSpc>
              <a:spcPct val="90000"/>
            </a:lnSpc>
            <a:spcBef>
              <a:spcPct val="0"/>
            </a:spcBef>
            <a:spcAft>
              <a:spcPct val="15000"/>
            </a:spcAft>
            <a:buChar char="••"/>
          </a:pPr>
          <a:endParaRPr lang="zh-TW" altLang="en-US" sz="2400" kern="1200" dirty="0"/>
        </a:p>
      </dsp:txBody>
      <dsp:txXfrm>
        <a:off x="4562918" y="1069149"/>
        <a:ext cx="2298447" cy="2810880"/>
      </dsp:txXfrm>
    </dsp:sp>
    <dsp:sp modelId="{3B6243BA-1E1A-4A45-9DE7-454656AFA7DF}">
      <dsp:nvSpPr>
        <dsp:cNvPr id="0" name=""/>
        <dsp:cNvSpPr/>
      </dsp:nvSpPr>
      <dsp:spPr>
        <a:xfrm>
          <a:off x="7141401" y="269049"/>
          <a:ext cx="2000250" cy="800100"/>
        </a:xfrm>
        <a:prstGeom prst="rect">
          <a:avLst/>
        </a:prstGeom>
        <a:solidFill>
          <a:schemeClr val="accent5">
            <a:hueOff val="-277527"/>
            <a:satOff val="-26527"/>
            <a:lumOff val="-26668"/>
            <a:alphaOff val="0"/>
          </a:schemeClr>
        </a:solidFill>
        <a:ln w="25400" cap="flat" cmpd="sng" algn="ctr">
          <a:solidFill>
            <a:schemeClr val="accent5">
              <a:hueOff val="-277527"/>
              <a:satOff val="-26527"/>
              <a:lumOff val="-2666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zh-TW" altLang="en-US" sz="2400" b="1" kern="1200" dirty="0" smtClean="0">
              <a:solidFill>
                <a:schemeClr val="tx1"/>
              </a:solidFill>
              <a:sym typeface="Wingdings" panose="05000000000000000000" pitchFamily="2" charset="2"/>
            </a:rPr>
            <a:t>學科</a:t>
          </a:r>
          <a:endParaRPr lang="en-US" altLang="zh-TW" sz="2400" b="1" kern="1200" dirty="0" smtClean="0">
            <a:solidFill>
              <a:schemeClr val="tx1"/>
            </a:solidFill>
            <a:sym typeface="Wingdings" panose="05000000000000000000" pitchFamily="2" charset="2"/>
          </a:endParaRPr>
        </a:p>
        <a:p>
          <a:pPr lvl="0" algn="ctr" defTabSz="1066800">
            <a:lnSpc>
              <a:spcPct val="90000"/>
            </a:lnSpc>
            <a:spcBef>
              <a:spcPct val="0"/>
            </a:spcBef>
            <a:spcAft>
              <a:spcPct val="35000"/>
            </a:spcAft>
          </a:pPr>
          <a:r>
            <a:rPr lang="zh-TW" altLang="en-US" sz="2400" b="1" kern="1200" dirty="0" smtClean="0">
              <a:solidFill>
                <a:schemeClr val="tx1"/>
              </a:solidFill>
              <a:sym typeface="Wingdings" panose="05000000000000000000" pitchFamily="2" charset="2"/>
            </a:rPr>
            <a:t>補救教學</a:t>
          </a:r>
          <a:endParaRPr lang="zh-TW" altLang="en-US" sz="2400" b="1" kern="1200" dirty="0">
            <a:solidFill>
              <a:schemeClr val="tx1"/>
            </a:solidFill>
          </a:endParaRPr>
        </a:p>
      </dsp:txBody>
      <dsp:txXfrm>
        <a:off x="7141401" y="269049"/>
        <a:ext cx="2000250" cy="800100"/>
      </dsp:txXfrm>
    </dsp:sp>
    <dsp:sp modelId="{FF350FBA-BE30-4CD1-8216-C2DD0B2657A2}">
      <dsp:nvSpPr>
        <dsp:cNvPr id="0" name=""/>
        <dsp:cNvSpPr/>
      </dsp:nvSpPr>
      <dsp:spPr>
        <a:xfrm>
          <a:off x="7141401" y="1069149"/>
          <a:ext cx="2000250" cy="2810880"/>
        </a:xfrm>
        <a:prstGeom prst="rect">
          <a:avLst/>
        </a:prstGeom>
        <a:solidFill>
          <a:schemeClr val="accent5">
            <a:tint val="40000"/>
            <a:alpha val="90000"/>
            <a:hueOff val="-302232"/>
            <a:satOff val="-24813"/>
            <a:lumOff val="-6970"/>
            <a:alphaOff val="0"/>
          </a:schemeClr>
        </a:solidFill>
        <a:ln w="25400" cap="flat" cmpd="sng" algn="ctr">
          <a:solidFill>
            <a:schemeClr val="accent5">
              <a:tint val="40000"/>
              <a:alpha val="90000"/>
              <a:hueOff val="-302232"/>
              <a:satOff val="-24813"/>
              <a:lumOff val="-697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endParaRPr lang="zh-TW" altLang="en-US" sz="2400" kern="1200" dirty="0"/>
        </a:p>
      </dsp:txBody>
      <dsp:txXfrm>
        <a:off x="7141401" y="1069149"/>
        <a:ext cx="2000250" cy="28108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87F1D-BA6F-4514-B595-25D74114898C}">
      <dsp:nvSpPr>
        <dsp:cNvPr id="0" name=""/>
        <dsp:cNvSpPr/>
      </dsp:nvSpPr>
      <dsp:spPr>
        <a:xfrm>
          <a:off x="2097722" y="0"/>
          <a:ext cx="2012126" cy="1117848"/>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kern="1200" dirty="0" smtClean="0"/>
            <a:t>九年一貫</a:t>
          </a:r>
          <a:endParaRPr lang="zh-TW" altLang="en-US" sz="2700" kern="1200" dirty="0"/>
        </a:p>
      </dsp:txBody>
      <dsp:txXfrm>
        <a:off x="2130463" y="32741"/>
        <a:ext cx="1946644" cy="1052366"/>
      </dsp:txXfrm>
    </dsp:sp>
    <dsp:sp modelId="{52EAA457-D0EB-4E98-ACB3-7EA88F2A1002}">
      <dsp:nvSpPr>
        <dsp:cNvPr id="0" name=""/>
        <dsp:cNvSpPr/>
      </dsp:nvSpPr>
      <dsp:spPr>
        <a:xfrm>
          <a:off x="5004127" y="0"/>
          <a:ext cx="2012126" cy="1117848"/>
        </a:xfrm>
        <a:prstGeom prst="roundRect">
          <a:avLst>
            <a:gd name="adj" fmla="val 1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kern="1200" dirty="0" smtClean="0"/>
            <a:t>十二年國教</a:t>
          </a:r>
          <a:endParaRPr lang="zh-TW" altLang="en-US" sz="2700" kern="1200" dirty="0"/>
        </a:p>
      </dsp:txBody>
      <dsp:txXfrm>
        <a:off x="5036868" y="32741"/>
        <a:ext cx="1946644" cy="1052366"/>
      </dsp:txXfrm>
    </dsp:sp>
    <dsp:sp modelId="{51FB3BB1-E395-4782-A0D4-CCB2CB96D60D}">
      <dsp:nvSpPr>
        <dsp:cNvPr id="0" name=""/>
        <dsp:cNvSpPr/>
      </dsp:nvSpPr>
      <dsp:spPr>
        <a:xfrm>
          <a:off x="4137795" y="4750854"/>
          <a:ext cx="838386" cy="838386"/>
        </a:xfrm>
        <a:prstGeom prst="triangle">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4CAD16-5210-4F3C-8DFE-DBE32E63DBC2}">
      <dsp:nvSpPr>
        <dsp:cNvPr id="0" name=""/>
        <dsp:cNvSpPr/>
      </dsp:nvSpPr>
      <dsp:spPr>
        <a:xfrm>
          <a:off x="2041830" y="4399849"/>
          <a:ext cx="5030316" cy="339825"/>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CD7378E-EB13-4CD4-BF8A-6CE220ECE8A7}">
      <dsp:nvSpPr>
        <dsp:cNvPr id="0" name=""/>
        <dsp:cNvSpPr/>
      </dsp:nvSpPr>
      <dsp:spPr>
        <a:xfrm>
          <a:off x="2097722" y="1363774"/>
          <a:ext cx="2012126" cy="29958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ctr" defTabSz="2400300">
            <a:lnSpc>
              <a:spcPct val="90000"/>
            </a:lnSpc>
            <a:spcBef>
              <a:spcPct val="0"/>
            </a:spcBef>
            <a:spcAft>
              <a:spcPct val="35000"/>
            </a:spcAft>
          </a:pPr>
          <a:r>
            <a:rPr lang="zh-TW" altLang="en-US" sz="5400" kern="1200" dirty="0" smtClean="0"/>
            <a:t>能力導向</a:t>
          </a:r>
          <a:endParaRPr lang="zh-TW" altLang="en-US" sz="5400" kern="1200" dirty="0"/>
        </a:p>
      </dsp:txBody>
      <dsp:txXfrm>
        <a:off x="2195946" y="1461998"/>
        <a:ext cx="1815678" cy="2799384"/>
      </dsp:txXfrm>
    </dsp:sp>
    <dsp:sp modelId="{A7268947-32AC-4AD0-A905-181018D22967}">
      <dsp:nvSpPr>
        <dsp:cNvPr id="0" name=""/>
        <dsp:cNvSpPr/>
      </dsp:nvSpPr>
      <dsp:spPr>
        <a:xfrm>
          <a:off x="5004127" y="1363774"/>
          <a:ext cx="2012126" cy="29958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ctr" defTabSz="2400300">
            <a:lnSpc>
              <a:spcPct val="90000"/>
            </a:lnSpc>
            <a:spcBef>
              <a:spcPct val="0"/>
            </a:spcBef>
            <a:spcAft>
              <a:spcPct val="35000"/>
            </a:spcAft>
          </a:pPr>
          <a:r>
            <a:rPr lang="zh-TW" altLang="en-US" sz="5400" kern="1200" dirty="0" smtClean="0"/>
            <a:t>素養導向</a:t>
          </a:r>
          <a:endParaRPr lang="zh-TW" altLang="en-US" sz="5400" kern="1200" dirty="0"/>
        </a:p>
      </dsp:txBody>
      <dsp:txXfrm>
        <a:off x="5102351" y="1461998"/>
        <a:ext cx="1815678" cy="279938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87F1D-BA6F-4514-B595-25D74114898C}">
      <dsp:nvSpPr>
        <dsp:cNvPr id="0" name=""/>
        <dsp:cNvSpPr/>
      </dsp:nvSpPr>
      <dsp:spPr>
        <a:xfrm>
          <a:off x="2075633" y="0"/>
          <a:ext cx="2625406" cy="1252939"/>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zh-TW" altLang="en-US" sz="3500" kern="1200" dirty="0" smtClean="0"/>
            <a:t>九年一貫</a:t>
          </a:r>
          <a:endParaRPr lang="zh-TW" altLang="en-US" sz="3500" kern="1200" dirty="0"/>
        </a:p>
      </dsp:txBody>
      <dsp:txXfrm>
        <a:off x="2112330" y="36697"/>
        <a:ext cx="2552012" cy="1179545"/>
      </dsp:txXfrm>
    </dsp:sp>
    <dsp:sp modelId="{52EAA457-D0EB-4E98-ACB3-7EA88F2A1002}">
      <dsp:nvSpPr>
        <dsp:cNvPr id="0" name=""/>
        <dsp:cNvSpPr/>
      </dsp:nvSpPr>
      <dsp:spPr>
        <a:xfrm>
          <a:off x="5358478" y="0"/>
          <a:ext cx="2575000" cy="1252939"/>
        </a:xfrm>
        <a:prstGeom prst="roundRect">
          <a:avLst>
            <a:gd name="adj" fmla="val 1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zh-TW" altLang="en-US" sz="3500" kern="1200" dirty="0" smtClean="0"/>
            <a:t>十二年國教</a:t>
          </a:r>
          <a:endParaRPr lang="zh-TW" altLang="en-US" sz="3500" kern="1200" dirty="0"/>
        </a:p>
      </dsp:txBody>
      <dsp:txXfrm>
        <a:off x="5395175" y="36697"/>
        <a:ext cx="2501606" cy="1179545"/>
      </dsp:txXfrm>
    </dsp:sp>
    <dsp:sp modelId="{51FB3BB1-E395-4782-A0D4-CCB2CB96D60D}">
      <dsp:nvSpPr>
        <dsp:cNvPr id="0" name=""/>
        <dsp:cNvSpPr/>
      </dsp:nvSpPr>
      <dsp:spPr>
        <a:xfrm>
          <a:off x="4534703" y="5324991"/>
          <a:ext cx="939704" cy="939704"/>
        </a:xfrm>
        <a:prstGeom prst="triangle">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6851466-62FB-421B-93C1-B609624E7703}">
      <dsp:nvSpPr>
        <dsp:cNvPr id="0" name=""/>
        <dsp:cNvSpPr/>
      </dsp:nvSpPr>
      <dsp:spPr>
        <a:xfrm>
          <a:off x="2185442" y="4931568"/>
          <a:ext cx="5638226" cy="380893"/>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3A3FA1E-3689-48A3-BBB7-4FB9A953543A}">
      <dsp:nvSpPr>
        <dsp:cNvPr id="0" name=""/>
        <dsp:cNvSpPr/>
      </dsp:nvSpPr>
      <dsp:spPr>
        <a:xfrm>
          <a:off x="5259093" y="3833993"/>
          <a:ext cx="2748567" cy="105246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kern="1200" dirty="0" smtClean="0"/>
            <a:t>彈性學習</a:t>
          </a:r>
          <a:r>
            <a:rPr lang="zh-TW" altLang="en-US" sz="2300" b="1" kern="1200" dirty="0" smtClean="0">
              <a:solidFill>
                <a:srgbClr val="FFFF00"/>
              </a:solidFill>
            </a:rPr>
            <a:t>課程</a:t>
          </a:r>
          <a:endParaRPr lang="zh-TW" altLang="en-US" sz="2300" b="1" kern="1200" dirty="0">
            <a:solidFill>
              <a:srgbClr val="FFFF00"/>
            </a:solidFill>
          </a:endParaRPr>
        </a:p>
      </dsp:txBody>
      <dsp:txXfrm>
        <a:off x="5310470" y="3885370"/>
        <a:ext cx="2645813" cy="949714"/>
      </dsp:txXfrm>
    </dsp:sp>
    <dsp:sp modelId="{7733C3BF-B9CE-4DDB-8ED8-C5523206912D}">
      <dsp:nvSpPr>
        <dsp:cNvPr id="0" name=""/>
        <dsp:cNvSpPr/>
      </dsp:nvSpPr>
      <dsp:spPr>
        <a:xfrm>
          <a:off x="5259093" y="2706348"/>
          <a:ext cx="2748567" cy="105246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zh-TW" altLang="en-US" sz="2300" b="1" kern="1200" dirty="0" smtClean="0">
              <a:solidFill>
                <a:schemeClr val="bg1"/>
              </a:solidFill>
            </a:rPr>
            <a:t>重大議題</a:t>
          </a:r>
          <a:r>
            <a:rPr lang="en-US" altLang="zh-TW" sz="2300" b="1" kern="1200" dirty="0" smtClean="0">
              <a:solidFill>
                <a:schemeClr val="bg1"/>
              </a:solidFill>
            </a:rPr>
            <a:t/>
          </a:r>
          <a:br>
            <a:rPr lang="en-US" altLang="zh-TW" sz="2300" b="1" kern="1200" dirty="0" smtClean="0">
              <a:solidFill>
                <a:schemeClr val="bg1"/>
              </a:solidFill>
            </a:rPr>
          </a:br>
          <a:r>
            <a:rPr lang="zh-TW" altLang="en-US" sz="2300" b="1" kern="1200" dirty="0" smtClean="0">
              <a:solidFill>
                <a:schemeClr val="bg1"/>
              </a:solidFill>
            </a:rPr>
            <a:t>融入各領域</a:t>
          </a:r>
          <a:endParaRPr lang="zh-TW" altLang="en-US" sz="2300" b="1" kern="1200" dirty="0">
            <a:solidFill>
              <a:schemeClr val="bg1"/>
            </a:solidFill>
          </a:endParaRPr>
        </a:p>
      </dsp:txBody>
      <dsp:txXfrm>
        <a:off x="5310470" y="2757725"/>
        <a:ext cx="2645813" cy="949714"/>
      </dsp:txXfrm>
    </dsp:sp>
    <dsp:sp modelId="{055337A1-AF48-476C-A121-8C083773A5A6}">
      <dsp:nvSpPr>
        <dsp:cNvPr id="0" name=""/>
        <dsp:cNvSpPr/>
      </dsp:nvSpPr>
      <dsp:spPr>
        <a:xfrm>
          <a:off x="5259093" y="1578703"/>
          <a:ext cx="2748567" cy="105246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TW" altLang="en-US" sz="2200" b="1" kern="1200" dirty="0" smtClean="0">
              <a:solidFill>
                <a:schemeClr val="bg1"/>
              </a:solidFill>
            </a:rPr>
            <a:t>各領域學習階段</a:t>
          </a:r>
          <a:r>
            <a:rPr lang="en-US" altLang="zh-TW" sz="2200" b="1" kern="1200" dirty="0" smtClean="0">
              <a:solidFill>
                <a:schemeClr val="bg1"/>
              </a:solidFill>
            </a:rPr>
            <a:t/>
          </a:r>
          <a:br>
            <a:rPr lang="en-US" altLang="zh-TW" sz="2200" b="1" kern="1200" dirty="0" smtClean="0">
              <a:solidFill>
                <a:schemeClr val="bg1"/>
              </a:solidFill>
            </a:rPr>
          </a:br>
          <a:r>
            <a:rPr lang="zh-TW" altLang="en-US" sz="2200" b="1" kern="1200" dirty="0" smtClean="0">
              <a:solidFill>
                <a:schemeClr val="bg1"/>
              </a:solidFill>
            </a:rPr>
            <a:t>劃分統一</a:t>
          </a:r>
          <a:endParaRPr lang="zh-TW" altLang="en-US" sz="2200" b="1" kern="1200" dirty="0">
            <a:solidFill>
              <a:schemeClr val="bg1"/>
            </a:solidFill>
          </a:endParaRPr>
        </a:p>
      </dsp:txBody>
      <dsp:txXfrm>
        <a:off x="5310470" y="1630080"/>
        <a:ext cx="2645813" cy="949714"/>
      </dsp:txXfrm>
    </dsp:sp>
    <dsp:sp modelId="{82288D6A-3F17-4BB1-A200-8A5DD73D5EBE}">
      <dsp:nvSpPr>
        <dsp:cNvPr id="0" name=""/>
        <dsp:cNvSpPr/>
      </dsp:nvSpPr>
      <dsp:spPr>
        <a:xfrm>
          <a:off x="2052928" y="3833993"/>
          <a:ext cx="2645613" cy="105246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TW" altLang="en-US" sz="2200" kern="1200" dirty="0" smtClean="0"/>
            <a:t>彈性學習</a:t>
          </a:r>
          <a:r>
            <a:rPr lang="zh-TW" altLang="en-US" sz="2200" b="1" kern="1200" dirty="0" smtClean="0">
              <a:solidFill>
                <a:srgbClr val="FFFF00"/>
              </a:solidFill>
            </a:rPr>
            <a:t>節數</a:t>
          </a:r>
          <a:endParaRPr lang="zh-TW" altLang="en-US" sz="2200" b="1" kern="1200" dirty="0">
            <a:solidFill>
              <a:srgbClr val="FFFF00"/>
            </a:solidFill>
          </a:endParaRPr>
        </a:p>
      </dsp:txBody>
      <dsp:txXfrm>
        <a:off x="2104305" y="3885370"/>
        <a:ext cx="2542859" cy="949714"/>
      </dsp:txXfrm>
    </dsp:sp>
    <dsp:sp modelId="{0AA139AB-17FC-4335-B433-BF929B0B9334}">
      <dsp:nvSpPr>
        <dsp:cNvPr id="0" name=""/>
        <dsp:cNvSpPr/>
      </dsp:nvSpPr>
      <dsp:spPr>
        <a:xfrm>
          <a:off x="2052928" y="2706348"/>
          <a:ext cx="2645613" cy="105246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TW" altLang="en-US" sz="2200" b="1" kern="1200" dirty="0" smtClean="0">
              <a:solidFill>
                <a:schemeClr val="bg1"/>
              </a:solidFill>
            </a:rPr>
            <a:t>重大議題</a:t>
          </a:r>
          <a:r>
            <a:rPr lang="en-US" altLang="zh-TW" sz="2200" b="1" kern="1200" dirty="0" smtClean="0">
              <a:solidFill>
                <a:schemeClr val="bg1"/>
              </a:solidFill>
            </a:rPr>
            <a:t/>
          </a:r>
          <a:br>
            <a:rPr lang="en-US" altLang="zh-TW" sz="2200" b="1" kern="1200" dirty="0" smtClean="0">
              <a:solidFill>
                <a:schemeClr val="bg1"/>
              </a:solidFill>
            </a:rPr>
          </a:br>
          <a:r>
            <a:rPr lang="zh-TW" altLang="en-US" sz="2200" b="1" kern="1200" dirty="0" smtClean="0">
              <a:solidFill>
                <a:schemeClr val="bg1"/>
              </a:solidFill>
            </a:rPr>
            <a:t>設置課綱</a:t>
          </a:r>
          <a:endParaRPr lang="zh-TW" altLang="en-US" sz="2200" b="1" kern="1200" dirty="0">
            <a:solidFill>
              <a:schemeClr val="bg1"/>
            </a:solidFill>
          </a:endParaRPr>
        </a:p>
      </dsp:txBody>
      <dsp:txXfrm>
        <a:off x="2104305" y="2757725"/>
        <a:ext cx="2542859" cy="949714"/>
      </dsp:txXfrm>
    </dsp:sp>
    <dsp:sp modelId="{39FCBFF9-316A-44EA-A4B6-7D257D77ED40}">
      <dsp:nvSpPr>
        <dsp:cNvPr id="0" name=""/>
        <dsp:cNvSpPr/>
      </dsp:nvSpPr>
      <dsp:spPr>
        <a:xfrm>
          <a:off x="2052928" y="1578703"/>
          <a:ext cx="2645613" cy="105246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TW" altLang="en-US" sz="2200" b="1" kern="1200" dirty="0" smtClean="0">
              <a:solidFill>
                <a:schemeClr val="bg1"/>
              </a:solidFill>
            </a:rPr>
            <a:t>各領域學習階段</a:t>
          </a:r>
          <a:r>
            <a:rPr lang="en-US" altLang="zh-TW" sz="2200" b="1" kern="1200" dirty="0" smtClean="0">
              <a:solidFill>
                <a:schemeClr val="bg1"/>
              </a:solidFill>
            </a:rPr>
            <a:t/>
          </a:r>
          <a:br>
            <a:rPr lang="en-US" altLang="zh-TW" sz="2200" b="1" kern="1200" dirty="0" smtClean="0">
              <a:solidFill>
                <a:schemeClr val="bg1"/>
              </a:solidFill>
            </a:rPr>
          </a:br>
          <a:r>
            <a:rPr lang="zh-TW" altLang="en-US" sz="2200" b="1" kern="1200" dirty="0" smtClean="0">
              <a:solidFill>
                <a:schemeClr val="bg1"/>
              </a:solidFill>
            </a:rPr>
            <a:t>劃分不一</a:t>
          </a:r>
          <a:endParaRPr lang="zh-TW" altLang="en-US" sz="2200" b="1" kern="1200" dirty="0">
            <a:solidFill>
              <a:schemeClr val="bg1"/>
            </a:solidFill>
          </a:endParaRPr>
        </a:p>
      </dsp:txBody>
      <dsp:txXfrm>
        <a:off x="2104305" y="1630080"/>
        <a:ext cx="2542859" cy="94971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87F1D-BA6F-4514-B595-25D74114898C}">
      <dsp:nvSpPr>
        <dsp:cNvPr id="0" name=""/>
        <dsp:cNvSpPr/>
      </dsp:nvSpPr>
      <dsp:spPr>
        <a:xfrm>
          <a:off x="2097722" y="0"/>
          <a:ext cx="2012126" cy="1117848"/>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kern="1200" dirty="0" smtClean="0"/>
            <a:t>九年一貫</a:t>
          </a:r>
          <a:endParaRPr lang="zh-TW" altLang="en-US" sz="2700" kern="1200" dirty="0"/>
        </a:p>
      </dsp:txBody>
      <dsp:txXfrm>
        <a:off x="2130463" y="32741"/>
        <a:ext cx="1946644" cy="1052366"/>
      </dsp:txXfrm>
    </dsp:sp>
    <dsp:sp modelId="{52EAA457-D0EB-4E98-ACB3-7EA88F2A1002}">
      <dsp:nvSpPr>
        <dsp:cNvPr id="0" name=""/>
        <dsp:cNvSpPr/>
      </dsp:nvSpPr>
      <dsp:spPr>
        <a:xfrm>
          <a:off x="5004127" y="0"/>
          <a:ext cx="2012126" cy="1117848"/>
        </a:xfrm>
        <a:prstGeom prst="roundRect">
          <a:avLst>
            <a:gd name="adj" fmla="val 1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TW" altLang="en-US" sz="2700" kern="1200" dirty="0" smtClean="0"/>
            <a:t>十二年國教</a:t>
          </a:r>
          <a:endParaRPr lang="zh-TW" altLang="en-US" sz="2700" kern="1200" dirty="0"/>
        </a:p>
      </dsp:txBody>
      <dsp:txXfrm>
        <a:off x="5036868" y="32741"/>
        <a:ext cx="1946644" cy="1052366"/>
      </dsp:txXfrm>
    </dsp:sp>
    <dsp:sp modelId="{51FB3BB1-E395-4782-A0D4-CCB2CB96D60D}">
      <dsp:nvSpPr>
        <dsp:cNvPr id="0" name=""/>
        <dsp:cNvSpPr/>
      </dsp:nvSpPr>
      <dsp:spPr>
        <a:xfrm>
          <a:off x="4137795" y="4750854"/>
          <a:ext cx="838386" cy="838386"/>
        </a:xfrm>
        <a:prstGeom prst="triangle">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8558E1-6FC1-4F05-874A-C9B09A81F032}">
      <dsp:nvSpPr>
        <dsp:cNvPr id="0" name=""/>
        <dsp:cNvSpPr/>
      </dsp:nvSpPr>
      <dsp:spPr>
        <a:xfrm>
          <a:off x="2041830" y="4399849"/>
          <a:ext cx="5030316" cy="339825"/>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E0DC06-CCD0-4E5F-A15F-D89A72EFC292}">
      <dsp:nvSpPr>
        <dsp:cNvPr id="0" name=""/>
        <dsp:cNvSpPr/>
      </dsp:nvSpPr>
      <dsp:spPr>
        <a:xfrm>
          <a:off x="5004127" y="2928761"/>
          <a:ext cx="2012126" cy="143084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zh-TW" altLang="en-US" sz="3300" kern="1200" dirty="0" smtClean="0"/>
            <a:t>彈性學習課程</a:t>
          </a:r>
          <a:endParaRPr lang="zh-TW" altLang="en-US" sz="3300" kern="1200" dirty="0"/>
        </a:p>
      </dsp:txBody>
      <dsp:txXfrm>
        <a:off x="5073975" y="2998609"/>
        <a:ext cx="1872430" cy="1291149"/>
      </dsp:txXfrm>
    </dsp:sp>
    <dsp:sp modelId="{CF8882F5-9809-41AE-9B9E-1AE0FDA01546}">
      <dsp:nvSpPr>
        <dsp:cNvPr id="0" name=""/>
        <dsp:cNvSpPr/>
      </dsp:nvSpPr>
      <dsp:spPr>
        <a:xfrm>
          <a:off x="5004127" y="1430845"/>
          <a:ext cx="2012126" cy="143084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smtClean="0"/>
            <a:t>八大領域</a:t>
          </a:r>
          <a:endParaRPr lang="zh-TW" altLang="en-US" sz="2800" kern="1200" dirty="0"/>
        </a:p>
      </dsp:txBody>
      <dsp:txXfrm>
        <a:off x="5073975" y="1500693"/>
        <a:ext cx="1872430" cy="1291149"/>
      </dsp:txXfrm>
    </dsp:sp>
    <dsp:sp modelId="{FBAFC01D-7929-4DCA-BEE8-9CDEC56FA416}">
      <dsp:nvSpPr>
        <dsp:cNvPr id="0" name=""/>
        <dsp:cNvSpPr/>
      </dsp:nvSpPr>
      <dsp:spPr>
        <a:xfrm>
          <a:off x="2097722" y="2928761"/>
          <a:ext cx="2012126" cy="143084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zh-TW" altLang="en-US" sz="3300" kern="1200" dirty="0" smtClean="0"/>
            <a:t>彈性學習節數</a:t>
          </a:r>
          <a:endParaRPr lang="zh-TW" altLang="en-US" sz="3300" kern="1200" dirty="0"/>
        </a:p>
      </dsp:txBody>
      <dsp:txXfrm>
        <a:off x="2167570" y="2998609"/>
        <a:ext cx="1872430" cy="1291149"/>
      </dsp:txXfrm>
    </dsp:sp>
    <dsp:sp modelId="{6630EDB5-6E2F-45C7-AA2E-64C86C820403}">
      <dsp:nvSpPr>
        <dsp:cNvPr id="0" name=""/>
        <dsp:cNvSpPr/>
      </dsp:nvSpPr>
      <dsp:spPr>
        <a:xfrm>
          <a:off x="2140400" y="1412215"/>
          <a:ext cx="1926771" cy="146810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zh-TW" altLang="en-US" sz="2800" kern="1200" dirty="0" smtClean="0"/>
            <a:t>七大領域</a:t>
          </a:r>
          <a:endParaRPr lang="zh-TW" altLang="en-US" sz="2800" kern="1200" dirty="0"/>
        </a:p>
      </dsp:txBody>
      <dsp:txXfrm>
        <a:off x="2212067" y="1483882"/>
        <a:ext cx="1783437" cy="1324770"/>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0.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1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12.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13.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14.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15.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16.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8.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9.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drawings/drawing1.xml><?xml version="1.0" encoding="utf-8"?>
<c:userShapes xmlns:c="http://schemas.openxmlformats.org/drawingml/2006/chart">
  <cdr:relSizeAnchor xmlns:cdr="http://schemas.openxmlformats.org/drawingml/2006/chartDrawing">
    <cdr:from>
      <cdr:x>0.963</cdr:x>
      <cdr:y>0</cdr:y>
    </cdr:from>
    <cdr:to>
      <cdr:x>0.96349</cdr:x>
      <cdr:y>0.00043</cdr:y>
    </cdr:to>
    <cdr:sp macro="" textlink="">
      <cdr:nvSpPr>
        <cdr:cNvPr id="12289" name="Text Box 1"/>
        <cdr:cNvSpPr txBox="1">
          <a:spLocks xmlns:a="http://schemas.openxmlformats.org/drawingml/2006/main" noChangeArrowheads="1"/>
        </cdr:cNvSpPr>
      </cdr:nvSpPr>
      <cdr:spPr bwMode="auto">
        <a:xfrm xmlns:a="http://schemas.openxmlformats.org/drawingml/2006/main">
          <a:off x="6362700" y="39350"/>
          <a:ext cx="276225" cy="217825"/>
        </a:xfrm>
        <a:prstGeom xmlns:a="http://schemas.openxmlformats.org/drawingml/2006/main" prst="rect">
          <a:avLst/>
        </a:prstGeom>
        <a:noFill xmlns:a="http://schemas.openxmlformats.org/drawingml/2006/main"/>
        <a:ln xmlns:a="http://schemas.openxmlformats.org/drawingml/2006/main" w="1">
          <a:noFill/>
          <a:miter lim="800000"/>
          <a:headEnd/>
          <a:tailEnd/>
        </a:l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pPr algn="ctr" rtl="0">
            <a:defRPr sz="1000"/>
          </a:pPr>
          <a:r>
            <a:rPr lang="en-US" altLang="zh-TW" sz="1150" b="0" i="0" u="none" strike="noStrike" baseline="0">
              <a:solidFill>
                <a:srgbClr val="000000"/>
              </a:solidFill>
              <a:latin typeface="Times New Roman"/>
              <a:cs typeface="Times New Roman"/>
            </a:rPr>
            <a:t>‰</a:t>
          </a:r>
        </a:p>
      </cdr:txBody>
    </cdr:sp>
  </cdr:relSizeAnchor>
  <cdr:relSizeAnchor xmlns:cdr="http://schemas.openxmlformats.org/drawingml/2006/chartDrawing">
    <cdr:from>
      <cdr:x>0.33333</cdr:x>
      <cdr:y>0.21922</cdr:y>
    </cdr:from>
    <cdr:to>
      <cdr:x>0.4434</cdr:x>
      <cdr:y>0.28244</cdr:y>
    </cdr:to>
    <cdr:sp macro="" textlink="">
      <cdr:nvSpPr>
        <cdr:cNvPr id="3" name="Text Box 8"/>
        <cdr:cNvSpPr txBox="1">
          <a:spLocks xmlns:a="http://schemas.openxmlformats.org/drawingml/2006/main" noChangeArrowheads="1"/>
        </cdr:cNvSpPr>
      </cdr:nvSpPr>
      <cdr:spPr bwMode="auto">
        <a:xfrm xmlns:a="http://schemas.openxmlformats.org/drawingml/2006/main">
          <a:off x="2428892" y="1003926"/>
          <a:ext cx="801987" cy="289560"/>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wrap="square" lIns="27432" tIns="27432" rIns="0" bIns="0" anchor="t" upright="1"/>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l" rtl="0">
            <a:defRPr sz="1000"/>
          </a:pPr>
          <a:r>
            <a:rPr lang="zh-TW" altLang="en-US" sz="1400" b="1" i="0" u="none" strike="noStrike" baseline="0" dirty="0">
              <a:solidFill>
                <a:srgbClr val="000080"/>
              </a:solidFill>
              <a:latin typeface="標楷體" panose="03000509000000000000" pitchFamily="65" charset="-120"/>
              <a:ea typeface="標楷體" panose="03000509000000000000" pitchFamily="65" charset="-120"/>
            </a:rPr>
            <a:t>出生率</a:t>
          </a:r>
        </a:p>
      </cdr:txBody>
    </cdr:sp>
  </cdr:relSizeAnchor>
  <cdr:relSizeAnchor xmlns:cdr="http://schemas.openxmlformats.org/drawingml/2006/chartDrawing">
    <cdr:from>
      <cdr:x>0.31373</cdr:x>
      <cdr:y>0.28161</cdr:y>
    </cdr:from>
    <cdr:to>
      <cdr:x>0.35346</cdr:x>
      <cdr:y>0.37978</cdr:y>
    </cdr:to>
    <cdr:sp macro="" textlink="">
      <cdr:nvSpPr>
        <cdr:cNvPr id="4" name="Line 7"/>
        <cdr:cNvSpPr>
          <a:spLocks xmlns:a="http://schemas.openxmlformats.org/drawingml/2006/main" noChangeShapeType="1"/>
        </cdr:cNvSpPr>
      </cdr:nvSpPr>
      <cdr:spPr bwMode="auto">
        <a:xfrm xmlns:a="http://schemas.openxmlformats.org/drawingml/2006/main" flipH="1">
          <a:off x="2286016" y="1289678"/>
          <a:ext cx="289560" cy="449580"/>
        </a:xfrm>
        <a:prstGeom xmlns:a="http://schemas.openxmlformats.org/drawingml/2006/main" prst="line">
          <a:avLst/>
        </a:prstGeom>
        <a:noFill xmlns:a="http://schemas.openxmlformats.org/drawingml/2006/main"/>
        <a:ln xmlns:a="http://schemas.openxmlformats.org/drawingml/2006/main" w="9525">
          <a:solidFill>
            <a:srgbClr val="000080"/>
          </a:solidFill>
          <a:round/>
          <a:headEnd/>
          <a:tailEnd type="triangle" w="med" len="med"/>
        </a:ln>
      </cdr:spPr>
    </cdr:sp>
  </cdr:relSizeAnchor>
  <cdr:relSizeAnchor xmlns:cdr="http://schemas.openxmlformats.org/drawingml/2006/chartDrawing">
    <cdr:from>
      <cdr:x>0.12745</cdr:x>
      <cdr:y>0.09442</cdr:y>
    </cdr:from>
    <cdr:to>
      <cdr:x>0.28431</cdr:x>
      <cdr:y>0.17242</cdr:y>
    </cdr:to>
    <cdr:sp macro="" textlink="">
      <cdr:nvSpPr>
        <cdr:cNvPr id="8" name="直線圖說文字 2 7"/>
        <cdr:cNvSpPr/>
      </cdr:nvSpPr>
      <cdr:spPr>
        <a:xfrm xmlns:a="http://schemas.openxmlformats.org/drawingml/2006/main">
          <a:off x="928694" y="432422"/>
          <a:ext cx="1143008" cy="357190"/>
        </a:xfrm>
        <a:prstGeom xmlns:a="http://schemas.openxmlformats.org/drawingml/2006/main" prst="borderCallout2">
          <a:avLst>
            <a:gd name="adj1" fmla="val 18750"/>
            <a:gd name="adj2" fmla="val -8333"/>
            <a:gd name="adj3" fmla="val 18750"/>
            <a:gd name="adj4" fmla="val -16667"/>
            <a:gd name="adj5" fmla="val 56237"/>
            <a:gd name="adj6" fmla="val -39927"/>
          </a:avLst>
        </a:prstGeom>
        <a:solidFill xmlns:a="http://schemas.openxmlformats.org/drawingml/2006/main">
          <a:srgbClr val="920000"/>
        </a:solidFill>
        <a:ln xmlns:a="http://schemas.openxmlformats.org/drawingml/2006/main">
          <a:solidFill>
            <a:srgbClr val="92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en-US" altLang="zh-TW" sz="2200" dirty="0">
              <a:latin typeface="Times New Roman" panose="02020603050405020304" pitchFamily="18" charset="0"/>
              <a:ea typeface="標楷體" panose="03000509000000000000" pitchFamily="65" charset="-120"/>
              <a:cs typeface="Times New Roman" panose="02020603050405020304" pitchFamily="18" charset="0"/>
            </a:rPr>
            <a:t>41.4</a:t>
          </a:r>
          <a:r>
            <a:rPr lang="zh-TW" altLang="en-US" sz="2200" dirty="0">
              <a:latin typeface="Times New Roman" panose="02020603050405020304" pitchFamily="18" charset="0"/>
              <a:ea typeface="標楷體" panose="03000509000000000000" pitchFamily="65" charset="-120"/>
              <a:cs typeface="Times New Roman" panose="02020603050405020304" pitchFamily="18" charset="0"/>
            </a:rPr>
            <a:t>萬</a:t>
          </a:r>
        </a:p>
      </cdr:txBody>
    </cdr:sp>
  </cdr:relSizeAnchor>
  <cdr:relSizeAnchor xmlns:cdr="http://schemas.openxmlformats.org/drawingml/2006/chartDrawing">
    <cdr:from>
      <cdr:x>0</cdr:x>
      <cdr:y>0</cdr:y>
    </cdr:from>
    <cdr:to>
      <cdr:x>0.00335</cdr:x>
      <cdr:y>0.00532</cdr:y>
    </cdr:to>
    <cdr:pic>
      <cdr:nvPicPr>
        <cdr:cNvPr id="9"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24386" cy="24386"/>
        </a:xfrm>
        <a:prstGeom xmlns:a="http://schemas.openxmlformats.org/drawingml/2006/main" prst="rect">
          <a:avLst/>
        </a:prstGeom>
      </cdr:spPr>
    </cdr:pic>
  </cdr:relSizeAnchor>
  <cdr:relSizeAnchor xmlns:cdr="http://schemas.openxmlformats.org/drawingml/2006/chartDrawing">
    <cdr:from>
      <cdr:x>0.55882</cdr:x>
      <cdr:y>0.25041</cdr:y>
    </cdr:from>
    <cdr:to>
      <cdr:x>0.69608</cdr:x>
      <cdr:y>0.32841</cdr:y>
    </cdr:to>
    <cdr:sp macro="" textlink="">
      <cdr:nvSpPr>
        <cdr:cNvPr id="10" name="直線圖說文字 2 9"/>
        <cdr:cNvSpPr/>
      </cdr:nvSpPr>
      <cdr:spPr>
        <a:xfrm xmlns:a="http://schemas.openxmlformats.org/drawingml/2006/main">
          <a:off x="4071966" y="1146802"/>
          <a:ext cx="1000132" cy="357190"/>
        </a:xfrm>
        <a:prstGeom xmlns:a="http://schemas.openxmlformats.org/drawingml/2006/main" prst="borderCallout2">
          <a:avLst>
            <a:gd name="adj1" fmla="val 46882"/>
            <a:gd name="adj2" fmla="val -4817"/>
            <a:gd name="adj3" fmla="val 52508"/>
            <a:gd name="adj4" fmla="val -19942"/>
            <a:gd name="adj5" fmla="val 179313"/>
            <a:gd name="adj6" fmla="val -29340"/>
          </a:avLst>
        </a:prstGeom>
        <a:solidFill xmlns:a="http://schemas.openxmlformats.org/drawingml/2006/main">
          <a:srgbClr val="920000"/>
        </a:solidFill>
        <a:ln xmlns:a="http://schemas.openxmlformats.org/drawingml/2006/main" w="25400" cap="flat" cmpd="sng" algn="ctr">
          <a:solidFill>
            <a:srgbClr val="92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pPr algn="ctr"/>
          <a:r>
            <a:rPr lang="en-US" altLang="zh-TW" sz="2200" dirty="0">
              <a:latin typeface="Times New Roman" panose="02020603050405020304" pitchFamily="18" charset="0"/>
              <a:ea typeface="標楷體" panose="03000509000000000000" pitchFamily="65" charset="-120"/>
              <a:cs typeface="Times New Roman" panose="02020603050405020304" pitchFamily="18" charset="0"/>
            </a:rPr>
            <a:t>27.1</a:t>
          </a:r>
          <a:r>
            <a:rPr lang="zh-TW" altLang="en-US" sz="2200" dirty="0">
              <a:latin typeface="Times New Roman" panose="02020603050405020304" pitchFamily="18" charset="0"/>
              <a:ea typeface="標楷體" panose="03000509000000000000" pitchFamily="65" charset="-120"/>
              <a:cs typeface="Times New Roman" panose="02020603050405020304" pitchFamily="18" charset="0"/>
            </a:rPr>
            <a:t>萬</a:t>
          </a:r>
        </a:p>
      </cdr:txBody>
    </cdr:sp>
  </cdr:relSizeAnchor>
  <cdr:relSizeAnchor xmlns:cdr="http://schemas.openxmlformats.org/drawingml/2006/chartDrawing">
    <cdr:from>
      <cdr:x>0.67647</cdr:x>
      <cdr:y>0.422</cdr:y>
    </cdr:from>
    <cdr:to>
      <cdr:x>0.82353</cdr:x>
      <cdr:y>0.5</cdr:y>
    </cdr:to>
    <cdr:sp macro="" textlink="">
      <cdr:nvSpPr>
        <cdr:cNvPr id="11" name="直線圖說文字 2 10"/>
        <cdr:cNvSpPr/>
      </cdr:nvSpPr>
      <cdr:spPr>
        <a:xfrm xmlns:a="http://schemas.openxmlformats.org/drawingml/2006/main">
          <a:off x="4929222" y="1932620"/>
          <a:ext cx="1071570" cy="357190"/>
        </a:xfrm>
        <a:prstGeom xmlns:a="http://schemas.openxmlformats.org/drawingml/2006/main" prst="borderCallout2">
          <a:avLst>
            <a:gd name="adj1" fmla="val 58135"/>
            <a:gd name="adj2" fmla="val 104696"/>
            <a:gd name="adj3" fmla="val 58134"/>
            <a:gd name="adj4" fmla="val 117870"/>
            <a:gd name="adj5" fmla="val 229949"/>
            <a:gd name="adj6" fmla="val 112491"/>
          </a:avLst>
        </a:prstGeom>
        <a:solidFill xmlns:a="http://schemas.openxmlformats.org/drawingml/2006/main">
          <a:srgbClr val="920000"/>
        </a:solidFill>
        <a:ln xmlns:a="http://schemas.openxmlformats.org/drawingml/2006/main" w="25400" cap="flat" cmpd="sng" algn="ctr">
          <a:solidFill>
            <a:srgbClr val="920000"/>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pPr algn="ctr"/>
          <a:r>
            <a:rPr lang="en-US" altLang="zh-TW" sz="2200" dirty="0">
              <a:latin typeface="Times New Roman" panose="02020603050405020304" pitchFamily="18" charset="0"/>
              <a:ea typeface="標楷體" panose="03000509000000000000" pitchFamily="65" charset="-120"/>
              <a:cs typeface="Times New Roman" panose="02020603050405020304" pitchFamily="18" charset="0"/>
            </a:rPr>
            <a:t>16.7</a:t>
          </a:r>
          <a:r>
            <a:rPr lang="zh-TW" altLang="en-US" sz="2200" dirty="0">
              <a:latin typeface="Times New Roman" panose="02020603050405020304" pitchFamily="18" charset="0"/>
              <a:ea typeface="標楷體" panose="03000509000000000000" pitchFamily="65" charset="-120"/>
              <a:cs typeface="Times New Roman" panose="02020603050405020304" pitchFamily="18" charset="0"/>
            </a:rPr>
            <a:t>萬</a:t>
          </a:r>
        </a:p>
      </cdr:txBody>
    </cdr:sp>
  </cdr:relSizeAnchor>
  <cdr:relSizeAnchor xmlns:cdr="http://schemas.openxmlformats.org/drawingml/2006/chartDrawing">
    <cdr:from>
      <cdr:x>0.51961</cdr:x>
      <cdr:y>0.03203</cdr:y>
    </cdr:from>
    <cdr:to>
      <cdr:x>0.95446</cdr:x>
      <cdr:y>0.1738</cdr:y>
    </cdr:to>
    <cdr:sp macro="" textlink="">
      <cdr:nvSpPr>
        <cdr:cNvPr id="12" name="AutoShape 16"/>
        <cdr:cNvSpPr>
          <a:spLocks xmlns:a="http://schemas.openxmlformats.org/drawingml/2006/main" noChangeArrowheads="1"/>
        </cdr:cNvSpPr>
      </cdr:nvSpPr>
      <cdr:spPr bwMode="auto">
        <a:xfrm xmlns:a="http://schemas.openxmlformats.org/drawingml/2006/main">
          <a:off x="3786214" y="146670"/>
          <a:ext cx="3168650" cy="649286"/>
        </a:xfrm>
        <a:prstGeom xmlns:a="http://schemas.openxmlformats.org/drawingml/2006/main" prst="wedgeEllipseCallout">
          <a:avLst>
            <a:gd name="adj1" fmla="val 5514"/>
            <a:gd name="adj2" fmla="val 32352"/>
          </a:avLst>
        </a:prstGeom>
        <a:solidFill xmlns:a="http://schemas.openxmlformats.org/drawingml/2006/main">
          <a:srgbClr val="FF6600">
            <a:alpha val="49804"/>
          </a:srgbClr>
        </a:solidFill>
        <a:ln xmlns:a="http://schemas.openxmlformats.org/drawingml/2006/main" w="9525" algn="ctr">
          <a:solidFill>
            <a:sysClr val="windowText" lastClr="000000"/>
          </a:solidFill>
          <a:miter lim="800000"/>
          <a:headEnd/>
          <a:tailEnd/>
        </a:ln>
      </cdr:spPr>
      <cdr:txBody>
        <a:bodyPr xmlns:a="http://schemas.openxmlformats.org/drawingml/2006/main" lIns="90000" tIns="46800" rIns="90000" bIns="46800" anchor="ctr"/>
        <a:lstStyle xmlns:a="http://schemas.openxmlformats.org/drawingml/2006/main">
          <a:defPPr>
            <a:defRPr lang="zh-TW"/>
          </a:defPPr>
          <a:lvl1pPr algn="l" rtl="0" fontAlgn="base">
            <a:spcBef>
              <a:spcPct val="0"/>
            </a:spcBef>
            <a:spcAft>
              <a:spcPct val="0"/>
            </a:spcAft>
            <a:defRPr kumimoji="1" kern="1200">
              <a:solidFill>
                <a:sysClr val="windowText" lastClr="000000"/>
              </a:solidFill>
              <a:latin typeface="Arial" pitchFamily="34" charset="0"/>
              <a:ea typeface="新細明體" pitchFamily="18" charset="-120"/>
            </a:defRPr>
          </a:lvl1pPr>
          <a:lvl2pPr marL="457200" algn="l" rtl="0" fontAlgn="base">
            <a:spcBef>
              <a:spcPct val="0"/>
            </a:spcBef>
            <a:spcAft>
              <a:spcPct val="0"/>
            </a:spcAft>
            <a:defRPr kumimoji="1" kern="1200">
              <a:solidFill>
                <a:sysClr val="windowText" lastClr="000000"/>
              </a:solidFill>
              <a:latin typeface="Arial" pitchFamily="34" charset="0"/>
              <a:ea typeface="新細明體" pitchFamily="18" charset="-120"/>
            </a:defRPr>
          </a:lvl2pPr>
          <a:lvl3pPr marL="914400" algn="l" rtl="0" fontAlgn="base">
            <a:spcBef>
              <a:spcPct val="0"/>
            </a:spcBef>
            <a:spcAft>
              <a:spcPct val="0"/>
            </a:spcAft>
            <a:defRPr kumimoji="1" kern="1200">
              <a:solidFill>
                <a:sysClr val="windowText" lastClr="000000"/>
              </a:solidFill>
              <a:latin typeface="Arial" pitchFamily="34" charset="0"/>
              <a:ea typeface="新細明體" pitchFamily="18" charset="-120"/>
            </a:defRPr>
          </a:lvl3pPr>
          <a:lvl4pPr marL="1371600" algn="l" rtl="0" fontAlgn="base">
            <a:spcBef>
              <a:spcPct val="0"/>
            </a:spcBef>
            <a:spcAft>
              <a:spcPct val="0"/>
            </a:spcAft>
            <a:defRPr kumimoji="1" kern="1200">
              <a:solidFill>
                <a:sysClr val="windowText" lastClr="000000"/>
              </a:solidFill>
              <a:latin typeface="Arial" pitchFamily="34" charset="0"/>
              <a:ea typeface="新細明體" pitchFamily="18" charset="-120"/>
            </a:defRPr>
          </a:lvl4pPr>
          <a:lvl5pPr marL="1828800" algn="l" rtl="0" fontAlgn="base">
            <a:spcBef>
              <a:spcPct val="0"/>
            </a:spcBef>
            <a:spcAft>
              <a:spcPct val="0"/>
            </a:spcAft>
            <a:defRPr kumimoji="1" kern="1200">
              <a:solidFill>
                <a:sysClr val="windowText" lastClr="000000"/>
              </a:solidFill>
              <a:latin typeface="Arial" pitchFamily="34" charset="0"/>
              <a:ea typeface="新細明體" pitchFamily="18" charset="-120"/>
            </a:defRPr>
          </a:lvl5pPr>
          <a:lvl6pPr marL="2286000" algn="l" defTabSz="914400" rtl="0" eaLnBrk="1" latinLnBrk="0" hangingPunct="1">
            <a:defRPr kumimoji="1" kern="1200">
              <a:solidFill>
                <a:sysClr val="windowText" lastClr="000000"/>
              </a:solidFill>
              <a:latin typeface="Arial" pitchFamily="34" charset="0"/>
              <a:ea typeface="新細明體" pitchFamily="18" charset="-120"/>
            </a:defRPr>
          </a:lvl6pPr>
          <a:lvl7pPr marL="2743200" algn="l" defTabSz="914400" rtl="0" eaLnBrk="1" latinLnBrk="0" hangingPunct="1">
            <a:defRPr kumimoji="1" kern="1200">
              <a:solidFill>
                <a:sysClr val="windowText" lastClr="000000"/>
              </a:solidFill>
              <a:latin typeface="Arial" pitchFamily="34" charset="0"/>
              <a:ea typeface="新細明體" pitchFamily="18" charset="-120"/>
            </a:defRPr>
          </a:lvl7pPr>
          <a:lvl8pPr marL="3200400" algn="l" defTabSz="914400" rtl="0" eaLnBrk="1" latinLnBrk="0" hangingPunct="1">
            <a:defRPr kumimoji="1" kern="1200">
              <a:solidFill>
                <a:sysClr val="windowText" lastClr="000000"/>
              </a:solidFill>
              <a:latin typeface="Arial" pitchFamily="34" charset="0"/>
              <a:ea typeface="新細明體" pitchFamily="18" charset="-120"/>
            </a:defRPr>
          </a:lvl8pPr>
          <a:lvl9pPr marL="3657600" algn="l" defTabSz="914400" rtl="0" eaLnBrk="1" latinLnBrk="0" hangingPunct="1">
            <a:defRPr kumimoji="1" kern="1200">
              <a:solidFill>
                <a:sysClr val="windowText" lastClr="000000"/>
              </a:solidFill>
              <a:latin typeface="Arial" pitchFamily="34" charset="0"/>
              <a:ea typeface="新細明體" pitchFamily="18" charset="-120"/>
            </a:defRPr>
          </a:lvl9pPr>
        </a:lstStyle>
        <a:p xmlns:a="http://schemas.openxmlformats.org/drawingml/2006/main">
          <a:pPr algn="ctr" eaLnBrk="1" hangingPunct="1">
            <a:spcBef>
              <a:spcPct val="50000"/>
            </a:spcBef>
          </a:pPr>
          <a:r>
            <a:rPr lang="zh-TW" altLang="en-US" sz="1800" b="1" dirty="0">
              <a:latin typeface="標楷體" panose="03000509000000000000" pitchFamily="65" charset="-120"/>
              <a:ea typeface="標楷體" panose="03000509000000000000" pitchFamily="65" charset="-120"/>
            </a:rPr>
            <a:t>一定要成就每個孩子</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49575" cy="496888"/>
          </a:xfrm>
          <a:prstGeom prst="rect">
            <a:avLst/>
          </a:prstGeom>
          <a:noFill/>
          <a:ln w="9525">
            <a:noFill/>
            <a:miter lim="800000"/>
            <a:headEnd/>
            <a:tailEnd/>
          </a:ln>
          <a:effectLst/>
        </p:spPr>
        <p:txBody>
          <a:bodyPr vert="horz" wrap="square" lIns="91358" tIns="45678" rIns="91358" bIns="45678" numCol="1" anchor="t" anchorCtr="0" compatLnSpc="1">
            <a:prstTxWarp prst="textNoShape">
              <a:avLst/>
            </a:prstTxWarp>
          </a:bodyPr>
          <a:lstStyle>
            <a:lvl1pPr eaLnBrk="0" hangingPunct="0">
              <a:defRPr sz="1200">
                <a:latin typeface="Arial" pitchFamily="34" charset="0"/>
                <a:ea typeface="新細明體" pitchFamily="18" charset="-120"/>
              </a:defRPr>
            </a:lvl1pPr>
          </a:lstStyle>
          <a:p>
            <a:pPr>
              <a:defRPr/>
            </a:pPr>
            <a:endParaRPr lang="en-US" altLang="zh-TW"/>
          </a:p>
        </p:txBody>
      </p:sp>
      <p:sp>
        <p:nvSpPr>
          <p:cNvPr id="45059" name="Rectangle 3"/>
          <p:cNvSpPr>
            <a:spLocks noGrp="1" noChangeArrowheads="1"/>
          </p:cNvSpPr>
          <p:nvPr>
            <p:ph type="dt" sz="quarter" idx="1"/>
          </p:nvPr>
        </p:nvSpPr>
        <p:spPr bwMode="auto">
          <a:xfrm>
            <a:off x="3856038" y="0"/>
            <a:ext cx="2949575" cy="496888"/>
          </a:xfrm>
          <a:prstGeom prst="rect">
            <a:avLst/>
          </a:prstGeom>
          <a:noFill/>
          <a:ln w="9525">
            <a:noFill/>
            <a:miter lim="800000"/>
            <a:headEnd/>
            <a:tailEnd/>
          </a:ln>
          <a:effectLst/>
        </p:spPr>
        <p:txBody>
          <a:bodyPr vert="horz" wrap="square" lIns="91358" tIns="45678" rIns="91358" bIns="45678" numCol="1" anchor="t" anchorCtr="0" compatLnSpc="1">
            <a:prstTxWarp prst="textNoShape">
              <a:avLst/>
            </a:prstTxWarp>
          </a:bodyPr>
          <a:lstStyle>
            <a:lvl1pPr algn="r" eaLnBrk="0" hangingPunct="0">
              <a:defRPr sz="1200">
                <a:latin typeface="Arial" pitchFamily="34" charset="0"/>
                <a:ea typeface="新細明體" pitchFamily="18" charset="-120"/>
              </a:defRPr>
            </a:lvl1pPr>
          </a:lstStyle>
          <a:p>
            <a:pPr>
              <a:defRPr/>
            </a:pPr>
            <a:fld id="{587E78C1-0349-4247-ADEA-83E851E67BE6}" type="datetimeFigureOut">
              <a:rPr lang="zh-TW" altLang="en-US"/>
              <a:pPr>
                <a:defRPr/>
              </a:pPr>
              <a:t>2017/2/15</a:t>
            </a:fld>
            <a:endParaRPr lang="en-US" altLang="zh-TW" dirty="0"/>
          </a:p>
        </p:txBody>
      </p:sp>
      <p:sp>
        <p:nvSpPr>
          <p:cNvPr id="45060" name="Rectangle 4"/>
          <p:cNvSpPr>
            <a:spLocks noGrp="1" noChangeArrowheads="1"/>
          </p:cNvSpPr>
          <p:nvPr>
            <p:ph type="ftr" sz="quarter" idx="2"/>
          </p:nvPr>
        </p:nvSpPr>
        <p:spPr bwMode="auto">
          <a:xfrm>
            <a:off x="0" y="9440863"/>
            <a:ext cx="2949575" cy="496887"/>
          </a:xfrm>
          <a:prstGeom prst="rect">
            <a:avLst/>
          </a:prstGeom>
          <a:noFill/>
          <a:ln w="9525">
            <a:noFill/>
            <a:miter lim="800000"/>
            <a:headEnd/>
            <a:tailEnd/>
          </a:ln>
          <a:effectLst/>
        </p:spPr>
        <p:txBody>
          <a:bodyPr vert="horz" wrap="square" lIns="91358" tIns="45678" rIns="91358" bIns="45678" numCol="1" anchor="b" anchorCtr="0" compatLnSpc="1">
            <a:prstTxWarp prst="textNoShape">
              <a:avLst/>
            </a:prstTxWarp>
          </a:bodyPr>
          <a:lstStyle>
            <a:lvl1pPr eaLnBrk="0" hangingPunct="0">
              <a:defRPr sz="1200">
                <a:latin typeface="Arial" pitchFamily="34" charset="0"/>
                <a:ea typeface="新細明體" pitchFamily="18" charset="-120"/>
              </a:defRPr>
            </a:lvl1pPr>
          </a:lstStyle>
          <a:p>
            <a:pPr>
              <a:defRPr/>
            </a:pPr>
            <a:endParaRPr lang="en-US" altLang="zh-TW"/>
          </a:p>
        </p:txBody>
      </p:sp>
      <p:sp>
        <p:nvSpPr>
          <p:cNvPr id="45061" name="Rectangle 5"/>
          <p:cNvSpPr>
            <a:spLocks noGrp="1" noChangeArrowheads="1"/>
          </p:cNvSpPr>
          <p:nvPr>
            <p:ph type="sldNum" sz="quarter" idx="3"/>
          </p:nvPr>
        </p:nvSpPr>
        <p:spPr bwMode="auto">
          <a:xfrm>
            <a:off x="3856038" y="9440863"/>
            <a:ext cx="2949575" cy="496887"/>
          </a:xfrm>
          <a:prstGeom prst="rect">
            <a:avLst/>
          </a:prstGeom>
          <a:noFill/>
          <a:ln w="9525">
            <a:noFill/>
            <a:miter lim="800000"/>
            <a:headEnd/>
            <a:tailEnd/>
          </a:ln>
          <a:effectLst/>
        </p:spPr>
        <p:txBody>
          <a:bodyPr vert="horz" wrap="square" lIns="91358" tIns="45678" rIns="91358" bIns="45678" numCol="1" anchor="b" anchorCtr="0" compatLnSpc="1">
            <a:prstTxWarp prst="textNoShape">
              <a:avLst/>
            </a:prstTxWarp>
          </a:bodyPr>
          <a:lstStyle>
            <a:lvl1pPr algn="r" eaLnBrk="0" hangingPunct="0">
              <a:defRPr sz="1200">
                <a:latin typeface="Arial" pitchFamily="34" charset="0"/>
                <a:ea typeface="新細明體" pitchFamily="18" charset="-120"/>
              </a:defRPr>
            </a:lvl1pPr>
          </a:lstStyle>
          <a:p>
            <a:pPr>
              <a:defRPr/>
            </a:pPr>
            <a:fld id="{375FC4AC-7D98-477B-B887-3CBCA25ACFEF}" type="slidenum">
              <a:rPr lang="zh-TW" altLang="en-US"/>
              <a:pPr>
                <a:defRPr/>
              </a:pPr>
              <a:t>‹#›</a:t>
            </a:fld>
            <a:endParaRPr lang="en-US" altLang="zh-TW" dirty="0"/>
          </a:p>
        </p:txBody>
      </p:sp>
    </p:spTree>
    <p:extLst>
      <p:ext uri="{BB962C8B-B14F-4D97-AF65-F5344CB8AC3E}">
        <p14:creationId xmlns:p14="http://schemas.microsoft.com/office/powerpoint/2010/main" val="6522647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bwMode="auto">
          <a:xfrm>
            <a:off x="0" y="0"/>
            <a:ext cx="2949575" cy="498475"/>
          </a:xfrm>
          <a:prstGeom prst="rect">
            <a:avLst/>
          </a:prstGeom>
          <a:noFill/>
          <a:ln>
            <a:noFill/>
          </a:ln>
          <a:extLst/>
        </p:spPr>
        <p:txBody>
          <a:bodyPr vert="horz" wrap="square" lIns="91541" tIns="45769" rIns="91541" bIns="45769" numCol="1" anchor="t" anchorCtr="0" compatLnSpc="1">
            <a:prstTxWarp prst="textNoShape">
              <a:avLst/>
            </a:prstTxWarp>
          </a:bodyPr>
          <a:lstStyle>
            <a:lvl1pPr defTabSz="915162">
              <a:defRPr kumimoji="0" sz="1200">
                <a:latin typeface="Calibri" pitchFamily="34" charset="0"/>
                <a:ea typeface="新細明體" pitchFamily="18" charset="-120"/>
              </a:defRPr>
            </a:lvl1pPr>
          </a:lstStyle>
          <a:p>
            <a:pPr>
              <a:defRPr/>
            </a:pPr>
            <a:endParaRPr lang="zh-TW" altLang="en-US"/>
          </a:p>
        </p:txBody>
      </p:sp>
      <p:sp>
        <p:nvSpPr>
          <p:cNvPr id="3" name="日期版面配置區 2"/>
          <p:cNvSpPr>
            <a:spLocks noGrp="1"/>
          </p:cNvSpPr>
          <p:nvPr>
            <p:ph type="dt" idx="1"/>
          </p:nvPr>
        </p:nvSpPr>
        <p:spPr bwMode="auto">
          <a:xfrm>
            <a:off x="3856038" y="0"/>
            <a:ext cx="2949575" cy="498475"/>
          </a:xfrm>
          <a:prstGeom prst="rect">
            <a:avLst/>
          </a:prstGeom>
          <a:noFill/>
          <a:ln>
            <a:noFill/>
          </a:ln>
          <a:extLst/>
        </p:spPr>
        <p:txBody>
          <a:bodyPr vert="horz" wrap="square" lIns="91541" tIns="45769" rIns="91541" bIns="45769" numCol="1" anchor="t" anchorCtr="0" compatLnSpc="1">
            <a:prstTxWarp prst="textNoShape">
              <a:avLst/>
            </a:prstTxWarp>
          </a:bodyPr>
          <a:lstStyle>
            <a:lvl1pPr algn="r" defTabSz="915162">
              <a:defRPr kumimoji="0" sz="1200">
                <a:latin typeface="Calibri" pitchFamily="34" charset="0"/>
                <a:ea typeface="新細明體" pitchFamily="18" charset="-120"/>
              </a:defRPr>
            </a:lvl1pPr>
          </a:lstStyle>
          <a:p>
            <a:pPr>
              <a:defRPr/>
            </a:pPr>
            <a:fld id="{C739DA2E-B5BB-4417-98BA-7B92E7E5DAC8}" type="datetimeFigureOut">
              <a:rPr lang="zh-TW" altLang="en-US"/>
              <a:pPr>
                <a:defRPr/>
              </a:pPr>
              <a:t>2017/2/15</a:t>
            </a:fld>
            <a:endParaRPr lang="en-US" altLang="zh-TW" dirty="0"/>
          </a:p>
        </p:txBody>
      </p:sp>
      <p:sp>
        <p:nvSpPr>
          <p:cNvPr id="4" name="投影片圖像版面配置區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358" tIns="45678" rIns="91358" bIns="45678" rtlCol="0" anchor="ctr"/>
          <a:lstStyle/>
          <a:p>
            <a:pPr lvl="0"/>
            <a:endParaRPr lang="zh-TW" altLang="en-US" noProof="0"/>
          </a:p>
        </p:txBody>
      </p:sp>
      <p:sp>
        <p:nvSpPr>
          <p:cNvPr id="5" name="備忘稿版面配置區 4"/>
          <p:cNvSpPr>
            <a:spLocks noGrp="1"/>
          </p:cNvSpPr>
          <p:nvPr>
            <p:ph type="body" sz="quarter" idx="3"/>
          </p:nvPr>
        </p:nvSpPr>
        <p:spPr bwMode="auto">
          <a:xfrm>
            <a:off x="681038" y="4721225"/>
            <a:ext cx="5445125" cy="4471988"/>
          </a:xfrm>
          <a:prstGeom prst="rect">
            <a:avLst/>
          </a:prstGeom>
          <a:noFill/>
          <a:ln>
            <a:noFill/>
          </a:ln>
          <a:extLst/>
        </p:spPr>
        <p:txBody>
          <a:bodyPr vert="horz" wrap="square" lIns="91541" tIns="45769" rIns="91541" bIns="45769"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bwMode="auto">
          <a:xfrm>
            <a:off x="0" y="9439275"/>
            <a:ext cx="2949575" cy="498475"/>
          </a:xfrm>
          <a:prstGeom prst="rect">
            <a:avLst/>
          </a:prstGeom>
          <a:noFill/>
          <a:ln>
            <a:noFill/>
          </a:ln>
          <a:extLst/>
        </p:spPr>
        <p:txBody>
          <a:bodyPr vert="horz" wrap="square" lIns="91541" tIns="45769" rIns="91541" bIns="45769" numCol="1" anchor="b" anchorCtr="0" compatLnSpc="1">
            <a:prstTxWarp prst="textNoShape">
              <a:avLst/>
            </a:prstTxWarp>
          </a:bodyPr>
          <a:lstStyle>
            <a:lvl1pPr defTabSz="915162">
              <a:defRPr kumimoji="0" sz="1200">
                <a:latin typeface="Calibri" pitchFamily="34" charset="0"/>
                <a:ea typeface="新細明體" pitchFamily="18" charset="-120"/>
              </a:defRPr>
            </a:lvl1pPr>
          </a:lstStyle>
          <a:p>
            <a:pPr>
              <a:defRPr/>
            </a:pPr>
            <a:endParaRPr lang="zh-TW" altLang="en-US"/>
          </a:p>
        </p:txBody>
      </p:sp>
      <p:sp>
        <p:nvSpPr>
          <p:cNvPr id="7" name="投影片編號版面配置區 6"/>
          <p:cNvSpPr>
            <a:spLocks noGrp="1"/>
          </p:cNvSpPr>
          <p:nvPr>
            <p:ph type="sldNum" sz="quarter" idx="5"/>
          </p:nvPr>
        </p:nvSpPr>
        <p:spPr bwMode="auto">
          <a:xfrm>
            <a:off x="3856038" y="9439275"/>
            <a:ext cx="2949575" cy="498475"/>
          </a:xfrm>
          <a:prstGeom prst="rect">
            <a:avLst/>
          </a:prstGeom>
          <a:noFill/>
          <a:ln>
            <a:noFill/>
          </a:ln>
          <a:extLst/>
        </p:spPr>
        <p:txBody>
          <a:bodyPr vert="horz" wrap="square" lIns="91541" tIns="45769" rIns="91541" bIns="45769" numCol="1" anchor="b" anchorCtr="0" compatLnSpc="1">
            <a:prstTxWarp prst="textNoShape">
              <a:avLst/>
            </a:prstTxWarp>
          </a:bodyPr>
          <a:lstStyle>
            <a:lvl1pPr algn="r" defTabSz="915162">
              <a:defRPr kumimoji="0" sz="1200">
                <a:latin typeface="Calibri" pitchFamily="34" charset="0"/>
                <a:ea typeface="新細明體" pitchFamily="18" charset="-120"/>
              </a:defRPr>
            </a:lvl1pPr>
          </a:lstStyle>
          <a:p>
            <a:pPr>
              <a:defRPr/>
            </a:pPr>
            <a:fld id="{F7C3E0EE-96AA-4DB6-B869-960F3E021339}" type="slidenum">
              <a:rPr lang="zh-TW" altLang="en-US"/>
              <a:pPr>
                <a:defRPr/>
              </a:pPr>
              <a:t>‹#›</a:t>
            </a:fld>
            <a:endParaRPr lang="en-US" altLang="zh-TW" dirty="0"/>
          </a:p>
        </p:txBody>
      </p:sp>
    </p:spTree>
    <p:extLst>
      <p:ext uri="{BB962C8B-B14F-4D97-AF65-F5344CB8AC3E}">
        <p14:creationId xmlns:p14="http://schemas.microsoft.com/office/powerpoint/2010/main" val="167824868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mn-lt"/>
        <a:ea typeface="+mn-ea"/>
        <a:cs typeface="+mn-cs"/>
      </a:defRPr>
    </a:lvl1pPr>
    <a:lvl2pPr marL="457200" algn="l" rtl="0" fontAlgn="base">
      <a:spcBef>
        <a:spcPct val="30000"/>
      </a:spcBef>
      <a:spcAft>
        <a:spcPct val="0"/>
      </a:spcAft>
      <a:defRPr kumimoji="1" sz="1200" kern="1200">
        <a:solidFill>
          <a:schemeClr val="tx1"/>
        </a:solidFill>
        <a:latin typeface="+mn-lt"/>
        <a:ea typeface="+mn-ea"/>
        <a:cs typeface="+mn-cs"/>
      </a:defRPr>
    </a:lvl2pPr>
    <a:lvl3pPr marL="914400" algn="l" rtl="0" fontAlgn="base">
      <a:spcBef>
        <a:spcPct val="30000"/>
      </a:spcBef>
      <a:spcAft>
        <a:spcPct val="0"/>
      </a:spcAft>
      <a:defRPr kumimoji="1" sz="1200" kern="1200">
        <a:solidFill>
          <a:schemeClr val="tx1"/>
        </a:solidFill>
        <a:latin typeface="+mn-lt"/>
        <a:ea typeface="+mn-ea"/>
        <a:cs typeface="+mn-cs"/>
      </a:defRPr>
    </a:lvl3pPr>
    <a:lvl4pPr marL="1371600" algn="l" rtl="0" fontAlgn="base">
      <a:spcBef>
        <a:spcPct val="30000"/>
      </a:spcBef>
      <a:spcAft>
        <a:spcPct val="0"/>
      </a:spcAft>
      <a:defRPr kumimoji="1" sz="1200" kern="1200">
        <a:solidFill>
          <a:schemeClr val="tx1"/>
        </a:solidFill>
        <a:latin typeface="+mn-lt"/>
        <a:ea typeface="+mn-ea"/>
        <a:cs typeface="+mn-cs"/>
      </a:defRPr>
    </a:lvl4pPr>
    <a:lvl5pPr marL="1828800" algn="l" rtl="0" fontAlgn="base">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203778" name="備忘稿版面配置區 2"/>
          <p:cNvSpPr>
            <a:spLocks noGrp="1"/>
          </p:cNvSpPr>
          <p:nvPr>
            <p:ph type="body" idx="1"/>
          </p:nvPr>
        </p:nvSpPr>
        <p:spPr>
          <a:noFill/>
        </p:spPr>
        <p:txBody>
          <a:bodyPr/>
          <a:lstStyle/>
          <a:p>
            <a:r>
              <a:rPr lang="zh-TW" altLang="en-US" dirty="0"/>
              <a:t>做一件事，了解為什麼是重要的。如果不知道為何而做，就無法掌握我們該做什麼。</a:t>
            </a:r>
            <a:r>
              <a:rPr lang="zh-TW" altLang="en-US" dirty="0">
                <a:latin typeface="新細明體" panose="02020500000000000000" pitchFamily="18" charset="-120"/>
                <a:ea typeface="新細明體" panose="02020500000000000000" pitchFamily="18" charset="-120"/>
              </a:rPr>
              <a:t>（</a:t>
            </a:r>
            <a:r>
              <a:rPr lang="en-US" altLang="zh-TW" dirty="0">
                <a:latin typeface="新細明體" panose="02020500000000000000" pitchFamily="18" charset="-120"/>
                <a:ea typeface="新細明體" panose="02020500000000000000" pitchFamily="18" charset="-120"/>
              </a:rPr>
              <a:t>From</a:t>
            </a:r>
            <a:r>
              <a:rPr lang="zh-TW" altLang="en-US" b="1" i="1" u="sng" dirty="0">
                <a:solidFill>
                  <a:srgbClr val="920000"/>
                </a:solidFill>
              </a:rPr>
              <a:t>基隆市武崙國小彭麗琦校長</a:t>
            </a:r>
            <a:r>
              <a:rPr lang="zh-TW" altLang="en-US" b="1" i="1" u="sng" dirty="0">
                <a:solidFill>
                  <a:srgbClr val="920000"/>
                </a:solidFill>
                <a:latin typeface="新細明體" panose="02020500000000000000" pitchFamily="18" charset="-120"/>
                <a:ea typeface="新細明體" panose="02020500000000000000" pitchFamily="18" charset="-120"/>
              </a:rPr>
              <a:t>）</a:t>
            </a:r>
            <a:endParaRPr lang="zh-TW" altLang="en-US" b="1" i="1" u="sng" dirty="0">
              <a:solidFill>
                <a:srgbClr val="920000"/>
              </a:solidFill>
            </a:endParaRPr>
          </a:p>
          <a:p>
            <a:endParaRPr lang="zh-TW" altLang="en-US" dirty="0"/>
          </a:p>
        </p:txBody>
      </p:sp>
      <p:sp>
        <p:nvSpPr>
          <p:cNvPr id="203779" name="投影片編號版面配置區 3"/>
          <p:cNvSpPr>
            <a:spLocks noGrp="1"/>
          </p:cNvSpPr>
          <p:nvPr>
            <p:ph type="sldNum" sz="quarter" idx="5"/>
          </p:nvPr>
        </p:nvSpPr>
        <p:spPr>
          <a:noFill/>
          <a:ln>
            <a:miter lim="800000"/>
            <a:headEnd/>
            <a:tailEnd/>
          </a:ln>
        </p:spPr>
        <p:txBody>
          <a:bodyPr/>
          <a:lstStyle/>
          <a:p>
            <a:pPr defTabSz="914400"/>
            <a:fld id="{71C4E80A-1029-4065-A385-82B5079F5D0B}" type="slidenum">
              <a:rPr lang="zh-TW" altLang="en-US" smtClean="0">
                <a:solidFill>
                  <a:srgbClr val="000000"/>
                </a:solidFill>
                <a:ea typeface="新細明體" charset="-120"/>
              </a:rPr>
              <a:pPr defTabSz="914400"/>
              <a:t>3</a:t>
            </a:fld>
            <a:endParaRPr lang="en-US" altLang="zh-TW">
              <a:solidFill>
                <a:srgbClr val="000000"/>
              </a:solidFill>
              <a:ea typeface="新細明體" charset="-120"/>
            </a:endParaRPr>
          </a:p>
        </p:txBody>
      </p:sp>
    </p:spTree>
    <p:extLst>
      <p:ext uri="{BB962C8B-B14F-4D97-AF65-F5344CB8AC3E}">
        <p14:creationId xmlns:p14="http://schemas.microsoft.com/office/powerpoint/2010/main" val="1352897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投影片圖像版面配置區 1"/>
          <p:cNvSpPr>
            <a:spLocks noGrp="1" noRot="1" noChangeAspect="1"/>
          </p:cNvSpPr>
          <p:nvPr>
            <p:ph type="sldImg"/>
          </p:nvPr>
        </p:nvSpPr>
        <p:spPr bwMode="auto">
          <a:noFill/>
          <a:ln>
            <a:solidFill>
              <a:srgbClr val="000000"/>
            </a:solidFill>
            <a:miter lim="800000"/>
            <a:headEnd/>
            <a:tailEnd/>
          </a:ln>
        </p:spPr>
      </p:sp>
      <p:sp>
        <p:nvSpPr>
          <p:cNvPr id="222210" name="備忘稿版面配置區 2"/>
          <p:cNvSpPr>
            <a:spLocks noGrp="1"/>
          </p:cNvSpPr>
          <p:nvPr>
            <p:ph type="body" idx="1"/>
          </p:nvPr>
        </p:nvSpPr>
        <p:spPr>
          <a:noFill/>
        </p:spPr>
        <p:txBody>
          <a:bodyPr/>
          <a:lstStyle/>
          <a:p>
            <a:r>
              <a:rPr lang="zh-TW" altLang="en-US" dirty="0"/>
              <a:t>依據調查顯示，學生的學習動機低落，</a:t>
            </a:r>
            <a:r>
              <a:rPr lang="zh-TW" altLang="en-US" dirty="0">
                <a:solidFill>
                  <a:srgbClr val="FF0000"/>
                </a:solidFill>
              </a:rPr>
              <a:t>有一定比例的學生</a:t>
            </a:r>
            <a:r>
              <a:rPr lang="zh-TW" altLang="en-US" dirty="0"/>
              <a:t>不會主動讀書。</a:t>
            </a:r>
          </a:p>
        </p:txBody>
      </p:sp>
      <p:sp>
        <p:nvSpPr>
          <p:cNvPr id="222211" name="投影片編號版面配置區 3"/>
          <p:cNvSpPr>
            <a:spLocks noGrp="1"/>
          </p:cNvSpPr>
          <p:nvPr>
            <p:ph type="sldNum" sz="quarter" idx="5"/>
          </p:nvPr>
        </p:nvSpPr>
        <p:spPr>
          <a:noFill/>
          <a:ln>
            <a:miter lim="800000"/>
            <a:headEnd/>
            <a:tailEnd/>
          </a:ln>
        </p:spPr>
        <p:txBody>
          <a:bodyPr/>
          <a:lstStyle/>
          <a:p>
            <a:pPr defTabSz="914400"/>
            <a:fld id="{FC59205E-63C2-4221-83ED-6884D783B571}" type="slidenum">
              <a:rPr lang="zh-TW" altLang="en-US" smtClean="0">
                <a:ea typeface="新細明體" charset="-120"/>
              </a:rPr>
              <a:pPr defTabSz="914400"/>
              <a:t>12</a:t>
            </a:fld>
            <a:endParaRPr lang="en-US" altLang="zh-TW">
              <a:ea typeface="新細明體" charset="-120"/>
            </a:endParaRPr>
          </a:p>
        </p:txBody>
      </p:sp>
    </p:spTree>
    <p:extLst>
      <p:ext uri="{BB962C8B-B14F-4D97-AF65-F5344CB8AC3E}">
        <p14:creationId xmlns:p14="http://schemas.microsoft.com/office/powerpoint/2010/main" val="2874309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投影片圖像版面配置區 1"/>
          <p:cNvSpPr>
            <a:spLocks noGrp="1" noRot="1" noChangeAspect="1"/>
          </p:cNvSpPr>
          <p:nvPr>
            <p:ph type="sldImg"/>
          </p:nvPr>
        </p:nvSpPr>
        <p:spPr bwMode="auto">
          <a:noFill/>
          <a:ln>
            <a:solidFill>
              <a:srgbClr val="000000"/>
            </a:solidFill>
            <a:miter lim="800000"/>
            <a:headEnd/>
            <a:tailEnd/>
          </a:ln>
        </p:spPr>
      </p:sp>
      <p:sp>
        <p:nvSpPr>
          <p:cNvPr id="224258" name="備忘稿版面配置區 2"/>
          <p:cNvSpPr>
            <a:spLocks noGrp="1"/>
          </p:cNvSpPr>
          <p:nvPr>
            <p:ph type="body" idx="1"/>
          </p:nvPr>
        </p:nvSpPr>
        <p:spPr>
          <a:noFill/>
        </p:spPr>
        <p:txBody>
          <a:bodyPr/>
          <a:lstStyle/>
          <a:p>
            <a:endParaRPr lang="zh-TW" altLang="en-US" b="0" i="0" u="none" dirty="0"/>
          </a:p>
        </p:txBody>
      </p:sp>
      <p:sp>
        <p:nvSpPr>
          <p:cNvPr id="224259" name="投影片編號版面配置區 3"/>
          <p:cNvSpPr>
            <a:spLocks noGrp="1"/>
          </p:cNvSpPr>
          <p:nvPr>
            <p:ph type="sldNum" sz="quarter" idx="5"/>
          </p:nvPr>
        </p:nvSpPr>
        <p:spPr>
          <a:noFill/>
          <a:ln>
            <a:miter lim="800000"/>
            <a:headEnd/>
            <a:tailEnd/>
          </a:ln>
        </p:spPr>
        <p:txBody>
          <a:bodyPr/>
          <a:lstStyle/>
          <a:p>
            <a:pPr defTabSz="914400"/>
            <a:fld id="{FC67505A-89B3-49F6-B777-9699840AF561}" type="slidenum">
              <a:rPr lang="zh-TW" altLang="en-US" smtClean="0">
                <a:ea typeface="新細明體" charset="-120"/>
              </a:rPr>
              <a:pPr defTabSz="914400"/>
              <a:t>14</a:t>
            </a:fld>
            <a:endParaRPr lang="en-US" altLang="zh-TW">
              <a:ea typeface="新細明體" charset="-120"/>
            </a:endParaRPr>
          </a:p>
        </p:txBody>
      </p:sp>
    </p:spTree>
    <p:extLst>
      <p:ext uri="{BB962C8B-B14F-4D97-AF65-F5344CB8AC3E}">
        <p14:creationId xmlns:p14="http://schemas.microsoft.com/office/powerpoint/2010/main" val="2821008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投影片圖像版面配置區 1"/>
          <p:cNvSpPr>
            <a:spLocks noGrp="1" noRot="1" noChangeAspect="1"/>
          </p:cNvSpPr>
          <p:nvPr>
            <p:ph type="sldImg"/>
          </p:nvPr>
        </p:nvSpPr>
        <p:spPr bwMode="auto">
          <a:noFill/>
          <a:ln>
            <a:solidFill>
              <a:srgbClr val="000000"/>
            </a:solidFill>
            <a:miter lim="800000"/>
            <a:headEnd/>
            <a:tailEnd/>
          </a:ln>
        </p:spPr>
      </p:sp>
      <p:sp>
        <p:nvSpPr>
          <p:cNvPr id="228354" name="備忘稿版面配置區 2"/>
          <p:cNvSpPr>
            <a:spLocks noGrp="1"/>
          </p:cNvSpPr>
          <p:nvPr>
            <p:ph type="body" idx="1"/>
          </p:nvPr>
        </p:nvSpPr>
        <p:spPr>
          <a:noFill/>
        </p:spPr>
        <p:txBody>
          <a:bodyPr/>
          <a:lstStyle/>
          <a:p>
            <a:r>
              <a:rPr lang="zh-TW" altLang="en-US" dirty="0"/>
              <a:t>十二年國民基本教育的課程願景：</a:t>
            </a:r>
            <a:endParaRPr lang="en-US" altLang="zh-TW" dirty="0"/>
          </a:p>
          <a:p>
            <a:r>
              <a:rPr lang="en-US" altLang="zh-TW" dirty="0"/>
              <a:t>1.</a:t>
            </a:r>
            <a:r>
              <a:rPr lang="zh-TW" altLang="en-US" dirty="0"/>
              <a:t>以現有的九年一貫課程為基準，檢視其實施成效，據以做調整。</a:t>
            </a:r>
            <a:endParaRPr lang="en-US" altLang="zh-TW" dirty="0"/>
          </a:p>
          <a:p>
            <a:r>
              <a:rPr lang="en-US" altLang="zh-TW" dirty="0"/>
              <a:t>2.</a:t>
            </a:r>
            <a:r>
              <a:rPr lang="zh-TW" altLang="en-US" dirty="0"/>
              <a:t>本於憲法所定的教育宗旨，參酌社會變遷、全球化趨勢，以及未來人才培育需求。</a:t>
            </a:r>
            <a:endParaRPr lang="en-US" altLang="zh-TW" dirty="0"/>
          </a:p>
          <a:p>
            <a:r>
              <a:rPr lang="en-US" altLang="zh-TW" dirty="0"/>
              <a:t>3.</a:t>
            </a:r>
            <a:r>
              <a:rPr lang="zh-TW" altLang="en-US" dirty="0"/>
              <a:t>持續強化中小學課程的連貫與統整，實踐素養導向的課程與教學。</a:t>
            </a:r>
            <a:endParaRPr lang="en-US" altLang="zh-TW" dirty="0"/>
          </a:p>
          <a:p>
            <a:r>
              <a:rPr lang="en-US" altLang="zh-TW" dirty="0"/>
              <a:t>4.</a:t>
            </a:r>
            <a:r>
              <a:rPr lang="zh-TW" altLang="en-US" dirty="0"/>
              <a:t>落實適性揚才的教育，培養具有終身學習力、社會關懷及國際視野的現代國民。</a:t>
            </a:r>
          </a:p>
        </p:txBody>
      </p:sp>
      <p:sp>
        <p:nvSpPr>
          <p:cNvPr id="228355" name="投影片編號版面配置區 3"/>
          <p:cNvSpPr>
            <a:spLocks noGrp="1"/>
          </p:cNvSpPr>
          <p:nvPr>
            <p:ph type="sldNum" sz="quarter" idx="5"/>
          </p:nvPr>
        </p:nvSpPr>
        <p:spPr>
          <a:noFill/>
          <a:ln>
            <a:miter lim="800000"/>
            <a:headEnd/>
            <a:tailEnd/>
          </a:ln>
        </p:spPr>
        <p:txBody>
          <a:bodyPr/>
          <a:lstStyle/>
          <a:p>
            <a:pPr defTabSz="914400"/>
            <a:fld id="{1D53788E-4C8F-4A9E-A018-8DD731543AC0}" type="slidenum">
              <a:rPr lang="zh-TW" altLang="en-US" smtClean="0">
                <a:ea typeface="新細明體" charset="-120"/>
              </a:rPr>
              <a:pPr defTabSz="914400"/>
              <a:t>16</a:t>
            </a:fld>
            <a:endParaRPr lang="en-US" altLang="zh-TW">
              <a:ea typeface="新細明體" charset="-120"/>
            </a:endParaRPr>
          </a:p>
        </p:txBody>
      </p:sp>
    </p:spTree>
    <p:extLst>
      <p:ext uri="{BB962C8B-B14F-4D97-AF65-F5344CB8AC3E}">
        <p14:creationId xmlns:p14="http://schemas.microsoft.com/office/powerpoint/2010/main" val="3490397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投影片圖像版面配置區 1"/>
          <p:cNvSpPr>
            <a:spLocks noGrp="1" noRot="1" noChangeAspect="1"/>
          </p:cNvSpPr>
          <p:nvPr>
            <p:ph type="sldImg"/>
          </p:nvPr>
        </p:nvSpPr>
        <p:spPr bwMode="auto">
          <a:noFill/>
          <a:ln>
            <a:solidFill>
              <a:srgbClr val="000000"/>
            </a:solidFill>
            <a:miter lim="800000"/>
            <a:headEnd/>
            <a:tailEnd/>
          </a:ln>
        </p:spPr>
      </p:sp>
      <p:sp>
        <p:nvSpPr>
          <p:cNvPr id="230402" name="備忘稿版面配置區 2"/>
          <p:cNvSpPr>
            <a:spLocks noGrp="1"/>
          </p:cNvSpPr>
          <p:nvPr>
            <p:ph type="body" idx="1"/>
          </p:nvPr>
        </p:nvSpPr>
        <p:spPr>
          <a:noFill/>
        </p:spPr>
        <p:txBody>
          <a:bodyPr/>
          <a:lstStyle/>
          <a:p>
            <a:pPr marL="171450" indent="-171450">
              <a:buFontTx/>
              <a:buChar char="•"/>
            </a:pPr>
            <a:r>
              <a:rPr lang="zh-TW" altLang="en-US" dirty="0"/>
              <a:t>此節要強調的是課綱的研修並非匆促完成產出的，而是經過嚴謹的程序、多部會的合作而來的。</a:t>
            </a:r>
          </a:p>
        </p:txBody>
      </p:sp>
      <p:sp>
        <p:nvSpPr>
          <p:cNvPr id="230403" name="投影片編號版面配置區 3"/>
          <p:cNvSpPr>
            <a:spLocks noGrp="1"/>
          </p:cNvSpPr>
          <p:nvPr>
            <p:ph type="sldNum" sz="quarter" idx="5"/>
          </p:nvPr>
        </p:nvSpPr>
        <p:spPr>
          <a:noFill/>
          <a:ln>
            <a:miter lim="800000"/>
            <a:headEnd/>
            <a:tailEnd/>
          </a:ln>
        </p:spPr>
        <p:txBody>
          <a:bodyPr/>
          <a:lstStyle/>
          <a:p>
            <a:pPr defTabSz="914400"/>
            <a:fld id="{0C736866-BE95-44F4-9321-4A1E4FE97D1D}" type="slidenum">
              <a:rPr lang="zh-TW" altLang="en-US" smtClean="0">
                <a:ea typeface="新細明體" charset="-120"/>
              </a:rPr>
              <a:pPr defTabSz="914400"/>
              <a:t>17</a:t>
            </a:fld>
            <a:endParaRPr lang="en-US" altLang="zh-TW">
              <a:ea typeface="新細明體" charset="-120"/>
            </a:endParaRPr>
          </a:p>
        </p:txBody>
      </p:sp>
    </p:spTree>
    <p:extLst>
      <p:ext uri="{BB962C8B-B14F-4D97-AF65-F5344CB8AC3E}">
        <p14:creationId xmlns:p14="http://schemas.microsoft.com/office/powerpoint/2010/main" val="26992959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投影片圖像版面配置區 1"/>
          <p:cNvSpPr>
            <a:spLocks noGrp="1" noRot="1" noChangeAspect="1"/>
          </p:cNvSpPr>
          <p:nvPr>
            <p:ph type="sldImg"/>
          </p:nvPr>
        </p:nvSpPr>
        <p:spPr bwMode="auto">
          <a:noFill/>
          <a:ln>
            <a:solidFill>
              <a:srgbClr val="000000"/>
            </a:solidFill>
            <a:miter lim="800000"/>
            <a:headEnd/>
            <a:tailEnd/>
          </a:ln>
        </p:spPr>
      </p:sp>
      <p:sp>
        <p:nvSpPr>
          <p:cNvPr id="232450" name="備忘稿版面配置區 2"/>
          <p:cNvSpPr>
            <a:spLocks noGrp="1"/>
          </p:cNvSpPr>
          <p:nvPr>
            <p:ph type="body" idx="1"/>
          </p:nvPr>
        </p:nvSpPr>
        <p:spPr>
          <a:noFill/>
        </p:spPr>
        <p:txBody>
          <a:bodyPr/>
          <a:lstStyle/>
          <a:p>
            <a:pPr marL="171450" indent="-171450">
              <a:buFontTx/>
              <a:buChar char="•"/>
            </a:pPr>
            <a:r>
              <a:rPr lang="zh-TW" altLang="en-US"/>
              <a:t>先強調課程綱要的修訂在歐美等先進國家大都以十年左右為修訂期程，以因應社會變遷的需求。</a:t>
            </a:r>
            <a:endParaRPr lang="en-US" altLang="zh-TW"/>
          </a:p>
          <a:p>
            <a:pPr marL="171450" indent="-171450">
              <a:buFontTx/>
              <a:buChar char="•"/>
            </a:pPr>
            <a:r>
              <a:rPr lang="zh-TW" altLang="en-US"/>
              <a:t>再以電腦科技、３Ｃ等產品為例，平均每２～３年即更換一部電腦或手機，教育及課程的規劃也應與時俱進。</a:t>
            </a:r>
            <a:endParaRPr lang="en-US" altLang="zh-TW"/>
          </a:p>
          <a:p>
            <a:pPr marL="171450" indent="-171450">
              <a:buFontTx/>
              <a:buChar char="•"/>
            </a:pPr>
            <a:r>
              <a:rPr lang="zh-TW" altLang="en-US"/>
              <a:t>先舖陳修訂週期的必要性，再說明這次總綱的修訂，距離九年一貫課程之實施已十多年，又適逢十二年國教的推動，是以在</a:t>
            </a:r>
            <a:r>
              <a:rPr lang="en-US" altLang="zh-TW"/>
              <a:t>2008</a:t>
            </a:r>
            <a:r>
              <a:rPr lang="zh-TW" altLang="en-US"/>
              <a:t>年啟動修訂機制。</a:t>
            </a:r>
            <a:endParaRPr lang="en-US" altLang="zh-TW"/>
          </a:p>
          <a:p>
            <a:pPr marL="171450" indent="-171450">
              <a:buFontTx/>
              <a:buChar char="•"/>
            </a:pPr>
            <a:r>
              <a:rPr lang="zh-TW" altLang="en-US"/>
              <a:t>餘說明如投影片內容，圖的部分可視時間詳加說明，其研究及配合的期程，強調研修過程的嚴謹性。</a:t>
            </a:r>
            <a:endParaRPr lang="en-US" altLang="zh-TW"/>
          </a:p>
          <a:p>
            <a:pPr marL="171450" indent="-171450">
              <a:buFontTx/>
              <a:buChar char="•"/>
            </a:pPr>
            <a:endParaRPr lang="zh-TW" altLang="en-US"/>
          </a:p>
        </p:txBody>
      </p:sp>
      <p:sp>
        <p:nvSpPr>
          <p:cNvPr id="232451" name="投影片編號版面配置區 3"/>
          <p:cNvSpPr>
            <a:spLocks noGrp="1"/>
          </p:cNvSpPr>
          <p:nvPr>
            <p:ph type="sldNum" sz="quarter" idx="5"/>
          </p:nvPr>
        </p:nvSpPr>
        <p:spPr>
          <a:noFill/>
          <a:ln>
            <a:miter lim="800000"/>
            <a:headEnd/>
            <a:tailEnd/>
          </a:ln>
        </p:spPr>
        <p:txBody>
          <a:bodyPr/>
          <a:lstStyle/>
          <a:p>
            <a:pPr defTabSz="914400"/>
            <a:fld id="{EA4328EB-1EB8-4583-9836-37D844AD6931}" type="slidenum">
              <a:rPr lang="zh-TW" altLang="en-US" smtClean="0">
                <a:ea typeface="新細明體" charset="-120"/>
              </a:rPr>
              <a:pPr defTabSz="914400"/>
              <a:t>18</a:t>
            </a:fld>
            <a:endParaRPr lang="en-US" altLang="zh-TW">
              <a:ea typeface="新細明體" charset="-120"/>
            </a:endParaRPr>
          </a:p>
        </p:txBody>
      </p:sp>
    </p:spTree>
    <p:extLst>
      <p:ext uri="{BB962C8B-B14F-4D97-AF65-F5344CB8AC3E}">
        <p14:creationId xmlns:p14="http://schemas.microsoft.com/office/powerpoint/2010/main" val="20256997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投影片圖像版面配置區 1"/>
          <p:cNvSpPr>
            <a:spLocks noGrp="1" noRot="1" noChangeAspect="1"/>
          </p:cNvSpPr>
          <p:nvPr>
            <p:ph type="sldImg"/>
          </p:nvPr>
        </p:nvSpPr>
        <p:spPr bwMode="auto">
          <a:noFill/>
          <a:ln>
            <a:solidFill>
              <a:srgbClr val="000000"/>
            </a:solidFill>
            <a:miter lim="800000"/>
            <a:headEnd/>
            <a:tailEnd/>
          </a:ln>
        </p:spPr>
      </p:sp>
      <p:sp>
        <p:nvSpPr>
          <p:cNvPr id="236546" name="備忘稿版面配置區 2"/>
          <p:cNvSpPr>
            <a:spLocks noGrp="1"/>
          </p:cNvSpPr>
          <p:nvPr>
            <p:ph type="body" idx="1"/>
          </p:nvPr>
        </p:nvSpPr>
        <p:spPr>
          <a:noFill/>
        </p:spPr>
        <p:txBody>
          <a:bodyPr/>
          <a:lstStyle/>
          <a:p>
            <a:r>
              <a:rPr lang="en-US" altLang="zh-TW" b="0" i="0" u="none" dirty="0"/>
              <a:t>1.</a:t>
            </a:r>
            <a:r>
              <a:rPr lang="zh-TW" altLang="en-US" b="0" i="0" u="none" dirty="0"/>
              <a:t>總綱及領綱是經嚴謹的小組研發、課程發展會確認、課程審議會審議通過才能發布，並非由少數人杜撰。</a:t>
            </a:r>
          </a:p>
          <a:p>
            <a:r>
              <a:rPr lang="en-US" altLang="zh-TW" b="0" i="0" u="none" dirty="0"/>
              <a:t>2.</a:t>
            </a:r>
            <a:r>
              <a:rPr lang="zh-TW" altLang="en-US" b="0" i="0" u="none" dirty="0"/>
              <a:t>可強調除由中央教育部主導，亦辦理有公聽會及網路論壇，廣納各方之意見。</a:t>
            </a:r>
          </a:p>
          <a:p>
            <a:r>
              <a:rPr lang="en-US" altLang="zh-TW" b="0" i="0" u="none" dirty="0"/>
              <a:t>3.</a:t>
            </a:r>
            <a:r>
              <a:rPr lang="zh-TW" altLang="en-US" b="0" i="0" u="none" dirty="0"/>
              <a:t>避免陷入社會領域課綱爭議之討論，如有人提起，只須強調課程研修難免有爭議即可。</a:t>
            </a:r>
          </a:p>
          <a:p>
            <a:endParaRPr lang="en-US" altLang="zh-TW" b="1" i="1" u="sng" dirty="0"/>
          </a:p>
        </p:txBody>
      </p:sp>
      <p:sp>
        <p:nvSpPr>
          <p:cNvPr id="236547" name="投影片編號版面配置區 3"/>
          <p:cNvSpPr>
            <a:spLocks noGrp="1"/>
          </p:cNvSpPr>
          <p:nvPr>
            <p:ph type="sldNum" sz="quarter" idx="5"/>
          </p:nvPr>
        </p:nvSpPr>
        <p:spPr>
          <a:noFill/>
          <a:ln>
            <a:miter lim="800000"/>
            <a:headEnd/>
            <a:tailEnd/>
          </a:ln>
        </p:spPr>
        <p:txBody>
          <a:bodyPr/>
          <a:lstStyle/>
          <a:p>
            <a:pPr defTabSz="914400"/>
            <a:fld id="{83246617-DEF9-43FD-B065-F0F2810017B8}" type="slidenum">
              <a:rPr lang="zh-TW" altLang="en-US" smtClean="0">
                <a:ea typeface="新細明體" charset="-120"/>
              </a:rPr>
              <a:pPr defTabSz="914400"/>
              <a:t>19</a:t>
            </a:fld>
            <a:endParaRPr lang="en-US" altLang="zh-TW">
              <a:ea typeface="新細明體" charset="-120"/>
            </a:endParaRPr>
          </a:p>
        </p:txBody>
      </p:sp>
    </p:spTree>
    <p:extLst>
      <p:ext uri="{BB962C8B-B14F-4D97-AF65-F5344CB8AC3E}">
        <p14:creationId xmlns:p14="http://schemas.microsoft.com/office/powerpoint/2010/main" val="2081918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F7C3E0EE-96AA-4DB6-B869-960F3E021339}" type="slidenum">
              <a:rPr lang="zh-TW" altLang="en-US" smtClean="0"/>
              <a:pPr>
                <a:defRPr/>
              </a:pPr>
              <a:t>20</a:t>
            </a:fld>
            <a:endParaRPr lang="en-US" altLang="zh-TW" dirty="0"/>
          </a:p>
        </p:txBody>
      </p:sp>
    </p:spTree>
    <p:extLst>
      <p:ext uri="{BB962C8B-B14F-4D97-AF65-F5344CB8AC3E}">
        <p14:creationId xmlns:p14="http://schemas.microsoft.com/office/powerpoint/2010/main" val="2400336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0641" name="Shape 456"/>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w="9525" cap="flat">
            <a:solidFill>
              <a:srgbClr val="000000"/>
            </a:solidFill>
            <a:miter lim="800000"/>
            <a:headEnd type="none" w="med" len="med"/>
            <a:tailEnd type="none" w="med" len="med"/>
          </a:ln>
        </p:spPr>
      </p:sp>
      <p:sp>
        <p:nvSpPr>
          <p:cNvPr id="240642" name="Shape 457"/>
          <p:cNvSpPr>
            <a:spLocks noGrp="1"/>
          </p:cNvSpPr>
          <p:nvPr>
            <p:ph type="body" idx="1"/>
          </p:nvPr>
        </p:nvSpPr>
        <p:spPr>
          <a:noFill/>
        </p:spPr>
        <p:txBody>
          <a:bodyPr lIns="91525" tIns="45750" rIns="91525" bIns="45750"/>
          <a:lstStyle/>
          <a:p>
            <a:pPr>
              <a:spcBef>
                <a:spcPct val="0"/>
              </a:spcBef>
              <a:buSzPct val="25000"/>
            </a:pPr>
            <a:endParaRPr lang="zh-TW" altLang="en-US" b="1" i="1" u="sng" dirty="0">
              <a:solidFill>
                <a:srgbClr val="000000"/>
              </a:solidFill>
              <a:sym typeface="Calibri" pitchFamily="34" charset="0"/>
            </a:endParaRPr>
          </a:p>
        </p:txBody>
      </p:sp>
      <p:sp>
        <p:nvSpPr>
          <p:cNvPr id="240643" name="Shape 458"/>
          <p:cNvSpPr>
            <a:spLocks noGrp="1"/>
          </p:cNvSpPr>
          <p:nvPr>
            <p:ph type="sldNum" sz="quarter" idx="5"/>
          </p:nvPr>
        </p:nvSpPr>
        <p:spPr>
          <a:noFill/>
          <a:ln>
            <a:miter lim="800000"/>
            <a:headEnd/>
            <a:tailEnd/>
          </a:ln>
        </p:spPr>
        <p:txBody>
          <a:bodyPr lIns="91525" tIns="45750" rIns="91525" bIns="45750"/>
          <a:lstStyle/>
          <a:p>
            <a:pPr defTabSz="914400">
              <a:buSzPct val="25000"/>
            </a:pPr>
            <a:fld id="{E3E23C7E-0493-4302-B516-1FB0B69C6976}" type="slidenum">
              <a:rPr lang="en-US" altLang="zh-TW" smtClean="0">
                <a:solidFill>
                  <a:srgbClr val="000000"/>
                </a:solidFill>
                <a:ea typeface="新細明體" charset="-120"/>
                <a:sym typeface="Calibri" pitchFamily="34" charset="0"/>
              </a:rPr>
              <a:pPr defTabSz="914400">
                <a:buSzPct val="25000"/>
              </a:pPr>
              <a:t>21</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4137934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2689" name="Shape 467"/>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242690" name="Shape 468"/>
          <p:cNvSpPr>
            <a:spLocks noGrp="1"/>
          </p:cNvSpPr>
          <p:nvPr>
            <p:ph type="body" idx="1"/>
          </p:nvPr>
        </p:nvSpPr>
        <p:spPr>
          <a:noFill/>
        </p:spPr>
        <p:txBody>
          <a:bodyPr lIns="91525" tIns="45750" rIns="91525" bIns="45750"/>
          <a:lstStyle/>
          <a:p>
            <a:r>
              <a:rPr lang="en-US" altLang="zh-TW" dirty="0"/>
              <a:t>1.</a:t>
            </a:r>
            <a:r>
              <a:rPr lang="zh-TW" altLang="en-US" dirty="0"/>
              <a:t>自發是要學生有想學的意願及能學的本事；紫色代表智慧、獨立</a:t>
            </a:r>
            <a:r>
              <a:rPr lang="zh-TW" altLang="en-US" dirty="0">
                <a:latin typeface="新細明體" panose="02020500000000000000" pitchFamily="18" charset="-120"/>
                <a:ea typeface="新細明體" panose="02020500000000000000" pitchFamily="18" charset="-120"/>
              </a:rPr>
              <a:t>。</a:t>
            </a:r>
            <a:endParaRPr lang="zh-TW" altLang="en-US" dirty="0"/>
          </a:p>
          <a:p>
            <a:r>
              <a:rPr lang="zh-TW" altLang="en-US" dirty="0"/>
              <a:t>總綱重視學生的主體性，除了培養基本知能與德行，也保有學生的學習動機與熱情，進而培養進取及創新精神，使學生能適性發展、悅納自己、自主學習並展現自信。</a:t>
            </a:r>
            <a:endParaRPr lang="en-US" altLang="zh-TW" dirty="0"/>
          </a:p>
          <a:p>
            <a:r>
              <a:rPr lang="en-US" altLang="zh-TW" dirty="0"/>
              <a:t>2.</a:t>
            </a:r>
            <a:r>
              <a:rPr lang="zh-TW" altLang="en-US" dirty="0"/>
              <a:t>互動是要能活用知識，變成帶得走的能力</a:t>
            </a:r>
            <a:r>
              <a:rPr lang="en-US" altLang="zh-TW" dirty="0"/>
              <a:t>;</a:t>
            </a:r>
            <a:r>
              <a:rPr lang="zh-TW" altLang="en-US" dirty="0"/>
              <a:t>黃色代表歡樂、幸福</a:t>
            </a:r>
            <a:r>
              <a:rPr lang="zh-TW" altLang="en-US" dirty="0">
                <a:latin typeface="新細明體" panose="02020500000000000000" pitchFamily="18" charset="-120"/>
                <a:ea typeface="新細明體" panose="02020500000000000000" pitchFamily="18" charset="-120"/>
              </a:rPr>
              <a:t>。</a:t>
            </a:r>
            <a:endParaRPr lang="zh-TW" altLang="en-US" dirty="0"/>
          </a:p>
          <a:p>
            <a:r>
              <a:rPr lang="zh-TW" altLang="en-US" dirty="0"/>
              <a:t>總綱重視學生語言、符號、科技的溝通及思辨能力，尊重、包容與關懷多元文化差異，並能與他人團隊合作，深化生活美感素養。此外，學生也應能學習如何與他人、環境、文化產生更多互動，並在生活中實踐。</a:t>
            </a:r>
            <a:endParaRPr lang="en-US" altLang="zh-TW" dirty="0"/>
          </a:p>
          <a:p>
            <a:r>
              <a:rPr lang="en-US" altLang="zh-TW" dirty="0"/>
              <a:t>3.</a:t>
            </a:r>
            <a:r>
              <a:rPr lang="zh-TW" altLang="en-US" dirty="0"/>
              <a:t>共好是要願意付出，能與他人分享</a:t>
            </a:r>
            <a:r>
              <a:rPr lang="en-US" altLang="zh-TW" dirty="0"/>
              <a:t>;</a:t>
            </a:r>
            <a:r>
              <a:rPr lang="zh-TW" altLang="en-US" dirty="0"/>
              <a:t>紅色代表熱情、能量</a:t>
            </a:r>
            <a:r>
              <a:rPr lang="zh-TW" altLang="en-US" dirty="0">
                <a:latin typeface="新細明體" panose="02020500000000000000" pitchFamily="18" charset="-120"/>
                <a:ea typeface="新細明體" panose="02020500000000000000" pitchFamily="18" charset="-120"/>
              </a:rPr>
              <a:t>。</a:t>
            </a:r>
            <a:endParaRPr lang="zh-TW" altLang="en-US" dirty="0"/>
          </a:p>
          <a:p>
            <a:r>
              <a:rPr lang="zh-TW" altLang="en-US" dirty="0"/>
              <a:t>總綱重視使學生珍愛生命、愛護自然、珍惜資源，培養對社會文化、土地情感及全球視野，促進社會活動的主動參與、自然生態的永續發展及彼此更好的共同生活，以體現生命價值，導向永續發展的共好生活。</a:t>
            </a:r>
          </a:p>
          <a:p>
            <a:pPr>
              <a:spcBef>
                <a:spcPct val="0"/>
              </a:spcBef>
              <a:buSzPct val="25000"/>
            </a:pPr>
            <a:endParaRPr lang="zh-TW" altLang="en-US" dirty="0">
              <a:solidFill>
                <a:srgbClr val="000000"/>
              </a:solidFill>
              <a:sym typeface="Calibri" pitchFamily="34" charset="0"/>
            </a:endParaRPr>
          </a:p>
        </p:txBody>
      </p:sp>
      <p:sp>
        <p:nvSpPr>
          <p:cNvPr id="242691" name="Shape 469"/>
          <p:cNvSpPr>
            <a:spLocks noGrp="1"/>
          </p:cNvSpPr>
          <p:nvPr>
            <p:ph type="sldNum" sz="quarter" idx="5"/>
          </p:nvPr>
        </p:nvSpPr>
        <p:spPr>
          <a:noFill/>
          <a:ln>
            <a:miter lim="800000"/>
            <a:headEnd/>
            <a:tailEnd/>
          </a:ln>
        </p:spPr>
        <p:txBody>
          <a:bodyPr lIns="91525" tIns="45750" rIns="91525" bIns="45750"/>
          <a:lstStyle/>
          <a:p>
            <a:pPr defTabSz="914400">
              <a:buSzPct val="25000"/>
            </a:pPr>
            <a:fld id="{4DAE7B13-3A26-4A6D-A2B7-D22C7D80ACDC}" type="slidenum">
              <a:rPr lang="en-US" altLang="zh-TW" smtClean="0">
                <a:solidFill>
                  <a:srgbClr val="000000"/>
                </a:solidFill>
                <a:ea typeface="新細明體" charset="-120"/>
                <a:sym typeface="Calibri" pitchFamily="34" charset="0"/>
              </a:rPr>
              <a:pPr defTabSz="914400">
                <a:buSzPct val="25000"/>
              </a:pPr>
              <a:t>22</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42743153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4737" name="Shape 480"/>
          <p:cNvSpPr>
            <a:spLocks noGrp="1"/>
          </p:cNvSpPr>
          <p:nvPr>
            <p:ph type="body" idx="1"/>
          </p:nvPr>
        </p:nvSpPr>
        <p:spPr>
          <a:noFill/>
        </p:spPr>
        <p:txBody>
          <a:bodyPr lIns="91425" tIns="91425" rIns="91425" bIns="91425"/>
          <a:lstStyle/>
          <a:p>
            <a:pPr>
              <a:spcBef>
                <a:spcPct val="0"/>
              </a:spcBef>
              <a:buClr>
                <a:srgbClr val="000000"/>
              </a:buClr>
              <a:buSzPct val="25000"/>
            </a:pPr>
            <a:endParaRPr lang="zh-TW" altLang="en-US" b="1" i="1" u="sng" dirty="0"/>
          </a:p>
        </p:txBody>
      </p:sp>
      <p:sp>
        <p:nvSpPr>
          <p:cNvPr id="244738" name="Shape 481"/>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a:solidFill>
              <a:srgbClr val="000000"/>
            </a:solidFill>
            <a:miter lim="800000"/>
            <a:headEnd/>
            <a:tailEnd/>
          </a:ln>
        </p:spPr>
      </p:sp>
    </p:spTree>
    <p:extLst>
      <p:ext uri="{BB962C8B-B14F-4D97-AF65-F5344CB8AC3E}">
        <p14:creationId xmlns:p14="http://schemas.microsoft.com/office/powerpoint/2010/main" val="3611440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205826" name="備忘稿版面配置區 2"/>
          <p:cNvSpPr>
            <a:spLocks noGrp="1"/>
          </p:cNvSpPr>
          <p:nvPr>
            <p:ph type="body" idx="1"/>
          </p:nvPr>
        </p:nvSpPr>
        <p:spPr>
          <a:noFill/>
        </p:spPr>
        <p:txBody>
          <a:bodyPr/>
          <a:lstStyle/>
          <a:p>
            <a:pPr>
              <a:spcBef>
                <a:spcPct val="0"/>
              </a:spcBef>
            </a:pPr>
            <a:r>
              <a:rPr lang="en-US" altLang="zh-TW" dirty="0" smtClean="0">
                <a:latin typeface="Arial" charset="0"/>
              </a:rPr>
              <a:t>?</a:t>
            </a:r>
            <a:r>
              <a:rPr lang="zh-TW" altLang="en-US" dirty="0" smtClean="0">
                <a:latin typeface="Arial" charset="0"/>
              </a:rPr>
              <a:t>由</a:t>
            </a:r>
            <a:r>
              <a:rPr lang="zh-TW" altLang="en-US" dirty="0">
                <a:latin typeface="Arial" charset="0"/>
              </a:rPr>
              <a:t>九年一貫課程的實施開始帶入：</a:t>
            </a:r>
            <a:endParaRPr lang="en-US" altLang="zh-TW" dirty="0">
              <a:latin typeface="Arial" charset="0"/>
            </a:endParaRPr>
          </a:p>
          <a:p>
            <a:pPr>
              <a:spcBef>
                <a:spcPct val="0"/>
              </a:spcBef>
            </a:pPr>
            <a:r>
              <a:rPr lang="en-US" altLang="zh-TW" dirty="0">
                <a:latin typeface="Arial" charset="0"/>
              </a:rPr>
              <a:t>1.</a:t>
            </a:r>
            <a:r>
              <a:rPr lang="zh-TW" altLang="en-US" dirty="0">
                <a:latin typeface="Arial" charset="0"/>
              </a:rPr>
              <a:t>老師的心情；能力指標、</a:t>
            </a:r>
            <a:r>
              <a:rPr lang="zh-TW" altLang="en-US" dirty="0">
                <a:latin typeface="新細明體" charset="-120"/>
              </a:rPr>
              <a:t>合科、領域時數的平均分配</a:t>
            </a:r>
            <a:r>
              <a:rPr lang="en-US" altLang="zh-TW" dirty="0">
                <a:latin typeface="新細明體" charset="-120"/>
              </a:rPr>
              <a:t>……</a:t>
            </a:r>
            <a:r>
              <a:rPr lang="zh-TW" altLang="en-US" dirty="0">
                <a:latin typeface="新細明體" charset="-120"/>
              </a:rPr>
              <a:t>帶來的不安。</a:t>
            </a:r>
            <a:endParaRPr lang="en-US" altLang="zh-TW" dirty="0">
              <a:latin typeface="新細明體" charset="-120"/>
            </a:endParaRPr>
          </a:p>
          <a:p>
            <a:pPr>
              <a:spcBef>
                <a:spcPct val="0"/>
              </a:spcBef>
            </a:pPr>
            <a:r>
              <a:rPr lang="en-US" altLang="zh-TW" dirty="0">
                <a:latin typeface="新細明體" charset="-120"/>
              </a:rPr>
              <a:t>2.</a:t>
            </a:r>
            <a:r>
              <a:rPr lang="zh-TW" altLang="en-US" dirty="0" smtClean="0">
                <a:latin typeface="新細明體" charset="-120"/>
              </a:rPr>
              <a:t>無耐的</a:t>
            </a:r>
            <a:r>
              <a:rPr lang="zh-TW" altLang="en-US" dirty="0">
                <a:latin typeface="新細明體" charset="-120"/>
              </a:rPr>
              <a:t>接受；雖然不安，但課還是要上，只有調整自己心情面對它接受它。</a:t>
            </a:r>
            <a:endParaRPr lang="en-US" altLang="zh-TW" dirty="0">
              <a:latin typeface="新細明體" charset="-120"/>
            </a:endParaRPr>
          </a:p>
          <a:p>
            <a:pPr>
              <a:spcBef>
                <a:spcPct val="0"/>
              </a:spcBef>
            </a:pPr>
            <a:r>
              <a:rPr lang="en-US" altLang="zh-TW" dirty="0">
                <a:latin typeface="新細明體" charset="-120"/>
              </a:rPr>
              <a:t>3.</a:t>
            </a:r>
            <a:r>
              <a:rPr lang="zh-TW" altLang="en-US" dirty="0">
                <a:latin typeface="新細明體" charset="-120"/>
              </a:rPr>
              <a:t>參與各項增能研習；由中央團及地方輔導團安排一系列的能力指標解讀、教學示例研發、教學觀摩等增能研習。</a:t>
            </a:r>
            <a:endParaRPr lang="en-US" altLang="zh-TW" dirty="0">
              <a:latin typeface="新細明體" charset="-120"/>
            </a:endParaRPr>
          </a:p>
          <a:p>
            <a:pPr>
              <a:spcBef>
                <a:spcPct val="0"/>
              </a:spcBef>
            </a:pPr>
            <a:r>
              <a:rPr lang="en-US" altLang="zh-TW" dirty="0">
                <a:latin typeface="新細明體" charset="-120"/>
              </a:rPr>
              <a:t>4.</a:t>
            </a:r>
            <a:r>
              <a:rPr lang="zh-TW" altLang="en-US" dirty="0">
                <a:latin typeface="新細明體" charset="-120"/>
              </a:rPr>
              <a:t>教室風景的改變；由傳統的講述教學慢慢改變為以學生為主的教學模式，如分組合作學習、學習共同體等的教學模式。</a:t>
            </a:r>
          </a:p>
        </p:txBody>
      </p:sp>
      <p:sp>
        <p:nvSpPr>
          <p:cNvPr id="205827" name="投影片編號版面配置區 3"/>
          <p:cNvSpPr>
            <a:spLocks noGrp="1"/>
          </p:cNvSpPr>
          <p:nvPr>
            <p:ph type="sldNum" sz="quarter" idx="5"/>
          </p:nvPr>
        </p:nvSpPr>
        <p:spPr>
          <a:noFill/>
          <a:ln>
            <a:miter lim="800000"/>
            <a:headEnd/>
            <a:tailEnd/>
          </a:ln>
        </p:spPr>
        <p:txBody>
          <a:bodyPr/>
          <a:lstStyle/>
          <a:p>
            <a:pPr defTabSz="914400"/>
            <a:fld id="{CD8E9A23-68DE-4E09-A471-D8C88C66604D}" type="slidenum">
              <a:rPr lang="zh-TW" altLang="en-US" smtClean="0">
                <a:ea typeface="新細明體" charset="-120"/>
              </a:rPr>
              <a:pPr defTabSz="914400"/>
              <a:t>4</a:t>
            </a:fld>
            <a:endParaRPr lang="en-US" altLang="zh-TW">
              <a:ea typeface="新細明體" charset="-120"/>
            </a:endParaRPr>
          </a:p>
        </p:txBody>
      </p:sp>
    </p:spTree>
    <p:extLst>
      <p:ext uri="{BB962C8B-B14F-4D97-AF65-F5344CB8AC3E}">
        <p14:creationId xmlns:p14="http://schemas.microsoft.com/office/powerpoint/2010/main" val="13215215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6785" name="Shape 490"/>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246786" name="Shape 491"/>
          <p:cNvSpPr>
            <a:spLocks noGrp="1"/>
          </p:cNvSpPr>
          <p:nvPr>
            <p:ph type="body" idx="1"/>
          </p:nvPr>
        </p:nvSpPr>
        <p:spPr>
          <a:noFill/>
        </p:spPr>
        <p:txBody>
          <a:bodyPr lIns="91525" tIns="45750" rIns="91525" bIns="45750"/>
          <a:lstStyle/>
          <a:p>
            <a:pPr>
              <a:spcBef>
                <a:spcPct val="0"/>
              </a:spcBef>
              <a:buSzPct val="25000"/>
            </a:pPr>
            <a:endParaRPr lang="zh-TW" altLang="en-US" dirty="0"/>
          </a:p>
        </p:txBody>
      </p:sp>
      <p:sp>
        <p:nvSpPr>
          <p:cNvPr id="246787" name="Shape 492"/>
          <p:cNvSpPr>
            <a:spLocks noGrp="1"/>
          </p:cNvSpPr>
          <p:nvPr>
            <p:ph type="sldNum" sz="quarter" idx="5"/>
          </p:nvPr>
        </p:nvSpPr>
        <p:spPr>
          <a:noFill/>
          <a:ln>
            <a:miter lim="800000"/>
            <a:headEnd/>
            <a:tailEnd/>
          </a:ln>
        </p:spPr>
        <p:txBody>
          <a:bodyPr lIns="91525" tIns="45750" rIns="91525" bIns="45750"/>
          <a:lstStyle/>
          <a:p>
            <a:pPr defTabSz="914400">
              <a:buSzPct val="25000"/>
            </a:pPr>
            <a:fld id="{2CF1BECF-6652-4805-A414-9FF8BF2E5DA4}" type="slidenum">
              <a:rPr lang="en-US" altLang="zh-TW" smtClean="0">
                <a:solidFill>
                  <a:srgbClr val="000000"/>
                </a:solidFill>
                <a:ea typeface="新細明體" charset="-120"/>
                <a:sym typeface="Calibri" pitchFamily="34" charset="0"/>
              </a:rPr>
              <a:pPr defTabSz="914400">
                <a:buSzPct val="25000"/>
              </a:pPr>
              <a:t>24</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3055102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8833" name="Shape 499"/>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248834" name="Shape 500"/>
          <p:cNvSpPr>
            <a:spLocks noGrp="1"/>
          </p:cNvSpPr>
          <p:nvPr>
            <p:ph type="body" idx="1"/>
          </p:nvPr>
        </p:nvSpPr>
        <p:spPr>
          <a:noFill/>
        </p:spPr>
        <p:txBody>
          <a:bodyPr lIns="91525" tIns="45750" rIns="91525" bIns="45750"/>
          <a:lstStyle/>
          <a:p>
            <a:pPr>
              <a:spcBef>
                <a:spcPct val="0"/>
              </a:spcBef>
              <a:buSzPct val="25000"/>
            </a:pPr>
            <a:r>
              <a:rPr lang="en-US" altLang="zh-TW" sz="1200" dirty="0">
                <a:latin typeface="+mj-ea"/>
                <a:ea typeface="+mj-ea"/>
                <a:cs typeface="Times New Roman" pitchFamily="18" charset="0"/>
              </a:rPr>
              <a:t>1.</a:t>
            </a:r>
            <a:r>
              <a:rPr lang="zh-TW" altLang="zh-TW" sz="1200" dirty="0">
                <a:latin typeface="+mj-ea"/>
                <a:ea typeface="+mj-ea"/>
                <a:cs typeface="Times New Roman" pitchFamily="18" charset="0"/>
              </a:rPr>
              <a:t>「核心素養」是指一個人為適應現在生活及面對未來挑戰，所應具備的知識、能力與態度。</a:t>
            </a:r>
            <a:endParaRPr lang="zh-TW" altLang="en-US" sz="1200" dirty="0">
              <a:latin typeface="+mj-ea"/>
              <a:ea typeface="+mj-ea"/>
              <a:cs typeface="Times New Roman" pitchFamily="18" charset="0"/>
            </a:endParaRPr>
          </a:p>
          <a:p>
            <a:pPr>
              <a:spcBef>
                <a:spcPct val="0"/>
              </a:spcBef>
              <a:buSzPct val="25000"/>
            </a:pPr>
            <a:r>
              <a:rPr lang="en-US" altLang="zh-TW" sz="1200" dirty="0">
                <a:latin typeface="+mj-ea"/>
                <a:ea typeface="+mj-ea"/>
                <a:cs typeface="Times New Roman" pitchFamily="18" charset="0"/>
              </a:rPr>
              <a:t>2.</a:t>
            </a:r>
            <a:r>
              <a:rPr lang="zh-TW" altLang="zh-TW" sz="1200" dirty="0">
                <a:latin typeface="+mj-ea"/>
                <a:ea typeface="+mj-ea"/>
                <a:cs typeface="Times New Roman" pitchFamily="18" charset="0"/>
              </a:rPr>
              <a:t>「核心素養」強調學習不宜以學科知識及技能為限，而應關注學習與生活的結合，透過實踐力行而彰顯學習者的全人發展。</a:t>
            </a:r>
            <a:endParaRPr lang="zh-TW" altLang="en-US" sz="1200" dirty="0">
              <a:latin typeface="+mj-ea"/>
              <a:ea typeface="+mj-ea"/>
              <a:cs typeface="Times New Roman" pitchFamily="18" charset="0"/>
            </a:endParaRPr>
          </a:p>
          <a:p>
            <a:pPr>
              <a:spcBef>
                <a:spcPct val="0"/>
              </a:spcBef>
              <a:buSzPct val="25000"/>
            </a:pPr>
            <a:r>
              <a:rPr lang="en-US" altLang="zh-TW" sz="1200" dirty="0">
                <a:latin typeface="+mj-ea"/>
                <a:ea typeface="+mj-ea"/>
                <a:cs typeface="Times New Roman" pitchFamily="18" charset="0"/>
              </a:rPr>
              <a:t>3.</a:t>
            </a:r>
            <a:r>
              <a:rPr lang="zh-TW" altLang="en-US" sz="1200" dirty="0">
                <a:latin typeface="+mj-ea"/>
                <a:ea typeface="+mj-ea"/>
                <a:cs typeface="Times New Roman" pitchFamily="18" charset="0"/>
              </a:rPr>
              <a:t>核心素養強調教育的價值與功能其三面九項涵蓋知識、能力與態度，在學習過程中引導學生解決生活情境中所面臨的問題，並能與時俱進成為終身學習者。</a:t>
            </a:r>
          </a:p>
          <a:p>
            <a:pPr>
              <a:spcBef>
                <a:spcPct val="0"/>
              </a:spcBef>
              <a:buSzPct val="25000"/>
            </a:pPr>
            <a:r>
              <a:rPr lang="en-US" altLang="zh-TW" sz="1200" dirty="0">
                <a:latin typeface="+mj-ea"/>
                <a:ea typeface="+mj-ea"/>
                <a:cs typeface="Times New Roman" pitchFamily="18" charset="0"/>
              </a:rPr>
              <a:t>4.</a:t>
            </a:r>
            <a:r>
              <a:rPr lang="zh-TW" altLang="en-US" sz="1200" dirty="0">
                <a:latin typeface="+mj-ea"/>
                <a:ea typeface="+mj-ea"/>
                <a:cs typeface="Times New Roman" pitchFamily="18" charset="0"/>
              </a:rPr>
              <a:t>核心素養承續十大基本能力與核心能力勾勒說明學習者圖像（自主行動）</a:t>
            </a:r>
            <a:r>
              <a:rPr lang="en-US" altLang="en-US" sz="1200" dirty="0">
                <a:latin typeface="+mj-ea"/>
                <a:ea typeface="+mj-ea"/>
                <a:cs typeface="Times New Roman" pitchFamily="18" charset="0"/>
              </a:rPr>
              <a:t>、</a:t>
            </a:r>
            <a:r>
              <a:rPr lang="zh-TW" altLang="en-US" sz="1200" dirty="0">
                <a:latin typeface="+mj-ea"/>
                <a:ea typeface="+mj-ea"/>
                <a:cs typeface="Times New Roman" pitchFamily="18" charset="0"/>
              </a:rPr>
              <a:t>學習的圖像（溝通互動），以及學習的意義和價值（社會參與）。</a:t>
            </a:r>
          </a:p>
          <a:p>
            <a:pPr>
              <a:spcBef>
                <a:spcPct val="0"/>
              </a:spcBef>
              <a:buSzPct val="25000"/>
            </a:pPr>
            <a:endParaRPr lang="en-US" sz="1200" dirty="0">
              <a:latin typeface="+mj-ea"/>
              <a:ea typeface="+mj-ea"/>
              <a:cs typeface="Times New Roman" pitchFamily="18" charset="0"/>
            </a:endParaRPr>
          </a:p>
        </p:txBody>
      </p:sp>
      <p:sp>
        <p:nvSpPr>
          <p:cNvPr id="248835" name="Shape 501"/>
          <p:cNvSpPr>
            <a:spLocks noGrp="1"/>
          </p:cNvSpPr>
          <p:nvPr>
            <p:ph type="sldNum" sz="quarter" idx="5"/>
          </p:nvPr>
        </p:nvSpPr>
        <p:spPr>
          <a:noFill/>
          <a:ln>
            <a:miter lim="800000"/>
            <a:headEnd/>
            <a:tailEnd/>
          </a:ln>
        </p:spPr>
        <p:txBody>
          <a:bodyPr lIns="91525" tIns="45750" rIns="91525" bIns="45750"/>
          <a:lstStyle/>
          <a:p>
            <a:pPr defTabSz="914400">
              <a:buSzPct val="25000"/>
            </a:pPr>
            <a:fld id="{42CAE3D7-DA64-45FC-A88F-560682B93670}" type="slidenum">
              <a:rPr lang="en-US" altLang="zh-TW" smtClean="0">
                <a:solidFill>
                  <a:srgbClr val="000000"/>
                </a:solidFill>
                <a:ea typeface="新細明體" charset="-120"/>
                <a:sym typeface="Calibri" pitchFamily="34" charset="0"/>
              </a:rPr>
              <a:pPr defTabSz="914400">
                <a:buSzPct val="25000"/>
              </a:pPr>
              <a:t>25</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34922937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0881" name="Shape 521"/>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250882" name="Shape 522"/>
          <p:cNvSpPr>
            <a:spLocks noGrp="1"/>
          </p:cNvSpPr>
          <p:nvPr>
            <p:ph type="body" idx="1"/>
          </p:nvPr>
        </p:nvSpPr>
        <p:spPr>
          <a:noFill/>
        </p:spPr>
        <p:txBody>
          <a:bodyPr lIns="91525" tIns="45750" rIns="91525" bIns="45750"/>
          <a:lstStyle/>
          <a:p>
            <a:r>
              <a:rPr lang="en-US" altLang="zh-TW" dirty="0"/>
              <a:t>1.</a:t>
            </a:r>
            <a:r>
              <a:rPr kumimoji="1" lang="zh-TW" altLang="en-US" sz="1200" b="0" i="0" u="none" strike="noStrike" kern="1200" baseline="0" dirty="0">
                <a:solidFill>
                  <a:schemeClr val="tx1"/>
                </a:solidFill>
                <a:latin typeface="+mn-lt"/>
                <a:ea typeface="+mn-ea"/>
                <a:cs typeface="+mn-cs"/>
              </a:rPr>
              <a:t>核心素養的課程轉化，係由理念到實際、由抽象到具體、由共同到分殊，環環相扣，層層轉化。各領域</a:t>
            </a:r>
            <a:r>
              <a:rPr kumimoji="1" lang="en-US" altLang="zh-TW" sz="1200" b="0" i="0" u="none" strike="noStrike" kern="1200" baseline="0" dirty="0">
                <a:solidFill>
                  <a:schemeClr val="tx1"/>
                </a:solidFill>
                <a:latin typeface="+mn-lt"/>
                <a:ea typeface="+mn-ea"/>
                <a:cs typeface="+mn-cs"/>
              </a:rPr>
              <a:t>/</a:t>
            </a:r>
            <a:r>
              <a:rPr kumimoji="1" lang="zh-TW" altLang="en-US" sz="1200" b="0" i="0" u="none" strike="noStrike" kern="1200" baseline="0" dirty="0">
                <a:solidFill>
                  <a:schemeClr val="tx1"/>
                </a:solidFill>
                <a:latin typeface="+mn-lt"/>
                <a:ea typeface="+mn-ea"/>
                <a:cs typeface="+mn-cs"/>
              </a:rPr>
              <a:t>科目應考量本身的理念與目標，結合各教育階段核心素養，以發展及訂定「各領域</a:t>
            </a:r>
            <a:r>
              <a:rPr kumimoji="1" lang="en-US" altLang="zh-TW" sz="1200" b="0" i="0" u="none" strike="noStrike" kern="1200" baseline="0" dirty="0">
                <a:solidFill>
                  <a:schemeClr val="tx1"/>
                </a:solidFill>
                <a:latin typeface="+mn-lt"/>
                <a:ea typeface="+mn-ea"/>
                <a:cs typeface="+mn-cs"/>
              </a:rPr>
              <a:t>/</a:t>
            </a:r>
            <a:r>
              <a:rPr kumimoji="1" lang="zh-TW" altLang="en-US" sz="1200" b="0" i="0" u="none" strike="noStrike" kern="1200" baseline="0" dirty="0">
                <a:solidFill>
                  <a:schemeClr val="tx1"/>
                </a:solidFill>
                <a:latin typeface="+mn-lt"/>
                <a:ea typeface="+mn-ea"/>
                <a:cs typeface="+mn-cs"/>
              </a:rPr>
              <a:t>科目核心素養」及「各領域</a:t>
            </a:r>
            <a:r>
              <a:rPr kumimoji="1" lang="en-US" altLang="zh-TW" sz="1200" b="0" i="0" u="none" strike="noStrike" kern="1200" baseline="0" dirty="0">
                <a:solidFill>
                  <a:schemeClr val="tx1"/>
                </a:solidFill>
                <a:latin typeface="+mn-lt"/>
                <a:ea typeface="+mn-ea"/>
                <a:cs typeface="+mn-cs"/>
              </a:rPr>
              <a:t>/</a:t>
            </a:r>
            <a:r>
              <a:rPr kumimoji="1" lang="zh-TW" altLang="en-US" sz="1200" b="0" i="0" u="none" strike="noStrike" kern="1200" baseline="0" dirty="0">
                <a:solidFill>
                  <a:schemeClr val="tx1"/>
                </a:solidFill>
                <a:latin typeface="+mn-lt"/>
                <a:ea typeface="+mn-ea"/>
                <a:cs typeface="+mn-cs"/>
              </a:rPr>
              <a:t>科目學習重點」。「各領域</a:t>
            </a:r>
            <a:r>
              <a:rPr kumimoji="1" lang="en-US" altLang="zh-TW" sz="1200" b="0" i="0" u="none" strike="noStrike" kern="1200" baseline="0" dirty="0">
                <a:solidFill>
                  <a:schemeClr val="tx1"/>
                </a:solidFill>
                <a:latin typeface="+mn-lt"/>
                <a:ea typeface="+mn-ea"/>
                <a:cs typeface="+mn-cs"/>
              </a:rPr>
              <a:t>/</a:t>
            </a:r>
            <a:r>
              <a:rPr kumimoji="1" lang="zh-TW" altLang="en-US" sz="1200" b="0" i="0" u="none" strike="noStrike" kern="1200" baseline="0" dirty="0">
                <a:solidFill>
                  <a:schemeClr val="tx1"/>
                </a:solidFill>
                <a:latin typeface="+mn-lt"/>
                <a:ea typeface="+mn-ea"/>
                <a:cs typeface="+mn-cs"/>
              </a:rPr>
              <a:t>科目核心素養」與「各領域</a:t>
            </a:r>
            <a:r>
              <a:rPr kumimoji="1" lang="en-US" altLang="zh-TW" sz="1200" b="0" i="0" u="none" strike="noStrike" kern="1200" baseline="0" dirty="0">
                <a:solidFill>
                  <a:schemeClr val="tx1"/>
                </a:solidFill>
                <a:latin typeface="+mn-lt"/>
                <a:ea typeface="+mn-ea"/>
                <a:cs typeface="+mn-cs"/>
              </a:rPr>
              <a:t>/</a:t>
            </a:r>
            <a:r>
              <a:rPr kumimoji="1" lang="zh-TW" altLang="en-US" sz="1200" b="0" i="0" u="none" strike="noStrike" kern="1200" baseline="0" dirty="0">
                <a:solidFill>
                  <a:schemeClr val="tx1"/>
                </a:solidFill>
                <a:latin typeface="+mn-lt"/>
                <a:ea typeface="+mn-ea"/>
                <a:cs typeface="+mn-cs"/>
              </a:rPr>
              <a:t>科目學習重點」之間，需彼此呼應，雙向互動。</a:t>
            </a:r>
            <a:endParaRPr lang="en-US" altLang="zh-TW" dirty="0"/>
          </a:p>
          <a:p>
            <a:pPr>
              <a:spcBef>
                <a:spcPct val="0"/>
              </a:spcBef>
              <a:buSzPct val="25000"/>
            </a:pPr>
            <a:r>
              <a:rPr lang="en-US" altLang="zh-TW" dirty="0"/>
              <a:t>2.</a:t>
            </a:r>
            <a:r>
              <a:rPr lang="zh-TW" altLang="en-US" dirty="0"/>
              <a:t>在未來課程綱要中，可透過總綱的「核心素養」、「各教育階段核心素養」，及各領域</a:t>
            </a:r>
            <a:r>
              <a:rPr lang="en-US" altLang="zh-TW" dirty="0"/>
              <a:t>/</a:t>
            </a:r>
            <a:r>
              <a:rPr lang="zh-TW" altLang="en-US" dirty="0"/>
              <a:t>科目綱要的「各領域</a:t>
            </a:r>
            <a:r>
              <a:rPr lang="en-US" altLang="zh-TW" dirty="0"/>
              <a:t>/</a:t>
            </a:r>
            <a:r>
              <a:rPr lang="zh-TW" altLang="en-US" dirty="0"/>
              <a:t>科目核心素養」、「各領域</a:t>
            </a:r>
            <a:r>
              <a:rPr lang="en-US" altLang="zh-TW" dirty="0"/>
              <a:t>/</a:t>
            </a:r>
            <a:r>
              <a:rPr lang="zh-TW" altLang="en-US" dirty="0"/>
              <a:t>科目學習重點」來進行轉化與表述。</a:t>
            </a:r>
            <a:endParaRPr lang="en-US" altLang="zh-TW" dirty="0"/>
          </a:p>
          <a:p>
            <a:r>
              <a:rPr kumimoji="1" lang="en-US" altLang="zh-TW" sz="1200" b="0" i="0" u="none" strike="noStrike" kern="1200" baseline="0" dirty="0">
                <a:solidFill>
                  <a:schemeClr val="tx1"/>
                </a:solidFill>
                <a:latin typeface="+mn-lt"/>
                <a:ea typeface="+mn-ea"/>
                <a:cs typeface="+mn-cs"/>
              </a:rPr>
              <a:t>3.</a:t>
            </a:r>
            <a:r>
              <a:rPr kumimoji="1" lang="zh-TW" altLang="en-US" sz="1200" b="0" i="0" u="none" strike="noStrike" kern="1200" baseline="0" dirty="0">
                <a:solidFill>
                  <a:schemeClr val="tx1"/>
                </a:solidFill>
                <a:latin typeface="+mn-lt"/>
                <a:ea typeface="+mn-ea"/>
                <a:cs typeface="+mn-cs"/>
              </a:rPr>
              <a:t>各領域</a:t>
            </a:r>
            <a:r>
              <a:rPr kumimoji="1" lang="en-US" altLang="zh-TW" sz="1200" b="0" i="0" u="none" strike="noStrike" kern="1200" baseline="0" dirty="0">
                <a:solidFill>
                  <a:schemeClr val="tx1"/>
                </a:solidFill>
                <a:latin typeface="+mn-lt"/>
                <a:ea typeface="+mn-ea"/>
                <a:cs typeface="+mn-cs"/>
              </a:rPr>
              <a:t>/</a:t>
            </a:r>
            <a:r>
              <a:rPr kumimoji="1" lang="zh-TW" altLang="en-US" sz="1200" b="0" i="0" u="none" strike="noStrike" kern="1200" baseline="0" dirty="0">
                <a:solidFill>
                  <a:schemeClr val="tx1"/>
                </a:solidFill>
                <a:latin typeface="+mn-lt"/>
                <a:ea typeface="+mn-ea"/>
                <a:cs typeface="+mn-cs"/>
              </a:rPr>
              <a:t>科目學習重點由「學習表現」與「學習內容」兩個向度所組成</a:t>
            </a:r>
            <a:r>
              <a:rPr kumimoji="1" lang="zh-TW" altLang="en-US" sz="1200" b="0" i="0" u="none" strike="noStrike" kern="1200" baseline="0" dirty="0">
                <a:solidFill>
                  <a:schemeClr val="tx1"/>
                </a:solidFill>
                <a:latin typeface="新細明體" panose="02020500000000000000" pitchFamily="18" charset="-120"/>
                <a:ea typeface="新細明體" panose="02020500000000000000" pitchFamily="18" charset="-120"/>
                <a:cs typeface="+mn-cs"/>
              </a:rPr>
              <a:t>。</a:t>
            </a:r>
            <a:endParaRPr kumimoji="1" lang="en-US" altLang="zh-TW" sz="1200" b="0" i="0" u="none" strike="noStrike" kern="1200" baseline="0" dirty="0">
              <a:solidFill>
                <a:schemeClr val="tx1"/>
              </a:solidFill>
              <a:latin typeface="新細明體" panose="02020500000000000000" pitchFamily="18" charset="-120"/>
              <a:ea typeface="新細明體" panose="02020500000000000000" pitchFamily="18" charset="-120"/>
              <a:cs typeface="+mn-cs"/>
            </a:endParaRPr>
          </a:p>
          <a:p>
            <a:endParaRPr lang="en-US" b="1" i="1" u="sng" dirty="0">
              <a:ea typeface="新細明體" charset="-120"/>
            </a:endParaRPr>
          </a:p>
        </p:txBody>
      </p:sp>
      <p:sp>
        <p:nvSpPr>
          <p:cNvPr id="250883" name="Shape 523"/>
          <p:cNvSpPr>
            <a:spLocks noGrp="1"/>
          </p:cNvSpPr>
          <p:nvPr>
            <p:ph type="sldNum" sz="quarter" idx="5"/>
          </p:nvPr>
        </p:nvSpPr>
        <p:spPr>
          <a:noFill/>
          <a:ln>
            <a:miter lim="800000"/>
            <a:headEnd/>
            <a:tailEnd/>
          </a:ln>
        </p:spPr>
        <p:txBody>
          <a:bodyPr lIns="91525" tIns="45750" rIns="91525" bIns="45750"/>
          <a:lstStyle/>
          <a:p>
            <a:pPr defTabSz="914400">
              <a:buSzPct val="25000"/>
            </a:pPr>
            <a:fld id="{D8710F27-0928-43D5-BC34-FD1412A6F144}" type="slidenum">
              <a:rPr lang="en-US" altLang="zh-TW" smtClean="0">
                <a:solidFill>
                  <a:srgbClr val="000000"/>
                </a:solidFill>
                <a:ea typeface="新細明體" charset="-120"/>
                <a:sym typeface="Calibri" pitchFamily="34" charset="0"/>
              </a:rPr>
              <a:pPr defTabSz="914400">
                <a:buSzPct val="25000"/>
              </a:pPr>
              <a:t>26</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26140166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2929" name="Shape 538"/>
          <p:cNvSpPr>
            <a:spLocks noGrp="1"/>
          </p:cNvSpPr>
          <p:nvPr>
            <p:ph type="body" idx="1"/>
          </p:nvPr>
        </p:nvSpPr>
        <p:spPr>
          <a:noFill/>
        </p:spPr>
        <p:txBody>
          <a:bodyPr lIns="91425" tIns="91425" rIns="91425" bIns="91425"/>
          <a:lstStyle/>
          <a:p>
            <a:pPr>
              <a:spcBef>
                <a:spcPct val="0"/>
              </a:spcBef>
            </a:pPr>
            <a:r>
              <a:rPr lang="en-US" altLang="zh-TW" dirty="0">
                <a:latin typeface="Times New Roman" pitchFamily="18" charset="0"/>
                <a:cs typeface="Times New Roman" pitchFamily="18" charset="0"/>
                <a:sym typeface="Times New Roman" pitchFamily="18" charset="0"/>
              </a:rPr>
              <a:t>1.領域課程中「學習表現」與「學習內容」兩者關係至為密切互為表裡。</a:t>
            </a:r>
          </a:p>
          <a:p>
            <a:r>
              <a:rPr kumimoji="1" lang="en-US" altLang="zh-TW" sz="1200" b="0" i="0" u="none" strike="noStrike" kern="1200" baseline="0" dirty="0">
                <a:solidFill>
                  <a:schemeClr val="tx1"/>
                </a:solidFill>
                <a:latin typeface="+mn-lt"/>
                <a:ea typeface="+mn-ea"/>
                <a:cs typeface="+mn-cs"/>
              </a:rPr>
              <a:t>2.</a:t>
            </a:r>
            <a:r>
              <a:rPr kumimoji="1" lang="zh-TW" altLang="en-US" sz="1200" b="0" i="0" u="none" strike="noStrike" kern="1200" baseline="0" dirty="0">
                <a:solidFill>
                  <a:schemeClr val="tx1"/>
                </a:solidFill>
                <a:latin typeface="+mn-lt"/>
                <a:ea typeface="+mn-ea"/>
                <a:cs typeface="+mn-cs"/>
              </a:rPr>
              <a:t>學習表現：學習表現是強調以學習者為中心的概念，學習表現重視認知、情意與技能之學習展現，代表該領域</a:t>
            </a:r>
            <a:r>
              <a:rPr kumimoji="1" lang="en-US" altLang="zh-TW" sz="1200" b="0" i="0" u="none" strike="noStrike" kern="1200" baseline="0" dirty="0">
                <a:solidFill>
                  <a:schemeClr val="tx1"/>
                </a:solidFill>
                <a:latin typeface="+mn-lt"/>
                <a:ea typeface="+mn-ea"/>
                <a:cs typeface="+mn-cs"/>
              </a:rPr>
              <a:t>/</a:t>
            </a:r>
            <a:r>
              <a:rPr kumimoji="1" lang="zh-TW" altLang="en-US" sz="1200" b="0" i="0" u="none" strike="noStrike" kern="1200" baseline="0" dirty="0">
                <a:solidFill>
                  <a:schemeClr val="tx1"/>
                </a:solidFill>
                <a:latin typeface="+mn-lt"/>
                <a:ea typeface="+mn-ea"/>
                <a:cs typeface="+mn-cs"/>
              </a:rPr>
              <a:t>科目的非「內容」向度，應能具體展現或呼應該領域</a:t>
            </a:r>
            <a:r>
              <a:rPr kumimoji="1" lang="en-US" altLang="zh-TW" sz="1200" b="0" i="0" u="none" strike="noStrike" kern="1200" baseline="0" dirty="0">
                <a:solidFill>
                  <a:schemeClr val="tx1"/>
                </a:solidFill>
                <a:latin typeface="+mn-lt"/>
                <a:ea typeface="+mn-ea"/>
                <a:cs typeface="+mn-cs"/>
              </a:rPr>
              <a:t>/</a:t>
            </a:r>
            <a:r>
              <a:rPr kumimoji="1" lang="zh-TW" altLang="en-US" sz="1200" b="0" i="0" u="none" strike="noStrike" kern="1200" baseline="0" dirty="0">
                <a:solidFill>
                  <a:schemeClr val="tx1"/>
                </a:solidFill>
                <a:latin typeface="+mn-lt"/>
                <a:ea typeface="+mn-ea"/>
                <a:cs typeface="+mn-cs"/>
              </a:rPr>
              <a:t>科目核心素養。</a:t>
            </a:r>
            <a:endParaRPr kumimoji="1" lang="en-US" altLang="zh-TW" sz="1200" b="0" i="0" u="none" strike="noStrike" kern="1200" baseline="0" dirty="0">
              <a:solidFill>
                <a:schemeClr val="tx1"/>
              </a:solidFill>
              <a:latin typeface="+mn-lt"/>
              <a:ea typeface="+mn-ea"/>
              <a:cs typeface="+mn-cs"/>
            </a:endParaRPr>
          </a:p>
          <a:p>
            <a:r>
              <a:rPr kumimoji="1" lang="en-US" altLang="zh-TW" sz="1200" b="0" i="0" u="none" strike="noStrike" kern="1200" baseline="0" dirty="0">
                <a:solidFill>
                  <a:schemeClr val="tx1"/>
                </a:solidFill>
                <a:latin typeface="+mn-lt"/>
                <a:ea typeface="+mn-ea"/>
                <a:cs typeface="+mn-cs"/>
              </a:rPr>
              <a:t>3.</a:t>
            </a:r>
            <a:r>
              <a:rPr kumimoji="1" lang="zh-TW" altLang="en-US" sz="1200" b="0" i="0" u="none" strike="noStrike" kern="1200" baseline="0" dirty="0">
                <a:solidFill>
                  <a:schemeClr val="tx1"/>
                </a:solidFill>
                <a:latin typeface="+mn-lt"/>
                <a:ea typeface="+mn-ea"/>
                <a:cs typeface="+mn-cs"/>
              </a:rPr>
              <a:t>學習內容需能涵蓋該領域</a:t>
            </a:r>
            <a:r>
              <a:rPr kumimoji="1" lang="en-US" altLang="zh-TW" sz="1200" b="0" i="0" u="none" strike="noStrike" kern="1200" baseline="0" dirty="0">
                <a:solidFill>
                  <a:schemeClr val="tx1"/>
                </a:solidFill>
                <a:latin typeface="+mn-lt"/>
                <a:ea typeface="+mn-ea"/>
                <a:cs typeface="+mn-cs"/>
              </a:rPr>
              <a:t>/</a:t>
            </a:r>
            <a:r>
              <a:rPr kumimoji="1" lang="zh-TW" altLang="en-US" sz="1200" b="0" i="0" u="none" strike="noStrike" kern="1200" baseline="0" dirty="0">
                <a:solidFill>
                  <a:schemeClr val="tx1"/>
                </a:solidFill>
                <a:latin typeface="+mn-lt"/>
                <a:ea typeface="+mn-ea"/>
                <a:cs typeface="+mn-cs"/>
              </a:rPr>
              <a:t>科目之重要事實、概念、原理原則、技能、態度與後設認知等知識。學習內容是該領域</a:t>
            </a:r>
            <a:r>
              <a:rPr kumimoji="1" lang="en-US" altLang="zh-TW" sz="1200" b="0" i="0" u="none" strike="noStrike" kern="1200" baseline="0" dirty="0">
                <a:solidFill>
                  <a:schemeClr val="tx1"/>
                </a:solidFill>
                <a:latin typeface="+mn-lt"/>
                <a:ea typeface="+mn-ea"/>
                <a:cs typeface="+mn-cs"/>
              </a:rPr>
              <a:t>/</a:t>
            </a:r>
            <a:r>
              <a:rPr kumimoji="1" lang="zh-TW" altLang="en-US" sz="1200" b="0" i="0" u="none" strike="noStrike" kern="1200" baseline="0" dirty="0">
                <a:solidFill>
                  <a:schemeClr val="tx1"/>
                </a:solidFill>
                <a:latin typeface="+mn-lt"/>
                <a:ea typeface="+mn-ea"/>
                <a:cs typeface="+mn-cs"/>
              </a:rPr>
              <a:t>科目重要的、基礎的內容，學校、地方政府或出版社得依其專業需求與特性，將學習內容做適當的轉化，以發展適當的教材。</a:t>
            </a:r>
          </a:p>
        </p:txBody>
      </p:sp>
      <p:sp>
        <p:nvSpPr>
          <p:cNvPr id="252930" name="Shape 539"/>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a:solidFill>
              <a:srgbClr val="000000"/>
            </a:solidFill>
            <a:miter lim="800000"/>
            <a:headEnd/>
            <a:tailEnd/>
          </a:ln>
        </p:spPr>
      </p:sp>
    </p:spTree>
    <p:extLst>
      <p:ext uri="{BB962C8B-B14F-4D97-AF65-F5344CB8AC3E}">
        <p14:creationId xmlns:p14="http://schemas.microsoft.com/office/powerpoint/2010/main" val="28555619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zh-TW" altLang="en-US" dirty="0" smtClean="0"/>
              <a:t>就體育而言，除了技能，同樣要重視知識、情意</a:t>
            </a:r>
            <a:endParaRPr lang="en-US" altLang="zh-TW" dirty="0" smtClean="0"/>
          </a:p>
          <a:p>
            <a:pPr marL="228600" indent="-228600">
              <a:buAutoNum type="arabicPeriod"/>
            </a:pPr>
            <a:r>
              <a:rPr lang="zh-TW" altLang="en-US" dirty="0" smtClean="0"/>
              <a:t>希望學生不只是聽老師的話才做到，更能夠知道為什麼，甚至能舉一反三</a:t>
            </a:r>
            <a:endParaRPr lang="en-US" altLang="zh-TW" dirty="0" smtClean="0"/>
          </a:p>
          <a:p>
            <a:pPr marL="228600" indent="-228600">
              <a:buAutoNum type="arabicPeriod"/>
            </a:pPr>
            <a:r>
              <a:rPr lang="zh-TW" altLang="en-US" dirty="0" smtClean="0"/>
              <a:t>在過去教導技能時，往往是情境脫離的</a:t>
            </a:r>
            <a:r>
              <a:rPr lang="en-US" altLang="zh-TW" dirty="0" smtClean="0"/>
              <a:t>…</a:t>
            </a:r>
          </a:p>
          <a:p>
            <a:pPr marL="228600" indent="-228600">
              <a:buAutoNum type="arabicPeriod"/>
            </a:pPr>
            <a:r>
              <a:rPr lang="zh-TW" altLang="en-US" dirty="0" smtClean="0"/>
              <a:t>延續性的學習</a:t>
            </a:r>
            <a:r>
              <a:rPr lang="en-US" altLang="zh-TW" dirty="0" smtClean="0"/>
              <a:t>…</a:t>
            </a:r>
            <a:r>
              <a:rPr lang="zh-TW" altLang="en-US" dirty="0" smtClean="0"/>
              <a:t> 看到學生下課練習</a:t>
            </a:r>
            <a:r>
              <a:rPr lang="en-US" altLang="zh-TW" dirty="0" smtClean="0"/>
              <a:t>/</a:t>
            </a:r>
            <a:r>
              <a:rPr lang="zh-TW" altLang="en-US" dirty="0" smtClean="0"/>
              <a:t>玩老師介紹的遊戲，老師也很有成就感</a:t>
            </a:r>
            <a:endParaRPr lang="zh-TW" altLang="en-US" dirty="0"/>
          </a:p>
        </p:txBody>
      </p:sp>
      <p:sp>
        <p:nvSpPr>
          <p:cNvPr id="4" name="投影片編號版面配置區 3"/>
          <p:cNvSpPr>
            <a:spLocks noGrp="1"/>
          </p:cNvSpPr>
          <p:nvPr>
            <p:ph type="sldNum" sz="quarter" idx="10"/>
          </p:nvPr>
        </p:nvSpPr>
        <p:spPr/>
        <p:txBody>
          <a:bodyPr/>
          <a:lstStyle/>
          <a:p>
            <a:fld id="{F8FE7615-2B7A-4572-B53D-C2436E4956EC}" type="slidenum">
              <a:rPr lang="zh-TW" altLang="en-US" smtClean="0"/>
              <a:pPr/>
              <a:t>28</a:t>
            </a:fld>
            <a:endParaRPr lang="en-US" altLang="zh-TW"/>
          </a:p>
        </p:txBody>
      </p:sp>
    </p:spTree>
    <p:extLst>
      <p:ext uri="{BB962C8B-B14F-4D97-AF65-F5344CB8AC3E}">
        <p14:creationId xmlns:p14="http://schemas.microsoft.com/office/powerpoint/2010/main" val="36411790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4977" name="Shape 546"/>
          <p:cNvSpPr>
            <a:spLocks noGrp="1" noRot="1" noChangeAspect="1"/>
          </p:cNvSpPr>
          <p:nvPr>
            <p:ph type="sldImg" idx="2"/>
          </p:nvPr>
        </p:nvSpPr>
        <p:spPr bwMode="auto">
          <a:xfrm>
            <a:off x="919163" y="746125"/>
            <a:ext cx="4968875" cy="3727450"/>
          </a:xfrm>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254978" name="Shape 547"/>
          <p:cNvSpPr>
            <a:spLocks noGrp="1"/>
          </p:cNvSpPr>
          <p:nvPr>
            <p:ph type="body" idx="1"/>
          </p:nvPr>
        </p:nvSpPr>
        <p:spPr>
          <a:noFill/>
        </p:spPr>
        <p:txBody>
          <a:bodyPr lIns="91525" tIns="91525" rIns="91525" bIns="91525"/>
          <a:lstStyle/>
          <a:p>
            <a:pPr>
              <a:spcBef>
                <a:spcPct val="0"/>
              </a:spcBef>
              <a:buSzPct val="25000"/>
            </a:pPr>
            <a:r>
              <a:rPr lang="en-US" dirty="0" err="1">
                <a:ea typeface="新細明體" charset="-120"/>
              </a:rPr>
              <a:t>圖片的意涵是不同植物需要不同的土壤</a:t>
            </a:r>
            <a:r>
              <a:rPr lang="zh-TW" altLang="en-US" dirty="0">
                <a:latin typeface="新細明體" panose="02020500000000000000" pitchFamily="18" charset="-120"/>
                <a:ea typeface="新細明體" panose="02020500000000000000" pitchFamily="18" charset="-120"/>
              </a:rPr>
              <a:t>、</a:t>
            </a:r>
            <a:r>
              <a:rPr lang="en-US" dirty="0" err="1">
                <a:ea typeface="新細明體" charset="-120"/>
              </a:rPr>
              <a:t>日照、水分</a:t>
            </a:r>
            <a:r>
              <a:rPr lang="zh-TW" altLang="en-US" dirty="0">
                <a:latin typeface="新細明體" panose="02020500000000000000" pitchFamily="18" charset="-120"/>
                <a:ea typeface="新細明體" panose="02020500000000000000" pitchFamily="18" charset="-120"/>
              </a:rPr>
              <a:t>、</a:t>
            </a:r>
            <a:r>
              <a:rPr lang="en-US" dirty="0" err="1" smtClean="0">
                <a:ea typeface="新細明體" charset="-120"/>
              </a:rPr>
              <a:t>養分等條件</a:t>
            </a:r>
            <a:r>
              <a:rPr lang="zh-TW" altLang="en-US" dirty="0" smtClean="0">
                <a:ea typeface="新細明體" charset="-120"/>
              </a:rPr>
              <a:t>，</a:t>
            </a:r>
            <a:r>
              <a:rPr lang="en-US" dirty="0" smtClean="0">
                <a:ea typeface="新細明體" charset="-120"/>
              </a:rPr>
              <a:t>才能長成各自的特色</a:t>
            </a:r>
            <a:r>
              <a:rPr lang="en-US" altLang="zh-TW" dirty="0"/>
              <a:t>12</a:t>
            </a:r>
            <a:r>
              <a:rPr lang="en-US" dirty="0">
                <a:ea typeface="新細明體" charset="-120"/>
              </a:rPr>
              <a:t>年國教的願景是：提供合適的條件</a:t>
            </a:r>
          </a:p>
          <a:p>
            <a:pPr>
              <a:spcBef>
                <a:spcPct val="0"/>
              </a:spcBef>
              <a:buSzPct val="25000"/>
            </a:pPr>
            <a:r>
              <a:rPr lang="en-US" dirty="0">
                <a:ea typeface="新細明體" charset="-120"/>
              </a:rPr>
              <a:t>（</a:t>
            </a:r>
            <a:r>
              <a:rPr lang="en-US" dirty="0" err="1">
                <a:ea typeface="新細明體" charset="-120"/>
              </a:rPr>
              <a:t>多元的課程）讓學生適性學習</a:t>
            </a:r>
            <a:r>
              <a:rPr lang="zh-TW" altLang="en-US" dirty="0">
                <a:latin typeface="新細明體" panose="02020500000000000000" pitchFamily="18" charset="-120"/>
                <a:ea typeface="新細明體" panose="02020500000000000000" pitchFamily="18" charset="-120"/>
              </a:rPr>
              <a:t>，</a:t>
            </a:r>
            <a:r>
              <a:rPr lang="en-US" dirty="0" err="1">
                <a:ea typeface="新細明體" charset="-120"/>
              </a:rPr>
              <a:t>適性發展</a:t>
            </a:r>
            <a:r>
              <a:rPr lang="zh-TW" altLang="en-US" dirty="0">
                <a:latin typeface="新細明體" panose="02020500000000000000" pitchFamily="18" charset="-120"/>
                <a:ea typeface="新細明體" panose="02020500000000000000" pitchFamily="18" charset="-120"/>
              </a:rPr>
              <a:t>，</a:t>
            </a:r>
            <a:r>
              <a:rPr lang="en-US" dirty="0" err="1">
                <a:ea typeface="新細明體" charset="-120"/>
              </a:rPr>
              <a:t>終身保有不斷更新成長的動力</a:t>
            </a:r>
            <a:r>
              <a:rPr lang="zh-TW" altLang="en-US" dirty="0">
                <a:latin typeface="新細明體" panose="02020500000000000000" pitchFamily="18" charset="-120"/>
                <a:ea typeface="新細明體" panose="02020500000000000000" pitchFamily="18" charset="-120"/>
              </a:rPr>
              <a:t>，</a:t>
            </a:r>
            <a:r>
              <a:rPr lang="en-US" dirty="0" err="1">
                <a:ea typeface="新細明體" charset="-120"/>
              </a:rPr>
              <a:t>成為終身學習者</a:t>
            </a:r>
            <a:r>
              <a:rPr lang="en-US" dirty="0">
                <a:ea typeface="新細明體" charset="-120"/>
              </a:rPr>
              <a:t>！</a:t>
            </a:r>
          </a:p>
        </p:txBody>
      </p:sp>
    </p:spTree>
    <p:extLst>
      <p:ext uri="{BB962C8B-B14F-4D97-AF65-F5344CB8AC3E}">
        <p14:creationId xmlns:p14="http://schemas.microsoft.com/office/powerpoint/2010/main" val="18615386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7025" name="Shape 555"/>
          <p:cNvSpPr>
            <a:spLocks noGrp="1" noRot="1" noChangeAspect="1"/>
          </p:cNvSpPr>
          <p:nvPr>
            <p:ph type="sldImg" idx="2"/>
          </p:nvPr>
        </p:nvSpPr>
        <p:spPr bwMode="auto">
          <a:xfrm>
            <a:off x="919163" y="746125"/>
            <a:ext cx="4968875" cy="3727450"/>
          </a:xfrm>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257026" name="Shape 556"/>
          <p:cNvSpPr>
            <a:spLocks noGrp="1"/>
          </p:cNvSpPr>
          <p:nvPr>
            <p:ph type="body" idx="1"/>
          </p:nvPr>
        </p:nvSpPr>
        <p:spPr>
          <a:noFill/>
        </p:spPr>
        <p:txBody>
          <a:bodyPr lIns="91525" tIns="91525" rIns="91525" bIns="91525"/>
          <a:lstStyle/>
          <a:p>
            <a:pPr>
              <a:spcBef>
                <a:spcPct val="0"/>
              </a:spcBef>
              <a:buSzPct val="25000"/>
            </a:pPr>
            <a:r>
              <a:rPr lang="en-US" altLang="zh-TW" b="0" i="0" u="none" dirty="0">
                <a:solidFill>
                  <a:srgbClr val="000000"/>
                </a:solidFill>
                <a:sym typeface="Calibri" pitchFamily="34" charset="0"/>
              </a:rPr>
              <a:t>P29-P36</a:t>
            </a:r>
            <a:r>
              <a:rPr lang="zh-TW" altLang="en-US" b="0" i="0" u="none" dirty="0">
                <a:solidFill>
                  <a:srgbClr val="000000"/>
                </a:solidFill>
                <a:sym typeface="Calibri" pitchFamily="34" charset="0"/>
              </a:rPr>
              <a:t>張</a:t>
            </a:r>
            <a:r>
              <a:rPr lang="en-US" altLang="zh-TW" b="0" i="0" u="none" dirty="0">
                <a:solidFill>
                  <a:srgbClr val="000000"/>
                </a:solidFill>
                <a:sym typeface="Calibri" pitchFamily="34" charset="0"/>
              </a:rPr>
              <a:t>PPT</a:t>
            </a:r>
            <a:r>
              <a:rPr lang="zh-TW" altLang="en-US" b="0" i="0" u="none" dirty="0">
                <a:solidFill>
                  <a:srgbClr val="000000"/>
                </a:solidFill>
                <a:sym typeface="Calibri" pitchFamily="34" charset="0"/>
              </a:rPr>
              <a:t>僅限國中小，高中宣講要修改內容</a:t>
            </a:r>
            <a:r>
              <a:rPr lang="zh-TW" altLang="en-US" dirty="0">
                <a:latin typeface="新細明體" charset="-120"/>
              </a:rPr>
              <a:t>。</a:t>
            </a:r>
            <a:endParaRPr lang="zh-TW" altLang="en-US" b="0" i="0" u="none" dirty="0">
              <a:solidFill>
                <a:srgbClr val="000000"/>
              </a:solidFill>
              <a:sym typeface="Calibri" pitchFamily="34" charset="0"/>
            </a:endParaRPr>
          </a:p>
        </p:txBody>
      </p:sp>
    </p:spTree>
    <p:extLst>
      <p:ext uri="{BB962C8B-B14F-4D97-AF65-F5344CB8AC3E}">
        <p14:creationId xmlns:p14="http://schemas.microsoft.com/office/powerpoint/2010/main" val="24665995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9073" name="Shape 562"/>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259074" name="Shape 563"/>
          <p:cNvSpPr>
            <a:spLocks noGrp="1"/>
          </p:cNvSpPr>
          <p:nvPr>
            <p:ph type="body" idx="1"/>
          </p:nvPr>
        </p:nvSpPr>
        <p:spPr>
          <a:noFill/>
        </p:spPr>
        <p:txBody>
          <a:bodyPr lIns="91525" tIns="45750" rIns="91525" bIns="45750"/>
          <a:lstStyle/>
          <a:p>
            <a:pPr>
              <a:spcBef>
                <a:spcPct val="0"/>
              </a:spcBef>
              <a:buSzPct val="25000"/>
            </a:pPr>
            <a:endParaRPr lang="en-US" altLang="zh-TW" b="1" i="1" u="sng" dirty="0">
              <a:solidFill>
                <a:srgbClr val="000000"/>
              </a:solidFill>
              <a:sym typeface="Calibri" pitchFamily="34" charset="0"/>
            </a:endParaRPr>
          </a:p>
        </p:txBody>
      </p:sp>
      <p:sp>
        <p:nvSpPr>
          <p:cNvPr id="259075" name="Shape 564"/>
          <p:cNvSpPr>
            <a:spLocks noGrp="1"/>
          </p:cNvSpPr>
          <p:nvPr>
            <p:ph type="sldNum" sz="quarter" idx="5"/>
          </p:nvPr>
        </p:nvSpPr>
        <p:spPr>
          <a:noFill/>
          <a:ln>
            <a:miter lim="800000"/>
            <a:headEnd/>
            <a:tailEnd/>
          </a:ln>
        </p:spPr>
        <p:txBody>
          <a:bodyPr lIns="91525" tIns="45750" rIns="91525" bIns="45750"/>
          <a:lstStyle/>
          <a:p>
            <a:pPr defTabSz="914400">
              <a:buSzPct val="25000"/>
            </a:pPr>
            <a:fld id="{74092EE6-D3F4-44D4-85A4-5F7C91DD8530}" type="slidenum">
              <a:rPr lang="en-US" altLang="zh-TW" smtClean="0">
                <a:solidFill>
                  <a:srgbClr val="000000"/>
                </a:solidFill>
                <a:ea typeface="新細明體" charset="-120"/>
                <a:sym typeface="Calibri" pitchFamily="34" charset="0"/>
              </a:rPr>
              <a:pPr defTabSz="914400">
                <a:buSzPct val="25000"/>
              </a:pPr>
              <a:t>31</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5363651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1121" name="Shape 569"/>
          <p:cNvSpPr>
            <a:spLocks noGrp="1"/>
          </p:cNvSpPr>
          <p:nvPr>
            <p:ph type="body" idx="1"/>
          </p:nvPr>
        </p:nvSpPr>
        <p:spPr>
          <a:noFill/>
        </p:spPr>
        <p:txBody>
          <a:bodyPr lIns="91425" tIns="91425" rIns="91425" bIns="91425"/>
          <a:lstStyle/>
          <a:p>
            <a:pPr>
              <a:spcBef>
                <a:spcPct val="0"/>
              </a:spcBef>
            </a:pPr>
            <a:r>
              <a:rPr lang="zh-TW" altLang="en-US" b="0" i="0" u="none" dirty="0">
                <a:latin typeface="標楷體" panose="03000509000000000000" pitchFamily="65" charset="-120"/>
                <a:ea typeface="標楷體" panose="03000509000000000000" pitchFamily="65" charset="-120"/>
              </a:rPr>
              <a:t>第一階段生活課程之涵蓋增加綜合活動，特別加底色以凸顯</a:t>
            </a:r>
            <a:r>
              <a:rPr lang="zh-TW" altLang="en-US" dirty="0">
                <a:latin typeface="新細明體" charset="-120"/>
              </a:rPr>
              <a:t>。</a:t>
            </a:r>
            <a:endParaRPr lang="en-US" b="0" i="0" u="none" dirty="0">
              <a:latin typeface="標楷體" panose="03000509000000000000" pitchFamily="65" charset="-120"/>
              <a:ea typeface="標楷體" panose="03000509000000000000" pitchFamily="65" charset="-120"/>
            </a:endParaRPr>
          </a:p>
        </p:txBody>
      </p:sp>
      <p:sp>
        <p:nvSpPr>
          <p:cNvPr id="261122" name="Shape 570"/>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a:solidFill>
              <a:srgbClr val="000000"/>
            </a:solidFill>
            <a:miter lim="800000"/>
            <a:headEnd/>
            <a:tailEnd/>
          </a:ln>
        </p:spPr>
      </p:sp>
    </p:spTree>
    <p:extLst>
      <p:ext uri="{BB962C8B-B14F-4D97-AF65-F5344CB8AC3E}">
        <p14:creationId xmlns:p14="http://schemas.microsoft.com/office/powerpoint/2010/main" val="36071001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3169" name="Shape 576"/>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263170" name="Shape 577"/>
          <p:cNvSpPr>
            <a:spLocks noGrp="1"/>
          </p:cNvSpPr>
          <p:nvPr>
            <p:ph type="body" idx="1"/>
          </p:nvPr>
        </p:nvSpPr>
        <p:spPr>
          <a:noFill/>
        </p:spPr>
        <p:txBody>
          <a:bodyPr lIns="91525" tIns="45750" rIns="91525" bIns="45750"/>
          <a:lstStyle/>
          <a:p>
            <a:pPr>
              <a:spcBef>
                <a:spcPct val="0"/>
              </a:spcBef>
              <a:buSzPct val="25000"/>
            </a:pPr>
            <a:endParaRPr lang="en-US" b="1" i="1" u="sng" dirty="0">
              <a:ea typeface="新細明體" charset="-120"/>
            </a:endParaRPr>
          </a:p>
        </p:txBody>
      </p:sp>
      <p:sp>
        <p:nvSpPr>
          <p:cNvPr id="263171" name="Shape 578"/>
          <p:cNvSpPr>
            <a:spLocks noGrp="1"/>
          </p:cNvSpPr>
          <p:nvPr>
            <p:ph type="sldNum" sz="quarter" idx="5"/>
          </p:nvPr>
        </p:nvSpPr>
        <p:spPr>
          <a:noFill/>
          <a:ln>
            <a:miter lim="800000"/>
            <a:headEnd/>
            <a:tailEnd/>
          </a:ln>
        </p:spPr>
        <p:txBody>
          <a:bodyPr lIns="91525" tIns="45750" rIns="91525" bIns="45750"/>
          <a:lstStyle/>
          <a:p>
            <a:pPr defTabSz="914400">
              <a:buSzPct val="25000"/>
            </a:pPr>
            <a:fld id="{5DE687CB-19C5-4EF3-B87C-4748AFE0C67C}" type="slidenum">
              <a:rPr lang="en-US" altLang="zh-TW" smtClean="0">
                <a:solidFill>
                  <a:srgbClr val="000000"/>
                </a:solidFill>
                <a:ea typeface="新細明體" charset="-120"/>
                <a:sym typeface="Calibri" pitchFamily="34" charset="0"/>
              </a:rPr>
              <a:pPr defTabSz="914400">
                <a:buSzPct val="25000"/>
              </a:pPr>
              <a:t>33</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18042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投影片圖像版面配置區 1"/>
          <p:cNvSpPr>
            <a:spLocks noGrp="1" noRot="1" noChangeAspect="1"/>
          </p:cNvSpPr>
          <p:nvPr>
            <p:ph type="sldImg"/>
          </p:nvPr>
        </p:nvSpPr>
        <p:spPr bwMode="auto">
          <a:noFill/>
          <a:ln>
            <a:solidFill>
              <a:srgbClr val="000000"/>
            </a:solidFill>
            <a:miter lim="800000"/>
            <a:headEnd/>
            <a:tailEnd/>
          </a:ln>
        </p:spPr>
      </p:sp>
      <p:sp>
        <p:nvSpPr>
          <p:cNvPr id="3" name="備忘稿版面配置區 2"/>
          <p:cNvSpPr>
            <a:spLocks noGrp="1"/>
          </p:cNvSpPr>
          <p:nvPr>
            <p:ph type="body" idx="1"/>
          </p:nvPr>
        </p:nvSpPr>
        <p:spPr/>
        <p:txBody>
          <a:bodyPr/>
          <a:lstStyle/>
          <a:p>
            <a:r>
              <a:rPr lang="zh-TW" altLang="en-US" dirty="0"/>
              <a:t>此頁先說明何以實施</a:t>
            </a:r>
            <a:r>
              <a:rPr lang="en-US" altLang="zh-TW" dirty="0"/>
              <a:t>12</a:t>
            </a:r>
            <a:r>
              <a:rPr lang="zh-TW" altLang="en-US" dirty="0"/>
              <a:t>年國教</a:t>
            </a:r>
            <a:r>
              <a:rPr lang="zh-TW" altLang="en-US" b="1" dirty="0"/>
              <a:t>，</a:t>
            </a:r>
            <a:r>
              <a:rPr lang="zh-TW" altLang="en-US" dirty="0"/>
              <a:t>因此會有新課綱</a:t>
            </a:r>
            <a:r>
              <a:rPr lang="zh-TW" altLang="en-US" b="1" dirty="0"/>
              <a:t>：</a:t>
            </a:r>
            <a:endParaRPr lang="en-US" altLang="zh-TW" dirty="0"/>
          </a:p>
          <a:p>
            <a:pPr>
              <a:buFont typeface="Calibri" pitchFamily="34" charset="0"/>
              <a:buAutoNum type="arabicPeriod"/>
            </a:pPr>
            <a:r>
              <a:rPr lang="zh-TW" altLang="en-US" dirty="0"/>
              <a:t>根據統計，近三年國中學生升學率已達</a:t>
            </a:r>
            <a:r>
              <a:rPr lang="en-US" altLang="zh-TW" dirty="0"/>
              <a:t>99%</a:t>
            </a:r>
            <a:r>
              <a:rPr lang="zh-TW" altLang="en-US" dirty="0"/>
              <a:t>，在量方面實質上已具備</a:t>
            </a:r>
            <a:r>
              <a:rPr lang="en-US" altLang="zh-TW" dirty="0" smtClean="0"/>
              <a:t>12</a:t>
            </a:r>
            <a:r>
              <a:rPr lang="zh-TW" altLang="en-US" smtClean="0"/>
              <a:t>年國教</a:t>
            </a:r>
            <a:r>
              <a:rPr lang="zh-TW" altLang="en-US" dirty="0"/>
              <a:t>的目標</a:t>
            </a:r>
            <a:r>
              <a:rPr lang="zh-TW" altLang="en-US" dirty="0">
                <a:latin typeface="新細明體" charset="-120"/>
              </a:rPr>
              <a:t>。</a:t>
            </a:r>
            <a:endParaRPr lang="en-US" altLang="zh-TW" dirty="0"/>
          </a:p>
          <a:p>
            <a:pPr>
              <a:buFont typeface="Calibri" pitchFamily="34" charset="0"/>
              <a:buAutoNum type="arabicPeriod"/>
            </a:pPr>
            <a:r>
              <a:rPr lang="zh-TW" altLang="en-US" dirty="0"/>
              <a:t>隨著少子化、族群的多樣性、３Ｃ產業的快速發展，我們的生活世界有了很大的改變，教育的內容和方式也應有所不同才能因應個人和社會需要</a:t>
            </a:r>
            <a:r>
              <a:rPr lang="zh-TW" altLang="en-US" dirty="0">
                <a:latin typeface="新細明體" charset="-120"/>
              </a:rPr>
              <a:t>。</a:t>
            </a:r>
            <a:endParaRPr lang="en-US" altLang="zh-TW" dirty="0"/>
          </a:p>
          <a:p>
            <a:pPr>
              <a:buFont typeface="Calibri" pitchFamily="34" charset="0"/>
              <a:buAutoNum type="arabicPeriod"/>
            </a:pPr>
            <a:r>
              <a:rPr lang="zh-TW" altLang="en-US" dirty="0"/>
              <a:t>政府可以說是在社會大眾的期待下，而加快推動的腳步</a:t>
            </a:r>
            <a:r>
              <a:rPr lang="zh-TW" altLang="en-US" dirty="0">
                <a:latin typeface="新細明體" charset="-120"/>
              </a:rPr>
              <a:t>。</a:t>
            </a:r>
            <a:endParaRPr lang="zh-TW" altLang="en-US" dirty="0"/>
          </a:p>
        </p:txBody>
      </p:sp>
      <p:sp>
        <p:nvSpPr>
          <p:cNvPr id="207875" name="投影片編號版面配置區 3"/>
          <p:cNvSpPr>
            <a:spLocks noGrp="1"/>
          </p:cNvSpPr>
          <p:nvPr>
            <p:ph type="sldNum" sz="quarter" idx="5"/>
          </p:nvPr>
        </p:nvSpPr>
        <p:spPr>
          <a:noFill/>
          <a:ln>
            <a:miter lim="800000"/>
            <a:headEnd/>
            <a:tailEnd/>
          </a:ln>
        </p:spPr>
        <p:txBody>
          <a:bodyPr/>
          <a:lstStyle/>
          <a:p>
            <a:pPr defTabSz="914400"/>
            <a:fld id="{C837E494-6E7C-42B4-8D46-E2519266563B}" type="slidenum">
              <a:rPr lang="zh-TW" altLang="en-US" smtClean="0">
                <a:ea typeface="新細明體" charset="-120"/>
              </a:rPr>
              <a:pPr defTabSz="914400"/>
              <a:t>5</a:t>
            </a:fld>
            <a:endParaRPr lang="en-US" altLang="zh-TW">
              <a:ea typeface="新細明體" charset="-120"/>
            </a:endParaRPr>
          </a:p>
        </p:txBody>
      </p:sp>
    </p:spTree>
    <p:extLst>
      <p:ext uri="{BB962C8B-B14F-4D97-AF65-F5344CB8AC3E}">
        <p14:creationId xmlns:p14="http://schemas.microsoft.com/office/powerpoint/2010/main" val="12363609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latin typeface="Arial" charset="0"/>
            </a:endParaRPr>
          </a:p>
        </p:txBody>
      </p:sp>
      <p:sp>
        <p:nvSpPr>
          <p:cNvPr id="614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新細明體" charset="-120"/>
              </a:defRPr>
            </a:lvl1pPr>
            <a:lvl2pPr marL="742950" indent="-285750">
              <a:spcBef>
                <a:spcPct val="30000"/>
              </a:spcBef>
              <a:defRPr sz="1200">
                <a:solidFill>
                  <a:schemeClr val="tx1"/>
                </a:solidFill>
                <a:latin typeface="Calibri" pitchFamily="34" charset="0"/>
                <a:ea typeface="新細明體" charset="-120"/>
              </a:defRPr>
            </a:lvl2pPr>
            <a:lvl3pPr marL="1143000" indent="-228600">
              <a:spcBef>
                <a:spcPct val="30000"/>
              </a:spcBef>
              <a:defRPr sz="1200">
                <a:solidFill>
                  <a:schemeClr val="tx1"/>
                </a:solidFill>
                <a:latin typeface="Calibri" pitchFamily="34" charset="0"/>
                <a:ea typeface="新細明體" charset="-120"/>
              </a:defRPr>
            </a:lvl3pPr>
            <a:lvl4pPr marL="1600200" indent="-228600">
              <a:spcBef>
                <a:spcPct val="30000"/>
              </a:spcBef>
              <a:defRPr sz="1200">
                <a:solidFill>
                  <a:schemeClr val="tx1"/>
                </a:solidFill>
                <a:latin typeface="Calibri" pitchFamily="34" charset="0"/>
                <a:ea typeface="新細明體" charset="-120"/>
              </a:defRPr>
            </a:lvl4pPr>
            <a:lvl5pPr marL="2057400" indent="-228600">
              <a:spcBef>
                <a:spcPct val="30000"/>
              </a:spcBef>
              <a:defRPr sz="1200">
                <a:solidFill>
                  <a:schemeClr val="tx1"/>
                </a:solidFill>
                <a:latin typeface="Calibri" pitchFamily="34" charset="0"/>
                <a:ea typeface="新細明體" charset="-120"/>
              </a:defRPr>
            </a:lvl5pPr>
            <a:lvl6pPr marL="2514600" indent="-228600" eaLnBrk="0" fontAlgn="base" hangingPunct="0">
              <a:spcBef>
                <a:spcPct val="30000"/>
              </a:spcBef>
              <a:spcAft>
                <a:spcPct val="0"/>
              </a:spcAft>
              <a:defRPr sz="1200">
                <a:solidFill>
                  <a:schemeClr val="tx1"/>
                </a:solidFill>
                <a:latin typeface="Calibri" pitchFamily="34" charset="0"/>
                <a:ea typeface="新細明體" charset="-120"/>
              </a:defRPr>
            </a:lvl6pPr>
            <a:lvl7pPr marL="2971800" indent="-228600" eaLnBrk="0" fontAlgn="base" hangingPunct="0">
              <a:spcBef>
                <a:spcPct val="30000"/>
              </a:spcBef>
              <a:spcAft>
                <a:spcPct val="0"/>
              </a:spcAft>
              <a:defRPr sz="1200">
                <a:solidFill>
                  <a:schemeClr val="tx1"/>
                </a:solidFill>
                <a:latin typeface="Calibri" pitchFamily="34" charset="0"/>
                <a:ea typeface="新細明體" charset="-120"/>
              </a:defRPr>
            </a:lvl7pPr>
            <a:lvl8pPr marL="3429000" indent="-228600" eaLnBrk="0" fontAlgn="base" hangingPunct="0">
              <a:spcBef>
                <a:spcPct val="30000"/>
              </a:spcBef>
              <a:spcAft>
                <a:spcPct val="0"/>
              </a:spcAft>
              <a:defRPr sz="1200">
                <a:solidFill>
                  <a:schemeClr val="tx1"/>
                </a:solidFill>
                <a:latin typeface="Calibri" pitchFamily="34" charset="0"/>
                <a:ea typeface="新細明體" charset="-120"/>
              </a:defRPr>
            </a:lvl8pPr>
            <a:lvl9pPr marL="3886200" indent="-228600" eaLnBrk="0" fontAlgn="base" hangingPunct="0">
              <a:spcBef>
                <a:spcPct val="30000"/>
              </a:spcBef>
              <a:spcAft>
                <a:spcPct val="0"/>
              </a:spcAft>
              <a:defRPr sz="1200">
                <a:solidFill>
                  <a:schemeClr val="tx1"/>
                </a:solidFill>
                <a:latin typeface="Calibri" pitchFamily="34" charset="0"/>
                <a:ea typeface="新細明體" charset="-120"/>
              </a:defRPr>
            </a:lvl9pPr>
          </a:lstStyle>
          <a:p>
            <a:pPr>
              <a:spcBef>
                <a:spcPct val="0"/>
              </a:spcBef>
            </a:pPr>
            <a:fld id="{66B0485E-27A2-444E-A537-91ED2481C643}" type="slidenum">
              <a:rPr lang="zh-TW" altLang="en-US"/>
              <a:pPr>
                <a:spcBef>
                  <a:spcPct val="0"/>
                </a:spcBef>
              </a:pPr>
              <a:t>35</a:t>
            </a:fld>
            <a:endParaRPr lang="en-US" altLang="zh-TW"/>
          </a:p>
        </p:txBody>
      </p:sp>
    </p:spTree>
    <p:extLst>
      <p:ext uri="{BB962C8B-B14F-4D97-AF65-F5344CB8AC3E}">
        <p14:creationId xmlns:p14="http://schemas.microsoft.com/office/powerpoint/2010/main" val="27807501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新細明體" charset="-120"/>
              </a:defRPr>
            </a:lvl1pPr>
            <a:lvl2pPr marL="742950" indent="-285750">
              <a:spcBef>
                <a:spcPct val="30000"/>
              </a:spcBef>
              <a:defRPr sz="1200">
                <a:solidFill>
                  <a:schemeClr val="tx1"/>
                </a:solidFill>
                <a:latin typeface="Calibri" pitchFamily="34" charset="0"/>
                <a:ea typeface="新細明體" charset="-120"/>
              </a:defRPr>
            </a:lvl2pPr>
            <a:lvl3pPr marL="1143000" indent="-228600">
              <a:spcBef>
                <a:spcPct val="30000"/>
              </a:spcBef>
              <a:defRPr sz="1200">
                <a:solidFill>
                  <a:schemeClr val="tx1"/>
                </a:solidFill>
                <a:latin typeface="Calibri" pitchFamily="34" charset="0"/>
                <a:ea typeface="新細明體" charset="-120"/>
              </a:defRPr>
            </a:lvl3pPr>
            <a:lvl4pPr marL="1600200" indent="-228600">
              <a:spcBef>
                <a:spcPct val="30000"/>
              </a:spcBef>
              <a:defRPr sz="1200">
                <a:solidFill>
                  <a:schemeClr val="tx1"/>
                </a:solidFill>
                <a:latin typeface="Calibri" pitchFamily="34" charset="0"/>
                <a:ea typeface="新細明體" charset="-120"/>
              </a:defRPr>
            </a:lvl4pPr>
            <a:lvl5pPr marL="2057400" indent="-228600">
              <a:spcBef>
                <a:spcPct val="30000"/>
              </a:spcBef>
              <a:defRPr sz="1200">
                <a:solidFill>
                  <a:schemeClr val="tx1"/>
                </a:solidFill>
                <a:latin typeface="Calibri" pitchFamily="34" charset="0"/>
                <a:ea typeface="新細明體" charset="-120"/>
              </a:defRPr>
            </a:lvl5pPr>
            <a:lvl6pPr marL="2514600" indent="-228600" eaLnBrk="0" fontAlgn="base" hangingPunct="0">
              <a:spcBef>
                <a:spcPct val="30000"/>
              </a:spcBef>
              <a:spcAft>
                <a:spcPct val="0"/>
              </a:spcAft>
              <a:defRPr sz="1200">
                <a:solidFill>
                  <a:schemeClr val="tx1"/>
                </a:solidFill>
                <a:latin typeface="Calibri" pitchFamily="34" charset="0"/>
                <a:ea typeface="新細明體" charset="-120"/>
              </a:defRPr>
            </a:lvl6pPr>
            <a:lvl7pPr marL="2971800" indent="-228600" eaLnBrk="0" fontAlgn="base" hangingPunct="0">
              <a:spcBef>
                <a:spcPct val="30000"/>
              </a:spcBef>
              <a:spcAft>
                <a:spcPct val="0"/>
              </a:spcAft>
              <a:defRPr sz="1200">
                <a:solidFill>
                  <a:schemeClr val="tx1"/>
                </a:solidFill>
                <a:latin typeface="Calibri" pitchFamily="34" charset="0"/>
                <a:ea typeface="新細明體" charset="-120"/>
              </a:defRPr>
            </a:lvl7pPr>
            <a:lvl8pPr marL="3429000" indent="-228600" eaLnBrk="0" fontAlgn="base" hangingPunct="0">
              <a:spcBef>
                <a:spcPct val="30000"/>
              </a:spcBef>
              <a:spcAft>
                <a:spcPct val="0"/>
              </a:spcAft>
              <a:defRPr sz="1200">
                <a:solidFill>
                  <a:schemeClr val="tx1"/>
                </a:solidFill>
                <a:latin typeface="Calibri" pitchFamily="34" charset="0"/>
                <a:ea typeface="新細明體" charset="-120"/>
              </a:defRPr>
            </a:lvl8pPr>
            <a:lvl9pPr marL="3886200" indent="-228600" eaLnBrk="0" fontAlgn="base" hangingPunct="0">
              <a:spcBef>
                <a:spcPct val="30000"/>
              </a:spcBef>
              <a:spcAft>
                <a:spcPct val="0"/>
              </a:spcAft>
              <a:defRPr sz="1200">
                <a:solidFill>
                  <a:schemeClr val="tx1"/>
                </a:solidFill>
                <a:latin typeface="Calibri" pitchFamily="34" charset="0"/>
                <a:ea typeface="新細明體" charset="-120"/>
              </a:defRPr>
            </a:lvl9pPr>
          </a:lstStyle>
          <a:p>
            <a:pPr>
              <a:spcBef>
                <a:spcPct val="0"/>
              </a:spcBef>
            </a:pPr>
            <a:fld id="{7CEA1D69-49AB-4D49-BA38-47CB13D27CF7}" type="slidenum">
              <a:rPr lang="zh-TW" altLang="en-US"/>
              <a:pPr>
                <a:spcBef>
                  <a:spcPct val="0"/>
                </a:spcBef>
              </a:pPr>
              <a:t>40</a:t>
            </a:fld>
            <a:endParaRPr lang="en-US" altLang="zh-TW"/>
          </a:p>
        </p:txBody>
      </p:sp>
    </p:spTree>
    <p:extLst>
      <p:ext uri="{BB962C8B-B14F-4D97-AF65-F5344CB8AC3E}">
        <p14:creationId xmlns:p14="http://schemas.microsoft.com/office/powerpoint/2010/main" val="26041144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新細明體" charset="-120"/>
              </a:defRPr>
            </a:lvl1pPr>
            <a:lvl2pPr marL="742950" indent="-285750">
              <a:spcBef>
                <a:spcPct val="30000"/>
              </a:spcBef>
              <a:defRPr sz="1200">
                <a:solidFill>
                  <a:schemeClr val="tx1"/>
                </a:solidFill>
                <a:latin typeface="Calibri" pitchFamily="34" charset="0"/>
                <a:ea typeface="新細明體" charset="-120"/>
              </a:defRPr>
            </a:lvl2pPr>
            <a:lvl3pPr marL="1143000" indent="-228600">
              <a:spcBef>
                <a:spcPct val="30000"/>
              </a:spcBef>
              <a:defRPr sz="1200">
                <a:solidFill>
                  <a:schemeClr val="tx1"/>
                </a:solidFill>
                <a:latin typeface="Calibri" pitchFamily="34" charset="0"/>
                <a:ea typeface="新細明體" charset="-120"/>
              </a:defRPr>
            </a:lvl3pPr>
            <a:lvl4pPr marL="1600200" indent="-228600">
              <a:spcBef>
                <a:spcPct val="30000"/>
              </a:spcBef>
              <a:defRPr sz="1200">
                <a:solidFill>
                  <a:schemeClr val="tx1"/>
                </a:solidFill>
                <a:latin typeface="Calibri" pitchFamily="34" charset="0"/>
                <a:ea typeface="新細明體" charset="-120"/>
              </a:defRPr>
            </a:lvl4pPr>
            <a:lvl5pPr marL="2057400" indent="-228600">
              <a:spcBef>
                <a:spcPct val="30000"/>
              </a:spcBef>
              <a:defRPr sz="1200">
                <a:solidFill>
                  <a:schemeClr val="tx1"/>
                </a:solidFill>
                <a:latin typeface="Calibri" pitchFamily="34" charset="0"/>
                <a:ea typeface="新細明體" charset="-120"/>
              </a:defRPr>
            </a:lvl5pPr>
            <a:lvl6pPr marL="2514600" indent="-228600" eaLnBrk="0" fontAlgn="base" hangingPunct="0">
              <a:spcBef>
                <a:spcPct val="30000"/>
              </a:spcBef>
              <a:spcAft>
                <a:spcPct val="0"/>
              </a:spcAft>
              <a:defRPr sz="1200">
                <a:solidFill>
                  <a:schemeClr val="tx1"/>
                </a:solidFill>
                <a:latin typeface="Calibri" pitchFamily="34" charset="0"/>
                <a:ea typeface="新細明體" charset="-120"/>
              </a:defRPr>
            </a:lvl6pPr>
            <a:lvl7pPr marL="2971800" indent="-228600" eaLnBrk="0" fontAlgn="base" hangingPunct="0">
              <a:spcBef>
                <a:spcPct val="30000"/>
              </a:spcBef>
              <a:spcAft>
                <a:spcPct val="0"/>
              </a:spcAft>
              <a:defRPr sz="1200">
                <a:solidFill>
                  <a:schemeClr val="tx1"/>
                </a:solidFill>
                <a:latin typeface="Calibri" pitchFamily="34" charset="0"/>
                <a:ea typeface="新細明體" charset="-120"/>
              </a:defRPr>
            </a:lvl7pPr>
            <a:lvl8pPr marL="3429000" indent="-228600" eaLnBrk="0" fontAlgn="base" hangingPunct="0">
              <a:spcBef>
                <a:spcPct val="30000"/>
              </a:spcBef>
              <a:spcAft>
                <a:spcPct val="0"/>
              </a:spcAft>
              <a:defRPr sz="1200">
                <a:solidFill>
                  <a:schemeClr val="tx1"/>
                </a:solidFill>
                <a:latin typeface="Calibri" pitchFamily="34" charset="0"/>
                <a:ea typeface="新細明體" charset="-120"/>
              </a:defRPr>
            </a:lvl8pPr>
            <a:lvl9pPr marL="3886200" indent="-228600" eaLnBrk="0" fontAlgn="base" hangingPunct="0">
              <a:spcBef>
                <a:spcPct val="30000"/>
              </a:spcBef>
              <a:spcAft>
                <a:spcPct val="0"/>
              </a:spcAft>
              <a:defRPr sz="1200">
                <a:solidFill>
                  <a:schemeClr val="tx1"/>
                </a:solidFill>
                <a:latin typeface="Calibri" pitchFamily="34" charset="0"/>
                <a:ea typeface="新細明體" charset="-120"/>
              </a:defRPr>
            </a:lvl9pPr>
          </a:lstStyle>
          <a:p>
            <a:pPr>
              <a:spcBef>
                <a:spcPct val="0"/>
              </a:spcBef>
            </a:pPr>
            <a:fld id="{7CEA1D69-49AB-4D49-BA38-47CB13D27CF7}" type="slidenum">
              <a:rPr lang="zh-TW" altLang="en-US"/>
              <a:pPr>
                <a:spcBef>
                  <a:spcPct val="0"/>
                </a:spcBef>
              </a:pPr>
              <a:t>41</a:t>
            </a:fld>
            <a:endParaRPr lang="en-US" altLang="zh-TW"/>
          </a:p>
        </p:txBody>
      </p:sp>
    </p:spTree>
    <p:extLst>
      <p:ext uri="{BB962C8B-B14F-4D97-AF65-F5344CB8AC3E}">
        <p14:creationId xmlns:p14="http://schemas.microsoft.com/office/powerpoint/2010/main" val="17521533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新細明體" charset="-120"/>
              </a:defRPr>
            </a:lvl1pPr>
            <a:lvl2pPr marL="742950" indent="-285750">
              <a:spcBef>
                <a:spcPct val="30000"/>
              </a:spcBef>
              <a:defRPr sz="1200">
                <a:solidFill>
                  <a:schemeClr val="tx1"/>
                </a:solidFill>
                <a:latin typeface="Calibri" pitchFamily="34" charset="0"/>
                <a:ea typeface="新細明體" charset="-120"/>
              </a:defRPr>
            </a:lvl2pPr>
            <a:lvl3pPr marL="1143000" indent="-228600">
              <a:spcBef>
                <a:spcPct val="30000"/>
              </a:spcBef>
              <a:defRPr sz="1200">
                <a:solidFill>
                  <a:schemeClr val="tx1"/>
                </a:solidFill>
                <a:latin typeface="Calibri" pitchFamily="34" charset="0"/>
                <a:ea typeface="新細明體" charset="-120"/>
              </a:defRPr>
            </a:lvl3pPr>
            <a:lvl4pPr marL="1600200" indent="-228600">
              <a:spcBef>
                <a:spcPct val="30000"/>
              </a:spcBef>
              <a:defRPr sz="1200">
                <a:solidFill>
                  <a:schemeClr val="tx1"/>
                </a:solidFill>
                <a:latin typeface="Calibri" pitchFamily="34" charset="0"/>
                <a:ea typeface="新細明體" charset="-120"/>
              </a:defRPr>
            </a:lvl4pPr>
            <a:lvl5pPr marL="2057400" indent="-228600">
              <a:spcBef>
                <a:spcPct val="30000"/>
              </a:spcBef>
              <a:defRPr sz="1200">
                <a:solidFill>
                  <a:schemeClr val="tx1"/>
                </a:solidFill>
                <a:latin typeface="Calibri" pitchFamily="34" charset="0"/>
                <a:ea typeface="新細明體" charset="-120"/>
              </a:defRPr>
            </a:lvl5pPr>
            <a:lvl6pPr marL="2514600" indent="-228600" eaLnBrk="0" fontAlgn="base" hangingPunct="0">
              <a:spcBef>
                <a:spcPct val="30000"/>
              </a:spcBef>
              <a:spcAft>
                <a:spcPct val="0"/>
              </a:spcAft>
              <a:defRPr sz="1200">
                <a:solidFill>
                  <a:schemeClr val="tx1"/>
                </a:solidFill>
                <a:latin typeface="Calibri" pitchFamily="34" charset="0"/>
                <a:ea typeface="新細明體" charset="-120"/>
              </a:defRPr>
            </a:lvl6pPr>
            <a:lvl7pPr marL="2971800" indent="-228600" eaLnBrk="0" fontAlgn="base" hangingPunct="0">
              <a:spcBef>
                <a:spcPct val="30000"/>
              </a:spcBef>
              <a:spcAft>
                <a:spcPct val="0"/>
              </a:spcAft>
              <a:defRPr sz="1200">
                <a:solidFill>
                  <a:schemeClr val="tx1"/>
                </a:solidFill>
                <a:latin typeface="Calibri" pitchFamily="34" charset="0"/>
                <a:ea typeface="新細明體" charset="-120"/>
              </a:defRPr>
            </a:lvl7pPr>
            <a:lvl8pPr marL="3429000" indent="-228600" eaLnBrk="0" fontAlgn="base" hangingPunct="0">
              <a:spcBef>
                <a:spcPct val="30000"/>
              </a:spcBef>
              <a:spcAft>
                <a:spcPct val="0"/>
              </a:spcAft>
              <a:defRPr sz="1200">
                <a:solidFill>
                  <a:schemeClr val="tx1"/>
                </a:solidFill>
                <a:latin typeface="Calibri" pitchFamily="34" charset="0"/>
                <a:ea typeface="新細明體" charset="-120"/>
              </a:defRPr>
            </a:lvl8pPr>
            <a:lvl9pPr marL="3886200" indent="-228600" eaLnBrk="0" fontAlgn="base" hangingPunct="0">
              <a:spcBef>
                <a:spcPct val="30000"/>
              </a:spcBef>
              <a:spcAft>
                <a:spcPct val="0"/>
              </a:spcAft>
              <a:defRPr sz="1200">
                <a:solidFill>
                  <a:schemeClr val="tx1"/>
                </a:solidFill>
                <a:latin typeface="Calibri" pitchFamily="34" charset="0"/>
                <a:ea typeface="新細明體" charset="-120"/>
              </a:defRPr>
            </a:lvl9pPr>
          </a:lstStyle>
          <a:p>
            <a:pPr>
              <a:spcBef>
                <a:spcPct val="0"/>
              </a:spcBef>
            </a:pPr>
            <a:fld id="{7CEA1D69-49AB-4D49-BA38-47CB13D27CF7}" type="slidenum">
              <a:rPr lang="zh-TW" altLang="en-US"/>
              <a:pPr>
                <a:spcBef>
                  <a:spcPct val="0"/>
                </a:spcBef>
              </a:pPr>
              <a:t>42</a:t>
            </a:fld>
            <a:endParaRPr lang="en-US" altLang="zh-TW"/>
          </a:p>
        </p:txBody>
      </p:sp>
    </p:spTree>
    <p:extLst>
      <p:ext uri="{BB962C8B-B14F-4D97-AF65-F5344CB8AC3E}">
        <p14:creationId xmlns:p14="http://schemas.microsoft.com/office/powerpoint/2010/main" val="41119674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新細明體" charset="-120"/>
              </a:defRPr>
            </a:lvl1pPr>
            <a:lvl2pPr marL="742950" indent="-285750">
              <a:spcBef>
                <a:spcPct val="30000"/>
              </a:spcBef>
              <a:defRPr sz="1200">
                <a:solidFill>
                  <a:schemeClr val="tx1"/>
                </a:solidFill>
                <a:latin typeface="Calibri" pitchFamily="34" charset="0"/>
                <a:ea typeface="新細明體" charset="-120"/>
              </a:defRPr>
            </a:lvl2pPr>
            <a:lvl3pPr marL="1143000" indent="-228600">
              <a:spcBef>
                <a:spcPct val="30000"/>
              </a:spcBef>
              <a:defRPr sz="1200">
                <a:solidFill>
                  <a:schemeClr val="tx1"/>
                </a:solidFill>
                <a:latin typeface="Calibri" pitchFamily="34" charset="0"/>
                <a:ea typeface="新細明體" charset="-120"/>
              </a:defRPr>
            </a:lvl3pPr>
            <a:lvl4pPr marL="1600200" indent="-228600">
              <a:spcBef>
                <a:spcPct val="30000"/>
              </a:spcBef>
              <a:defRPr sz="1200">
                <a:solidFill>
                  <a:schemeClr val="tx1"/>
                </a:solidFill>
                <a:latin typeface="Calibri" pitchFamily="34" charset="0"/>
                <a:ea typeface="新細明體" charset="-120"/>
              </a:defRPr>
            </a:lvl4pPr>
            <a:lvl5pPr marL="2057400" indent="-228600">
              <a:spcBef>
                <a:spcPct val="30000"/>
              </a:spcBef>
              <a:defRPr sz="1200">
                <a:solidFill>
                  <a:schemeClr val="tx1"/>
                </a:solidFill>
                <a:latin typeface="Calibri" pitchFamily="34" charset="0"/>
                <a:ea typeface="新細明體" charset="-120"/>
              </a:defRPr>
            </a:lvl5pPr>
            <a:lvl6pPr marL="2514600" indent="-228600" eaLnBrk="0" fontAlgn="base" hangingPunct="0">
              <a:spcBef>
                <a:spcPct val="30000"/>
              </a:spcBef>
              <a:spcAft>
                <a:spcPct val="0"/>
              </a:spcAft>
              <a:defRPr sz="1200">
                <a:solidFill>
                  <a:schemeClr val="tx1"/>
                </a:solidFill>
                <a:latin typeface="Calibri" pitchFamily="34" charset="0"/>
                <a:ea typeface="新細明體" charset="-120"/>
              </a:defRPr>
            </a:lvl6pPr>
            <a:lvl7pPr marL="2971800" indent="-228600" eaLnBrk="0" fontAlgn="base" hangingPunct="0">
              <a:spcBef>
                <a:spcPct val="30000"/>
              </a:spcBef>
              <a:spcAft>
                <a:spcPct val="0"/>
              </a:spcAft>
              <a:defRPr sz="1200">
                <a:solidFill>
                  <a:schemeClr val="tx1"/>
                </a:solidFill>
                <a:latin typeface="Calibri" pitchFamily="34" charset="0"/>
                <a:ea typeface="新細明體" charset="-120"/>
              </a:defRPr>
            </a:lvl7pPr>
            <a:lvl8pPr marL="3429000" indent="-228600" eaLnBrk="0" fontAlgn="base" hangingPunct="0">
              <a:spcBef>
                <a:spcPct val="30000"/>
              </a:spcBef>
              <a:spcAft>
                <a:spcPct val="0"/>
              </a:spcAft>
              <a:defRPr sz="1200">
                <a:solidFill>
                  <a:schemeClr val="tx1"/>
                </a:solidFill>
                <a:latin typeface="Calibri" pitchFamily="34" charset="0"/>
                <a:ea typeface="新細明體" charset="-120"/>
              </a:defRPr>
            </a:lvl8pPr>
            <a:lvl9pPr marL="3886200" indent="-228600" eaLnBrk="0" fontAlgn="base" hangingPunct="0">
              <a:spcBef>
                <a:spcPct val="30000"/>
              </a:spcBef>
              <a:spcAft>
                <a:spcPct val="0"/>
              </a:spcAft>
              <a:defRPr sz="1200">
                <a:solidFill>
                  <a:schemeClr val="tx1"/>
                </a:solidFill>
                <a:latin typeface="Calibri" pitchFamily="34" charset="0"/>
                <a:ea typeface="新細明體" charset="-120"/>
              </a:defRPr>
            </a:lvl9pPr>
          </a:lstStyle>
          <a:p>
            <a:pPr>
              <a:spcBef>
                <a:spcPct val="0"/>
              </a:spcBef>
            </a:pPr>
            <a:fld id="{7CEA1D69-49AB-4D49-BA38-47CB13D27CF7}" type="slidenum">
              <a:rPr lang="zh-TW" altLang="en-US"/>
              <a:pPr>
                <a:spcBef>
                  <a:spcPct val="0"/>
                </a:spcBef>
              </a:pPr>
              <a:t>43</a:t>
            </a:fld>
            <a:endParaRPr lang="en-US" altLang="zh-TW"/>
          </a:p>
        </p:txBody>
      </p:sp>
    </p:spTree>
    <p:extLst>
      <p:ext uri="{BB962C8B-B14F-4D97-AF65-F5344CB8AC3E}">
        <p14:creationId xmlns:p14="http://schemas.microsoft.com/office/powerpoint/2010/main" val="4693138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新細明體" charset="-120"/>
              </a:defRPr>
            </a:lvl1pPr>
            <a:lvl2pPr marL="742950" indent="-285750">
              <a:spcBef>
                <a:spcPct val="30000"/>
              </a:spcBef>
              <a:defRPr sz="1200">
                <a:solidFill>
                  <a:schemeClr val="tx1"/>
                </a:solidFill>
                <a:latin typeface="Calibri" pitchFamily="34" charset="0"/>
                <a:ea typeface="新細明體" charset="-120"/>
              </a:defRPr>
            </a:lvl2pPr>
            <a:lvl3pPr marL="1143000" indent="-228600">
              <a:spcBef>
                <a:spcPct val="30000"/>
              </a:spcBef>
              <a:defRPr sz="1200">
                <a:solidFill>
                  <a:schemeClr val="tx1"/>
                </a:solidFill>
                <a:latin typeface="Calibri" pitchFamily="34" charset="0"/>
                <a:ea typeface="新細明體" charset="-120"/>
              </a:defRPr>
            </a:lvl3pPr>
            <a:lvl4pPr marL="1600200" indent="-228600">
              <a:spcBef>
                <a:spcPct val="30000"/>
              </a:spcBef>
              <a:defRPr sz="1200">
                <a:solidFill>
                  <a:schemeClr val="tx1"/>
                </a:solidFill>
                <a:latin typeface="Calibri" pitchFamily="34" charset="0"/>
                <a:ea typeface="新細明體" charset="-120"/>
              </a:defRPr>
            </a:lvl4pPr>
            <a:lvl5pPr marL="2057400" indent="-228600">
              <a:spcBef>
                <a:spcPct val="30000"/>
              </a:spcBef>
              <a:defRPr sz="1200">
                <a:solidFill>
                  <a:schemeClr val="tx1"/>
                </a:solidFill>
                <a:latin typeface="Calibri" pitchFamily="34" charset="0"/>
                <a:ea typeface="新細明體" charset="-120"/>
              </a:defRPr>
            </a:lvl5pPr>
            <a:lvl6pPr marL="2514600" indent="-228600" eaLnBrk="0" fontAlgn="base" hangingPunct="0">
              <a:spcBef>
                <a:spcPct val="30000"/>
              </a:spcBef>
              <a:spcAft>
                <a:spcPct val="0"/>
              </a:spcAft>
              <a:defRPr sz="1200">
                <a:solidFill>
                  <a:schemeClr val="tx1"/>
                </a:solidFill>
                <a:latin typeface="Calibri" pitchFamily="34" charset="0"/>
                <a:ea typeface="新細明體" charset="-120"/>
              </a:defRPr>
            </a:lvl6pPr>
            <a:lvl7pPr marL="2971800" indent="-228600" eaLnBrk="0" fontAlgn="base" hangingPunct="0">
              <a:spcBef>
                <a:spcPct val="30000"/>
              </a:spcBef>
              <a:spcAft>
                <a:spcPct val="0"/>
              </a:spcAft>
              <a:defRPr sz="1200">
                <a:solidFill>
                  <a:schemeClr val="tx1"/>
                </a:solidFill>
                <a:latin typeface="Calibri" pitchFamily="34" charset="0"/>
                <a:ea typeface="新細明體" charset="-120"/>
              </a:defRPr>
            </a:lvl7pPr>
            <a:lvl8pPr marL="3429000" indent="-228600" eaLnBrk="0" fontAlgn="base" hangingPunct="0">
              <a:spcBef>
                <a:spcPct val="30000"/>
              </a:spcBef>
              <a:spcAft>
                <a:spcPct val="0"/>
              </a:spcAft>
              <a:defRPr sz="1200">
                <a:solidFill>
                  <a:schemeClr val="tx1"/>
                </a:solidFill>
                <a:latin typeface="Calibri" pitchFamily="34" charset="0"/>
                <a:ea typeface="新細明體" charset="-120"/>
              </a:defRPr>
            </a:lvl8pPr>
            <a:lvl9pPr marL="3886200" indent="-228600" eaLnBrk="0" fontAlgn="base" hangingPunct="0">
              <a:spcBef>
                <a:spcPct val="30000"/>
              </a:spcBef>
              <a:spcAft>
                <a:spcPct val="0"/>
              </a:spcAft>
              <a:defRPr sz="1200">
                <a:solidFill>
                  <a:schemeClr val="tx1"/>
                </a:solidFill>
                <a:latin typeface="Calibri" pitchFamily="34" charset="0"/>
                <a:ea typeface="新細明體" charset="-120"/>
              </a:defRPr>
            </a:lvl9pPr>
          </a:lstStyle>
          <a:p>
            <a:pPr>
              <a:spcBef>
                <a:spcPct val="0"/>
              </a:spcBef>
            </a:pPr>
            <a:fld id="{7CEA1D69-49AB-4D49-BA38-47CB13D27CF7}" type="slidenum">
              <a:rPr lang="zh-TW" altLang="en-US"/>
              <a:pPr>
                <a:spcBef>
                  <a:spcPct val="0"/>
                </a:spcBef>
              </a:pPr>
              <a:t>44</a:t>
            </a:fld>
            <a:endParaRPr lang="en-US" altLang="zh-TW"/>
          </a:p>
        </p:txBody>
      </p:sp>
    </p:spTree>
    <p:extLst>
      <p:ext uri="{BB962C8B-B14F-4D97-AF65-F5344CB8AC3E}">
        <p14:creationId xmlns:p14="http://schemas.microsoft.com/office/powerpoint/2010/main" val="28699603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新細明體" charset="-120"/>
              </a:defRPr>
            </a:lvl1pPr>
            <a:lvl2pPr marL="742950" indent="-285750">
              <a:spcBef>
                <a:spcPct val="30000"/>
              </a:spcBef>
              <a:defRPr sz="1200">
                <a:solidFill>
                  <a:schemeClr val="tx1"/>
                </a:solidFill>
                <a:latin typeface="Calibri" pitchFamily="34" charset="0"/>
                <a:ea typeface="新細明體" charset="-120"/>
              </a:defRPr>
            </a:lvl2pPr>
            <a:lvl3pPr marL="1143000" indent="-228600">
              <a:spcBef>
                <a:spcPct val="30000"/>
              </a:spcBef>
              <a:defRPr sz="1200">
                <a:solidFill>
                  <a:schemeClr val="tx1"/>
                </a:solidFill>
                <a:latin typeface="Calibri" pitchFamily="34" charset="0"/>
                <a:ea typeface="新細明體" charset="-120"/>
              </a:defRPr>
            </a:lvl3pPr>
            <a:lvl4pPr marL="1600200" indent="-228600">
              <a:spcBef>
                <a:spcPct val="30000"/>
              </a:spcBef>
              <a:defRPr sz="1200">
                <a:solidFill>
                  <a:schemeClr val="tx1"/>
                </a:solidFill>
                <a:latin typeface="Calibri" pitchFamily="34" charset="0"/>
                <a:ea typeface="新細明體" charset="-120"/>
              </a:defRPr>
            </a:lvl4pPr>
            <a:lvl5pPr marL="2057400" indent="-228600">
              <a:spcBef>
                <a:spcPct val="30000"/>
              </a:spcBef>
              <a:defRPr sz="1200">
                <a:solidFill>
                  <a:schemeClr val="tx1"/>
                </a:solidFill>
                <a:latin typeface="Calibri" pitchFamily="34" charset="0"/>
                <a:ea typeface="新細明體" charset="-120"/>
              </a:defRPr>
            </a:lvl5pPr>
            <a:lvl6pPr marL="2514600" indent="-228600" eaLnBrk="0" fontAlgn="base" hangingPunct="0">
              <a:spcBef>
                <a:spcPct val="30000"/>
              </a:spcBef>
              <a:spcAft>
                <a:spcPct val="0"/>
              </a:spcAft>
              <a:defRPr sz="1200">
                <a:solidFill>
                  <a:schemeClr val="tx1"/>
                </a:solidFill>
                <a:latin typeface="Calibri" pitchFamily="34" charset="0"/>
                <a:ea typeface="新細明體" charset="-120"/>
              </a:defRPr>
            </a:lvl6pPr>
            <a:lvl7pPr marL="2971800" indent="-228600" eaLnBrk="0" fontAlgn="base" hangingPunct="0">
              <a:spcBef>
                <a:spcPct val="30000"/>
              </a:spcBef>
              <a:spcAft>
                <a:spcPct val="0"/>
              </a:spcAft>
              <a:defRPr sz="1200">
                <a:solidFill>
                  <a:schemeClr val="tx1"/>
                </a:solidFill>
                <a:latin typeface="Calibri" pitchFamily="34" charset="0"/>
                <a:ea typeface="新細明體" charset="-120"/>
              </a:defRPr>
            </a:lvl7pPr>
            <a:lvl8pPr marL="3429000" indent="-228600" eaLnBrk="0" fontAlgn="base" hangingPunct="0">
              <a:spcBef>
                <a:spcPct val="30000"/>
              </a:spcBef>
              <a:spcAft>
                <a:spcPct val="0"/>
              </a:spcAft>
              <a:defRPr sz="1200">
                <a:solidFill>
                  <a:schemeClr val="tx1"/>
                </a:solidFill>
                <a:latin typeface="Calibri" pitchFamily="34" charset="0"/>
                <a:ea typeface="新細明體" charset="-120"/>
              </a:defRPr>
            </a:lvl8pPr>
            <a:lvl9pPr marL="3886200" indent="-228600" eaLnBrk="0" fontAlgn="base" hangingPunct="0">
              <a:spcBef>
                <a:spcPct val="30000"/>
              </a:spcBef>
              <a:spcAft>
                <a:spcPct val="0"/>
              </a:spcAft>
              <a:defRPr sz="1200">
                <a:solidFill>
                  <a:schemeClr val="tx1"/>
                </a:solidFill>
                <a:latin typeface="Calibri" pitchFamily="34" charset="0"/>
                <a:ea typeface="新細明體" charset="-120"/>
              </a:defRPr>
            </a:lvl9pPr>
          </a:lstStyle>
          <a:p>
            <a:pPr>
              <a:spcBef>
                <a:spcPct val="0"/>
              </a:spcBef>
            </a:pPr>
            <a:fld id="{7CEA1D69-49AB-4D49-BA38-47CB13D27CF7}" type="slidenum">
              <a:rPr lang="zh-TW" altLang="en-US"/>
              <a:pPr>
                <a:spcBef>
                  <a:spcPct val="0"/>
                </a:spcBef>
              </a:pPr>
              <a:t>45</a:t>
            </a:fld>
            <a:endParaRPr lang="en-US" altLang="zh-TW"/>
          </a:p>
        </p:txBody>
      </p:sp>
    </p:spTree>
    <p:extLst>
      <p:ext uri="{BB962C8B-B14F-4D97-AF65-F5344CB8AC3E}">
        <p14:creationId xmlns:p14="http://schemas.microsoft.com/office/powerpoint/2010/main" val="36353059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新細明體" charset="-120"/>
              </a:defRPr>
            </a:lvl1pPr>
            <a:lvl2pPr marL="742950" indent="-285750">
              <a:spcBef>
                <a:spcPct val="30000"/>
              </a:spcBef>
              <a:defRPr sz="1200">
                <a:solidFill>
                  <a:schemeClr val="tx1"/>
                </a:solidFill>
                <a:latin typeface="Calibri" pitchFamily="34" charset="0"/>
                <a:ea typeface="新細明體" charset="-120"/>
              </a:defRPr>
            </a:lvl2pPr>
            <a:lvl3pPr marL="1143000" indent="-228600">
              <a:spcBef>
                <a:spcPct val="30000"/>
              </a:spcBef>
              <a:defRPr sz="1200">
                <a:solidFill>
                  <a:schemeClr val="tx1"/>
                </a:solidFill>
                <a:latin typeface="Calibri" pitchFamily="34" charset="0"/>
                <a:ea typeface="新細明體" charset="-120"/>
              </a:defRPr>
            </a:lvl3pPr>
            <a:lvl4pPr marL="1600200" indent="-228600">
              <a:spcBef>
                <a:spcPct val="30000"/>
              </a:spcBef>
              <a:defRPr sz="1200">
                <a:solidFill>
                  <a:schemeClr val="tx1"/>
                </a:solidFill>
                <a:latin typeface="Calibri" pitchFamily="34" charset="0"/>
                <a:ea typeface="新細明體" charset="-120"/>
              </a:defRPr>
            </a:lvl4pPr>
            <a:lvl5pPr marL="2057400" indent="-228600">
              <a:spcBef>
                <a:spcPct val="30000"/>
              </a:spcBef>
              <a:defRPr sz="1200">
                <a:solidFill>
                  <a:schemeClr val="tx1"/>
                </a:solidFill>
                <a:latin typeface="Calibri" pitchFamily="34" charset="0"/>
                <a:ea typeface="新細明體" charset="-120"/>
              </a:defRPr>
            </a:lvl5pPr>
            <a:lvl6pPr marL="2514600" indent="-228600" eaLnBrk="0" fontAlgn="base" hangingPunct="0">
              <a:spcBef>
                <a:spcPct val="30000"/>
              </a:spcBef>
              <a:spcAft>
                <a:spcPct val="0"/>
              </a:spcAft>
              <a:defRPr sz="1200">
                <a:solidFill>
                  <a:schemeClr val="tx1"/>
                </a:solidFill>
                <a:latin typeface="Calibri" pitchFamily="34" charset="0"/>
                <a:ea typeface="新細明體" charset="-120"/>
              </a:defRPr>
            </a:lvl6pPr>
            <a:lvl7pPr marL="2971800" indent="-228600" eaLnBrk="0" fontAlgn="base" hangingPunct="0">
              <a:spcBef>
                <a:spcPct val="30000"/>
              </a:spcBef>
              <a:spcAft>
                <a:spcPct val="0"/>
              </a:spcAft>
              <a:defRPr sz="1200">
                <a:solidFill>
                  <a:schemeClr val="tx1"/>
                </a:solidFill>
                <a:latin typeface="Calibri" pitchFamily="34" charset="0"/>
                <a:ea typeface="新細明體" charset="-120"/>
              </a:defRPr>
            </a:lvl7pPr>
            <a:lvl8pPr marL="3429000" indent="-228600" eaLnBrk="0" fontAlgn="base" hangingPunct="0">
              <a:spcBef>
                <a:spcPct val="30000"/>
              </a:spcBef>
              <a:spcAft>
                <a:spcPct val="0"/>
              </a:spcAft>
              <a:defRPr sz="1200">
                <a:solidFill>
                  <a:schemeClr val="tx1"/>
                </a:solidFill>
                <a:latin typeface="Calibri" pitchFamily="34" charset="0"/>
                <a:ea typeface="新細明體" charset="-120"/>
              </a:defRPr>
            </a:lvl8pPr>
            <a:lvl9pPr marL="3886200" indent="-228600" eaLnBrk="0" fontAlgn="base" hangingPunct="0">
              <a:spcBef>
                <a:spcPct val="30000"/>
              </a:spcBef>
              <a:spcAft>
                <a:spcPct val="0"/>
              </a:spcAft>
              <a:defRPr sz="1200">
                <a:solidFill>
                  <a:schemeClr val="tx1"/>
                </a:solidFill>
                <a:latin typeface="Calibri" pitchFamily="34" charset="0"/>
                <a:ea typeface="新細明體" charset="-120"/>
              </a:defRPr>
            </a:lvl9pPr>
          </a:lstStyle>
          <a:p>
            <a:pPr>
              <a:spcBef>
                <a:spcPct val="0"/>
              </a:spcBef>
            </a:pPr>
            <a:fld id="{7CEA1D69-49AB-4D49-BA38-47CB13D27CF7}" type="slidenum">
              <a:rPr lang="zh-TW" altLang="en-US"/>
              <a:pPr>
                <a:spcBef>
                  <a:spcPct val="0"/>
                </a:spcBef>
              </a:pPr>
              <a:t>46</a:t>
            </a:fld>
            <a:endParaRPr lang="en-US" altLang="zh-TW"/>
          </a:p>
        </p:txBody>
      </p:sp>
    </p:spTree>
    <p:extLst>
      <p:ext uri="{BB962C8B-B14F-4D97-AF65-F5344CB8AC3E}">
        <p14:creationId xmlns:p14="http://schemas.microsoft.com/office/powerpoint/2010/main" val="7646880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新細明體" charset="-120"/>
              </a:defRPr>
            </a:lvl1pPr>
            <a:lvl2pPr marL="742950" indent="-285750">
              <a:spcBef>
                <a:spcPct val="30000"/>
              </a:spcBef>
              <a:defRPr sz="1200">
                <a:solidFill>
                  <a:schemeClr val="tx1"/>
                </a:solidFill>
                <a:latin typeface="Calibri" pitchFamily="34" charset="0"/>
                <a:ea typeface="新細明體" charset="-120"/>
              </a:defRPr>
            </a:lvl2pPr>
            <a:lvl3pPr marL="1143000" indent="-228600">
              <a:spcBef>
                <a:spcPct val="30000"/>
              </a:spcBef>
              <a:defRPr sz="1200">
                <a:solidFill>
                  <a:schemeClr val="tx1"/>
                </a:solidFill>
                <a:latin typeface="Calibri" pitchFamily="34" charset="0"/>
                <a:ea typeface="新細明體" charset="-120"/>
              </a:defRPr>
            </a:lvl3pPr>
            <a:lvl4pPr marL="1600200" indent="-228600">
              <a:spcBef>
                <a:spcPct val="30000"/>
              </a:spcBef>
              <a:defRPr sz="1200">
                <a:solidFill>
                  <a:schemeClr val="tx1"/>
                </a:solidFill>
                <a:latin typeface="Calibri" pitchFamily="34" charset="0"/>
                <a:ea typeface="新細明體" charset="-120"/>
              </a:defRPr>
            </a:lvl4pPr>
            <a:lvl5pPr marL="2057400" indent="-228600">
              <a:spcBef>
                <a:spcPct val="30000"/>
              </a:spcBef>
              <a:defRPr sz="1200">
                <a:solidFill>
                  <a:schemeClr val="tx1"/>
                </a:solidFill>
                <a:latin typeface="Calibri" pitchFamily="34" charset="0"/>
                <a:ea typeface="新細明體" charset="-120"/>
              </a:defRPr>
            </a:lvl5pPr>
            <a:lvl6pPr marL="2514600" indent="-228600" eaLnBrk="0" fontAlgn="base" hangingPunct="0">
              <a:spcBef>
                <a:spcPct val="30000"/>
              </a:spcBef>
              <a:spcAft>
                <a:spcPct val="0"/>
              </a:spcAft>
              <a:defRPr sz="1200">
                <a:solidFill>
                  <a:schemeClr val="tx1"/>
                </a:solidFill>
                <a:latin typeface="Calibri" pitchFamily="34" charset="0"/>
                <a:ea typeface="新細明體" charset="-120"/>
              </a:defRPr>
            </a:lvl6pPr>
            <a:lvl7pPr marL="2971800" indent="-228600" eaLnBrk="0" fontAlgn="base" hangingPunct="0">
              <a:spcBef>
                <a:spcPct val="30000"/>
              </a:spcBef>
              <a:spcAft>
                <a:spcPct val="0"/>
              </a:spcAft>
              <a:defRPr sz="1200">
                <a:solidFill>
                  <a:schemeClr val="tx1"/>
                </a:solidFill>
                <a:latin typeface="Calibri" pitchFamily="34" charset="0"/>
                <a:ea typeface="新細明體" charset="-120"/>
              </a:defRPr>
            </a:lvl7pPr>
            <a:lvl8pPr marL="3429000" indent="-228600" eaLnBrk="0" fontAlgn="base" hangingPunct="0">
              <a:spcBef>
                <a:spcPct val="30000"/>
              </a:spcBef>
              <a:spcAft>
                <a:spcPct val="0"/>
              </a:spcAft>
              <a:defRPr sz="1200">
                <a:solidFill>
                  <a:schemeClr val="tx1"/>
                </a:solidFill>
                <a:latin typeface="Calibri" pitchFamily="34" charset="0"/>
                <a:ea typeface="新細明體" charset="-120"/>
              </a:defRPr>
            </a:lvl8pPr>
            <a:lvl9pPr marL="3886200" indent="-228600" eaLnBrk="0" fontAlgn="base" hangingPunct="0">
              <a:spcBef>
                <a:spcPct val="30000"/>
              </a:spcBef>
              <a:spcAft>
                <a:spcPct val="0"/>
              </a:spcAft>
              <a:defRPr sz="1200">
                <a:solidFill>
                  <a:schemeClr val="tx1"/>
                </a:solidFill>
                <a:latin typeface="Calibri" pitchFamily="34" charset="0"/>
                <a:ea typeface="新細明體" charset="-120"/>
              </a:defRPr>
            </a:lvl9pPr>
          </a:lstStyle>
          <a:p>
            <a:pPr>
              <a:spcBef>
                <a:spcPct val="0"/>
              </a:spcBef>
            </a:pPr>
            <a:fld id="{7CEA1D69-49AB-4D49-BA38-47CB13D27CF7}" type="slidenum">
              <a:rPr lang="zh-TW" altLang="en-US"/>
              <a:pPr>
                <a:spcBef>
                  <a:spcPct val="0"/>
                </a:spcBef>
              </a:pPr>
              <a:t>47</a:t>
            </a:fld>
            <a:endParaRPr lang="en-US" altLang="zh-TW"/>
          </a:p>
        </p:txBody>
      </p:sp>
    </p:spTree>
    <p:extLst>
      <p:ext uri="{BB962C8B-B14F-4D97-AF65-F5344CB8AC3E}">
        <p14:creationId xmlns:p14="http://schemas.microsoft.com/office/powerpoint/2010/main" val="2269393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102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新細明體" charset="-120"/>
              </a:defRPr>
            </a:lvl1pPr>
            <a:lvl2pPr marL="742950" indent="-285750">
              <a:spcBef>
                <a:spcPct val="30000"/>
              </a:spcBef>
              <a:defRPr sz="1200">
                <a:solidFill>
                  <a:schemeClr val="tx1"/>
                </a:solidFill>
                <a:latin typeface="Calibri" pitchFamily="34" charset="0"/>
                <a:ea typeface="新細明體" charset="-120"/>
              </a:defRPr>
            </a:lvl2pPr>
            <a:lvl3pPr marL="1143000" indent="-228600">
              <a:spcBef>
                <a:spcPct val="30000"/>
              </a:spcBef>
              <a:defRPr sz="1200">
                <a:solidFill>
                  <a:schemeClr val="tx1"/>
                </a:solidFill>
                <a:latin typeface="Calibri" pitchFamily="34" charset="0"/>
                <a:ea typeface="新細明體" charset="-120"/>
              </a:defRPr>
            </a:lvl3pPr>
            <a:lvl4pPr marL="1600200" indent="-228600">
              <a:spcBef>
                <a:spcPct val="30000"/>
              </a:spcBef>
              <a:defRPr sz="1200">
                <a:solidFill>
                  <a:schemeClr val="tx1"/>
                </a:solidFill>
                <a:latin typeface="Calibri" pitchFamily="34" charset="0"/>
                <a:ea typeface="新細明體" charset="-120"/>
              </a:defRPr>
            </a:lvl4pPr>
            <a:lvl5pPr marL="2057400" indent="-228600">
              <a:spcBef>
                <a:spcPct val="30000"/>
              </a:spcBef>
              <a:defRPr sz="1200">
                <a:solidFill>
                  <a:schemeClr val="tx1"/>
                </a:solidFill>
                <a:latin typeface="Calibri" pitchFamily="34" charset="0"/>
                <a:ea typeface="新細明體" charset="-120"/>
              </a:defRPr>
            </a:lvl5pPr>
            <a:lvl6pPr marL="2514600" indent="-228600" eaLnBrk="0" fontAlgn="base" hangingPunct="0">
              <a:spcBef>
                <a:spcPct val="30000"/>
              </a:spcBef>
              <a:spcAft>
                <a:spcPct val="0"/>
              </a:spcAft>
              <a:defRPr sz="1200">
                <a:solidFill>
                  <a:schemeClr val="tx1"/>
                </a:solidFill>
                <a:latin typeface="Calibri" pitchFamily="34" charset="0"/>
                <a:ea typeface="新細明體" charset="-120"/>
              </a:defRPr>
            </a:lvl6pPr>
            <a:lvl7pPr marL="2971800" indent="-228600" eaLnBrk="0" fontAlgn="base" hangingPunct="0">
              <a:spcBef>
                <a:spcPct val="30000"/>
              </a:spcBef>
              <a:spcAft>
                <a:spcPct val="0"/>
              </a:spcAft>
              <a:defRPr sz="1200">
                <a:solidFill>
                  <a:schemeClr val="tx1"/>
                </a:solidFill>
                <a:latin typeface="Calibri" pitchFamily="34" charset="0"/>
                <a:ea typeface="新細明體" charset="-120"/>
              </a:defRPr>
            </a:lvl7pPr>
            <a:lvl8pPr marL="3429000" indent="-228600" eaLnBrk="0" fontAlgn="base" hangingPunct="0">
              <a:spcBef>
                <a:spcPct val="30000"/>
              </a:spcBef>
              <a:spcAft>
                <a:spcPct val="0"/>
              </a:spcAft>
              <a:defRPr sz="1200">
                <a:solidFill>
                  <a:schemeClr val="tx1"/>
                </a:solidFill>
                <a:latin typeface="Calibri" pitchFamily="34" charset="0"/>
                <a:ea typeface="新細明體" charset="-120"/>
              </a:defRPr>
            </a:lvl8pPr>
            <a:lvl9pPr marL="3886200" indent="-228600" eaLnBrk="0" fontAlgn="base" hangingPunct="0">
              <a:spcBef>
                <a:spcPct val="30000"/>
              </a:spcBef>
              <a:spcAft>
                <a:spcPct val="0"/>
              </a:spcAft>
              <a:defRPr sz="1200">
                <a:solidFill>
                  <a:schemeClr val="tx1"/>
                </a:solidFill>
                <a:latin typeface="Calibri" pitchFamily="34" charset="0"/>
                <a:ea typeface="新細明體" charset="-120"/>
              </a:defRPr>
            </a:lvl9pPr>
          </a:lstStyle>
          <a:p>
            <a:pPr>
              <a:spcBef>
                <a:spcPct val="0"/>
              </a:spcBef>
            </a:pPr>
            <a:fld id="{7CEA1D69-49AB-4D49-BA38-47CB13D27CF7}" type="slidenum">
              <a:rPr lang="zh-TW" altLang="en-US"/>
              <a:pPr>
                <a:spcBef>
                  <a:spcPct val="0"/>
                </a:spcBef>
              </a:pPr>
              <a:t>48</a:t>
            </a:fld>
            <a:endParaRPr lang="en-US" altLang="zh-TW"/>
          </a:p>
        </p:txBody>
      </p:sp>
    </p:spTree>
    <p:extLst>
      <p:ext uri="{BB962C8B-B14F-4D97-AF65-F5344CB8AC3E}">
        <p14:creationId xmlns:p14="http://schemas.microsoft.com/office/powerpoint/2010/main" val="1369180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投影片圖像版面配置區 1"/>
          <p:cNvSpPr>
            <a:spLocks noGrp="1" noRot="1" noChangeAspect="1"/>
          </p:cNvSpPr>
          <p:nvPr>
            <p:ph type="sldImg"/>
          </p:nvPr>
        </p:nvSpPr>
        <p:spPr bwMode="auto">
          <a:noFill/>
          <a:ln>
            <a:solidFill>
              <a:srgbClr val="000000"/>
            </a:solidFill>
            <a:miter lim="800000"/>
            <a:headEnd/>
            <a:tailEnd/>
          </a:ln>
        </p:spPr>
      </p:sp>
      <p:sp>
        <p:nvSpPr>
          <p:cNvPr id="209922" name="備忘稿版面配置區 2"/>
          <p:cNvSpPr>
            <a:spLocks noGrp="1"/>
          </p:cNvSpPr>
          <p:nvPr>
            <p:ph type="body" idx="1"/>
          </p:nvPr>
        </p:nvSpPr>
        <p:spPr>
          <a:noFill/>
        </p:spPr>
        <p:txBody>
          <a:bodyPr/>
          <a:lstStyle/>
          <a:p>
            <a:r>
              <a:rPr lang="zh-TW" altLang="en-US" dirty="0">
                <a:latin typeface="+mj-ea"/>
                <a:ea typeface="+mj-ea"/>
              </a:rPr>
              <a:t>以數據喚起受教年限的知覺：</a:t>
            </a:r>
            <a:endParaRPr lang="en-US" altLang="zh-TW" dirty="0">
              <a:latin typeface="+mj-ea"/>
              <a:ea typeface="+mj-ea"/>
            </a:endParaRPr>
          </a:p>
          <a:p>
            <a:pPr>
              <a:buFont typeface="Calibri" pitchFamily="34" charset="0"/>
              <a:buAutoNum type="arabicPeriod"/>
            </a:pPr>
            <a:r>
              <a:rPr lang="en-US" altLang="zh-TW" dirty="0">
                <a:latin typeface="+mj-ea"/>
                <a:ea typeface="+mj-ea"/>
              </a:rPr>
              <a:t>99.52 </a:t>
            </a:r>
            <a:r>
              <a:rPr lang="en-US" altLang="zh-TW" sz="1600" b="0" dirty="0">
                <a:solidFill>
                  <a:srgbClr val="000000"/>
                </a:solidFill>
                <a:latin typeface="+mj-ea"/>
                <a:ea typeface="+mj-ea"/>
                <a:cs typeface="Times New Roman" pitchFamily="18" charset="0"/>
              </a:rPr>
              <a:t>%</a:t>
            </a:r>
            <a:r>
              <a:rPr lang="zh-TW" altLang="en-US" dirty="0">
                <a:latin typeface="+mj-ea"/>
                <a:ea typeface="+mj-ea"/>
              </a:rPr>
              <a:t>的學生會</a:t>
            </a:r>
            <a:r>
              <a:rPr lang="zh-TW" altLang="en-US" b="0" dirty="0">
                <a:solidFill>
                  <a:srgbClr val="FF0000"/>
                </a:solidFill>
                <a:latin typeface="+mj-ea"/>
                <a:ea typeface="+mj-ea"/>
              </a:rPr>
              <a:t>繼續完成</a:t>
            </a:r>
            <a:r>
              <a:rPr lang="zh-TW" altLang="en-US" b="0" dirty="0" smtClean="0">
                <a:solidFill>
                  <a:srgbClr val="FF0000"/>
                </a:solidFill>
                <a:latin typeface="+mj-ea"/>
                <a:ea typeface="+mj-ea"/>
              </a:rPr>
              <a:t>十二年教育</a:t>
            </a:r>
            <a:r>
              <a:rPr lang="zh-TW" altLang="en-US" dirty="0">
                <a:latin typeface="+mj-ea"/>
                <a:ea typeface="+mj-ea"/>
              </a:rPr>
              <a:t>。</a:t>
            </a:r>
            <a:endParaRPr lang="en-US" altLang="zh-TW" dirty="0">
              <a:latin typeface="+mj-ea"/>
              <a:ea typeface="+mj-ea"/>
            </a:endParaRPr>
          </a:p>
          <a:p>
            <a:pPr>
              <a:buFont typeface="Calibri" pitchFamily="34" charset="0"/>
              <a:buAutoNum type="arabicPeriod"/>
            </a:pPr>
            <a:r>
              <a:rPr lang="zh-TW" altLang="en-US" dirty="0">
                <a:latin typeface="+mj-ea"/>
                <a:ea typeface="+mj-ea"/>
              </a:rPr>
              <a:t>超過</a:t>
            </a:r>
            <a:r>
              <a:rPr lang="en-US" altLang="zh-TW" dirty="0">
                <a:latin typeface="+mj-ea"/>
                <a:ea typeface="+mj-ea"/>
              </a:rPr>
              <a:t>80%</a:t>
            </a:r>
            <a:r>
              <a:rPr lang="zh-TW" altLang="en-US" dirty="0">
                <a:latin typeface="+mj-ea"/>
                <a:ea typeface="+mj-ea"/>
              </a:rPr>
              <a:t>的學生會繼續接受大學四年的教育（高中職升學率分別為</a:t>
            </a:r>
            <a:r>
              <a:rPr lang="en-US" altLang="zh-TW" dirty="0">
                <a:solidFill>
                  <a:srgbClr val="000000"/>
                </a:solidFill>
                <a:latin typeface="+mj-ea"/>
                <a:ea typeface="+mj-ea"/>
              </a:rPr>
              <a:t>95.70%</a:t>
            </a:r>
            <a:r>
              <a:rPr lang="zh-TW" altLang="en-US" dirty="0">
                <a:solidFill>
                  <a:srgbClr val="000000"/>
                </a:solidFill>
                <a:latin typeface="+mj-ea"/>
                <a:ea typeface="+mj-ea"/>
              </a:rPr>
              <a:t>、</a:t>
            </a:r>
            <a:r>
              <a:rPr lang="en-US" altLang="zh-TW" dirty="0">
                <a:solidFill>
                  <a:srgbClr val="000000"/>
                </a:solidFill>
                <a:latin typeface="+mj-ea"/>
                <a:ea typeface="+mj-ea"/>
              </a:rPr>
              <a:t>81.01%</a:t>
            </a:r>
            <a:r>
              <a:rPr lang="zh-TW" altLang="en-US" dirty="0">
                <a:solidFill>
                  <a:srgbClr val="000000"/>
                </a:solidFill>
                <a:latin typeface="+mj-ea"/>
                <a:ea typeface="+mj-ea"/>
              </a:rPr>
              <a:t>，故言</a:t>
            </a:r>
            <a:r>
              <a:rPr lang="zh-TW" altLang="en-US" dirty="0">
                <a:latin typeface="+mj-ea"/>
                <a:ea typeface="+mj-ea"/>
              </a:rPr>
              <a:t>超過</a:t>
            </a:r>
            <a:r>
              <a:rPr lang="en-US" altLang="zh-TW" dirty="0">
                <a:latin typeface="+mj-ea"/>
                <a:ea typeface="+mj-ea"/>
              </a:rPr>
              <a:t>80%</a:t>
            </a:r>
            <a:r>
              <a:rPr lang="zh-TW" altLang="en-US" dirty="0">
                <a:latin typeface="+mj-ea"/>
                <a:ea typeface="+mj-ea"/>
              </a:rPr>
              <a:t>）。</a:t>
            </a:r>
            <a:endParaRPr lang="en-US" altLang="zh-TW" dirty="0">
              <a:solidFill>
                <a:srgbClr val="000000"/>
              </a:solidFill>
              <a:latin typeface="+mj-ea"/>
              <a:ea typeface="+mj-ea"/>
            </a:endParaRPr>
          </a:p>
          <a:p>
            <a:pPr>
              <a:buFont typeface="Calibri" pitchFamily="34" charset="0"/>
              <a:buAutoNum type="arabicPeriod"/>
            </a:pPr>
            <a:r>
              <a:rPr lang="zh-TW" altLang="en-US" dirty="0">
                <a:latin typeface="+mj-ea"/>
                <a:ea typeface="+mj-ea"/>
              </a:rPr>
              <a:t>實質上我國已達</a:t>
            </a:r>
            <a:r>
              <a:rPr lang="en-US" altLang="zh-TW" dirty="0" smtClean="0">
                <a:latin typeface="+mj-ea"/>
                <a:ea typeface="+mj-ea"/>
              </a:rPr>
              <a:t>12</a:t>
            </a:r>
            <a:r>
              <a:rPr lang="zh-TW" altLang="en-US" dirty="0" smtClean="0">
                <a:latin typeface="+mj-ea"/>
                <a:ea typeface="+mj-ea"/>
              </a:rPr>
              <a:t>年國教</a:t>
            </a:r>
            <a:r>
              <a:rPr lang="zh-TW" altLang="en-US" dirty="0">
                <a:latin typeface="+mj-ea"/>
                <a:ea typeface="+mj-ea"/>
              </a:rPr>
              <a:t>的目標。</a:t>
            </a:r>
          </a:p>
        </p:txBody>
      </p:sp>
      <p:sp>
        <p:nvSpPr>
          <p:cNvPr id="209923" name="投影片編號版面配置區 3"/>
          <p:cNvSpPr>
            <a:spLocks noGrp="1"/>
          </p:cNvSpPr>
          <p:nvPr>
            <p:ph type="sldNum" sz="quarter" idx="5"/>
          </p:nvPr>
        </p:nvSpPr>
        <p:spPr>
          <a:noFill/>
          <a:ln>
            <a:miter lim="800000"/>
            <a:headEnd/>
            <a:tailEnd/>
          </a:ln>
        </p:spPr>
        <p:txBody>
          <a:bodyPr/>
          <a:lstStyle/>
          <a:p>
            <a:pPr defTabSz="914400"/>
            <a:fld id="{AECE9138-748A-4D3D-806C-87B3D585DBD9}" type="slidenum">
              <a:rPr lang="zh-TW" altLang="en-US" smtClean="0">
                <a:ea typeface="新細明體" charset="-120"/>
              </a:rPr>
              <a:pPr defTabSz="914400"/>
              <a:t>6</a:t>
            </a:fld>
            <a:endParaRPr lang="en-US" altLang="zh-TW">
              <a:ea typeface="新細明體" charset="-120"/>
            </a:endParaRPr>
          </a:p>
        </p:txBody>
      </p:sp>
    </p:spTree>
    <p:extLst>
      <p:ext uri="{BB962C8B-B14F-4D97-AF65-F5344CB8AC3E}">
        <p14:creationId xmlns:p14="http://schemas.microsoft.com/office/powerpoint/2010/main" val="11871567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5217" name="Shape 584"/>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a:solidFill>
              <a:srgbClr val="000000"/>
            </a:solidFill>
            <a:miter lim="800000"/>
            <a:headEnd/>
            <a:tailEnd/>
          </a:ln>
        </p:spPr>
      </p:sp>
      <p:sp>
        <p:nvSpPr>
          <p:cNvPr id="265218" name="Shape 585"/>
          <p:cNvSpPr>
            <a:spLocks noGrp="1"/>
          </p:cNvSpPr>
          <p:nvPr>
            <p:ph type="body" idx="1"/>
          </p:nvPr>
        </p:nvSpPr>
        <p:spPr>
          <a:noFill/>
        </p:spPr>
        <p:txBody>
          <a:bodyPr lIns="91425" tIns="91425" rIns="91425" bIns="91425"/>
          <a:lstStyle/>
          <a:p>
            <a:pPr>
              <a:spcBef>
                <a:spcPct val="0"/>
              </a:spcBef>
            </a:pPr>
            <a:endParaRPr lang="zh-TW" altLang="en-US"/>
          </a:p>
        </p:txBody>
      </p:sp>
      <p:sp>
        <p:nvSpPr>
          <p:cNvPr id="265219" name="Shape 586"/>
          <p:cNvSpPr>
            <a:spLocks noGrp="1"/>
          </p:cNvSpPr>
          <p:nvPr>
            <p:ph type="sldNum" sz="quarter" idx="5"/>
          </p:nvPr>
        </p:nvSpPr>
        <p:spPr>
          <a:noFill/>
          <a:ln>
            <a:miter lim="800000"/>
            <a:headEnd/>
            <a:tailEnd/>
          </a:ln>
        </p:spPr>
        <p:txBody>
          <a:bodyPr lIns="91525" tIns="45750" rIns="91525" bIns="45750"/>
          <a:lstStyle/>
          <a:p>
            <a:pPr defTabSz="914400">
              <a:buClr>
                <a:srgbClr val="000000"/>
              </a:buClr>
              <a:buSzPct val="25000"/>
              <a:buFont typeface="Arial" charset="0"/>
              <a:buNone/>
            </a:pPr>
            <a:fld id="{04FD9151-3816-4714-BC40-41856D16860A}" type="slidenum">
              <a:rPr lang="en-US" altLang="zh-TW" smtClean="0">
                <a:ea typeface="新細明體" charset="-120"/>
              </a:rPr>
              <a:pPr defTabSz="914400">
                <a:buClr>
                  <a:srgbClr val="000000"/>
                </a:buClr>
                <a:buSzPct val="25000"/>
                <a:buFont typeface="Arial" charset="0"/>
                <a:buNone/>
              </a:pPr>
              <a:t>50</a:t>
            </a:fld>
            <a:endParaRPr lang="en-US" altLang="zh-TW">
              <a:ea typeface="新細明體" charset="-120"/>
            </a:endParaRPr>
          </a:p>
        </p:txBody>
      </p:sp>
    </p:spTree>
    <p:extLst>
      <p:ext uri="{BB962C8B-B14F-4D97-AF65-F5344CB8AC3E}">
        <p14:creationId xmlns:p14="http://schemas.microsoft.com/office/powerpoint/2010/main" val="20201858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8289" name="Shape 593"/>
          <p:cNvSpPr>
            <a:spLocks noGrp="1" noRot="1" noChangeAspect="1"/>
          </p:cNvSpPr>
          <p:nvPr>
            <p:ph type="sldImg" idx="2"/>
          </p:nvPr>
        </p:nvSpPr>
        <p:spPr bwMode="auto">
          <a:xfrm>
            <a:off x="919163" y="746125"/>
            <a:ext cx="4968875" cy="3727450"/>
          </a:xfrm>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268290" name="Shape 594"/>
          <p:cNvSpPr>
            <a:spLocks noGrp="1"/>
          </p:cNvSpPr>
          <p:nvPr>
            <p:ph type="body" idx="1"/>
          </p:nvPr>
        </p:nvSpPr>
        <p:spPr>
          <a:noFill/>
        </p:spPr>
        <p:txBody>
          <a:bodyPr lIns="91525" tIns="91525" rIns="91525" bIns="91525"/>
          <a:lstStyle/>
          <a:p>
            <a:pPr>
              <a:spcBef>
                <a:spcPct val="0"/>
              </a:spcBef>
              <a:buSzPct val="25000"/>
            </a:pPr>
            <a:r>
              <a:rPr lang="zh-TW" altLang="en-US" b="0" i="0" u="none" dirty="0">
                <a:solidFill>
                  <a:srgbClr val="000000"/>
                </a:solidFill>
                <a:sym typeface="Calibri" pitchFamily="34" charset="0"/>
              </a:rPr>
              <a:t>校訂課程（彈性學習課程）類型</a:t>
            </a:r>
            <a:r>
              <a:rPr lang="zh-TW" altLang="en-US" b="0" i="0" u="none" dirty="0">
                <a:solidFill>
                  <a:srgbClr val="000000"/>
                </a:solidFill>
                <a:latin typeface="新細明體" panose="02020500000000000000" pitchFamily="18" charset="-120"/>
                <a:ea typeface="新細明體" panose="02020500000000000000" pitchFamily="18" charset="-120"/>
                <a:sym typeface="Calibri" pitchFamily="34" charset="0"/>
              </a:rPr>
              <a:t>，涵蓋統整探究課程、社團活動與技藝課程、特殊需求領域課程及其他類型課程。</a:t>
            </a:r>
            <a:endParaRPr lang="en-US" altLang="zh-TW" b="0" i="0" u="none" dirty="0">
              <a:solidFill>
                <a:srgbClr val="000000"/>
              </a:solidFill>
              <a:sym typeface="Calibri" pitchFamily="34" charset="0"/>
            </a:endParaRPr>
          </a:p>
        </p:txBody>
      </p:sp>
    </p:spTree>
    <p:extLst>
      <p:ext uri="{BB962C8B-B14F-4D97-AF65-F5344CB8AC3E}">
        <p14:creationId xmlns:p14="http://schemas.microsoft.com/office/powerpoint/2010/main" val="39617603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0337" name="Shape 600"/>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a:solidFill>
              <a:srgbClr val="000000"/>
            </a:solidFill>
            <a:miter lim="800000"/>
            <a:headEnd/>
            <a:tailEnd/>
          </a:ln>
        </p:spPr>
      </p:sp>
      <p:sp>
        <p:nvSpPr>
          <p:cNvPr id="270338" name="Shape 601"/>
          <p:cNvSpPr>
            <a:spLocks noGrp="1"/>
          </p:cNvSpPr>
          <p:nvPr>
            <p:ph type="body" idx="1"/>
          </p:nvPr>
        </p:nvSpPr>
        <p:spPr>
          <a:noFill/>
        </p:spPr>
        <p:txBody>
          <a:bodyPr lIns="91425" tIns="91425" rIns="91425" bIns="91425"/>
          <a:lstStyle/>
          <a:p>
            <a:pPr>
              <a:spcBef>
                <a:spcPct val="0"/>
              </a:spcBef>
            </a:pPr>
            <a:r>
              <a:rPr lang="zh-TW" altLang="en-US" b="1" i="0" u="none" dirty="0"/>
              <a:t>多元適性的校訂（彈性學習）課程之說明</a:t>
            </a:r>
            <a:r>
              <a:rPr lang="zh-TW" altLang="en-US" dirty="0">
                <a:latin typeface="新細明體" charset="-120"/>
              </a:rPr>
              <a:t>。</a:t>
            </a:r>
            <a:endParaRPr lang="en-US" altLang="zh-TW" b="1" i="0" u="none" dirty="0"/>
          </a:p>
        </p:txBody>
      </p:sp>
      <p:sp>
        <p:nvSpPr>
          <p:cNvPr id="270339" name="Shape 602"/>
          <p:cNvSpPr>
            <a:spLocks noGrp="1"/>
          </p:cNvSpPr>
          <p:nvPr>
            <p:ph type="sldNum" sz="quarter" idx="5"/>
          </p:nvPr>
        </p:nvSpPr>
        <p:spPr>
          <a:noFill/>
          <a:ln>
            <a:miter lim="800000"/>
            <a:headEnd/>
            <a:tailEnd/>
          </a:ln>
        </p:spPr>
        <p:txBody>
          <a:bodyPr lIns="91525" tIns="45750" rIns="91525" bIns="45750"/>
          <a:lstStyle/>
          <a:p>
            <a:pPr defTabSz="914400">
              <a:buClr>
                <a:srgbClr val="000000"/>
              </a:buClr>
              <a:buSzPct val="25000"/>
              <a:buFont typeface="Arial" charset="0"/>
              <a:buNone/>
            </a:pPr>
            <a:fld id="{22B64769-73E5-4E8D-9D96-30B455FDA33F}" type="slidenum">
              <a:rPr lang="en-US" altLang="zh-TW" smtClean="0">
                <a:ea typeface="新細明體" charset="-120"/>
              </a:rPr>
              <a:pPr defTabSz="914400">
                <a:buClr>
                  <a:srgbClr val="000000"/>
                </a:buClr>
                <a:buSzPct val="25000"/>
                <a:buFont typeface="Arial" charset="0"/>
                <a:buNone/>
              </a:pPr>
              <a:t>52</a:t>
            </a:fld>
            <a:endParaRPr lang="en-US" altLang="zh-TW">
              <a:ea typeface="新細明體" charset="-120"/>
            </a:endParaRPr>
          </a:p>
        </p:txBody>
      </p:sp>
    </p:spTree>
    <p:extLst>
      <p:ext uri="{BB962C8B-B14F-4D97-AF65-F5344CB8AC3E}">
        <p14:creationId xmlns:p14="http://schemas.microsoft.com/office/powerpoint/2010/main" val="40231675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2385" name="Shape 609"/>
          <p:cNvSpPr>
            <a:spLocks noGrp="1" noRot="1" noChangeAspect="1"/>
          </p:cNvSpPr>
          <p:nvPr>
            <p:ph type="sldImg" idx="2"/>
          </p:nvPr>
        </p:nvSpPr>
        <p:spPr bwMode="auto">
          <a:xfrm>
            <a:off x="919163" y="746125"/>
            <a:ext cx="4968875" cy="3727450"/>
          </a:xfrm>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272386" name="Shape 610"/>
          <p:cNvSpPr>
            <a:spLocks noGrp="1"/>
          </p:cNvSpPr>
          <p:nvPr>
            <p:ph type="body" idx="1"/>
          </p:nvPr>
        </p:nvSpPr>
        <p:spPr>
          <a:noFill/>
        </p:spPr>
        <p:txBody>
          <a:bodyPr lIns="91525" tIns="91525" rIns="91525" bIns="91525"/>
          <a:lstStyle/>
          <a:p>
            <a:pPr>
              <a:spcBef>
                <a:spcPct val="0"/>
              </a:spcBef>
              <a:buSzPct val="25000"/>
            </a:pPr>
            <a:r>
              <a:rPr lang="zh-TW" altLang="en-US" b="1" i="0" u="none" dirty="0">
                <a:solidFill>
                  <a:srgbClr val="000000"/>
                </a:solidFill>
                <a:sym typeface="Calibri" pitchFamily="34" charset="0"/>
              </a:rPr>
              <a:t>校訂（彈性學習）課程的預期成效</a:t>
            </a:r>
            <a:r>
              <a:rPr lang="zh-TW" altLang="en-US" dirty="0">
                <a:latin typeface="新細明體" charset="-120"/>
              </a:rPr>
              <a:t>。</a:t>
            </a:r>
            <a:endParaRPr lang="zh-TW" altLang="en-US" b="1" i="0" u="none" dirty="0">
              <a:solidFill>
                <a:srgbClr val="000000"/>
              </a:solidFill>
              <a:sym typeface="Calibri" pitchFamily="34" charset="0"/>
            </a:endParaRPr>
          </a:p>
        </p:txBody>
      </p:sp>
    </p:spTree>
    <p:extLst>
      <p:ext uri="{BB962C8B-B14F-4D97-AF65-F5344CB8AC3E}">
        <p14:creationId xmlns:p14="http://schemas.microsoft.com/office/powerpoint/2010/main" val="5724498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4433" name="Shape 618"/>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w="9525" cap="flat">
            <a:solidFill>
              <a:srgbClr val="000000"/>
            </a:solidFill>
            <a:miter lim="800000"/>
            <a:headEnd type="none" w="med" len="med"/>
            <a:tailEnd type="none" w="med" len="med"/>
          </a:ln>
        </p:spPr>
      </p:sp>
      <p:sp>
        <p:nvSpPr>
          <p:cNvPr id="274434" name="Shape 619"/>
          <p:cNvSpPr>
            <a:spLocks noGrp="1"/>
          </p:cNvSpPr>
          <p:nvPr>
            <p:ph type="body" idx="1"/>
          </p:nvPr>
        </p:nvSpPr>
        <p:spPr>
          <a:noFill/>
        </p:spPr>
        <p:txBody>
          <a:bodyPr lIns="91525" tIns="45750" rIns="91525" bIns="45750"/>
          <a:lstStyle/>
          <a:p>
            <a:pPr>
              <a:spcBef>
                <a:spcPct val="0"/>
              </a:spcBef>
              <a:buSzPct val="25000"/>
            </a:pPr>
            <a:endParaRPr lang="en-US" altLang="zh-TW" b="1" i="1" u="sng" dirty="0">
              <a:solidFill>
                <a:srgbClr val="000000"/>
              </a:solidFill>
              <a:sym typeface="Calibri" pitchFamily="34" charset="0"/>
            </a:endParaRPr>
          </a:p>
        </p:txBody>
      </p:sp>
      <p:sp>
        <p:nvSpPr>
          <p:cNvPr id="274435" name="Shape 620"/>
          <p:cNvSpPr>
            <a:spLocks noGrp="1"/>
          </p:cNvSpPr>
          <p:nvPr>
            <p:ph type="sldNum" sz="quarter" idx="5"/>
          </p:nvPr>
        </p:nvSpPr>
        <p:spPr>
          <a:noFill/>
          <a:ln>
            <a:miter lim="800000"/>
            <a:headEnd/>
            <a:tailEnd/>
          </a:ln>
        </p:spPr>
        <p:txBody>
          <a:bodyPr lIns="91525" tIns="45750" rIns="91525" bIns="45750"/>
          <a:lstStyle/>
          <a:p>
            <a:pPr defTabSz="914400">
              <a:buSzPct val="25000"/>
            </a:pPr>
            <a:fld id="{54A4FB10-5072-41C3-B95A-742041223AAC}" type="slidenum">
              <a:rPr lang="en-US" altLang="zh-TW" smtClean="0">
                <a:solidFill>
                  <a:srgbClr val="000000"/>
                </a:solidFill>
                <a:ea typeface="新細明體" charset="-120"/>
                <a:sym typeface="Calibri" pitchFamily="34" charset="0"/>
              </a:rPr>
              <a:pPr defTabSz="914400">
                <a:buSzPct val="25000"/>
              </a:pPr>
              <a:t>54</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11245860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76481" name="Shape 632"/>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276482" name="Shape 633"/>
          <p:cNvSpPr>
            <a:spLocks noGrp="1"/>
          </p:cNvSpPr>
          <p:nvPr>
            <p:ph type="body" idx="1"/>
          </p:nvPr>
        </p:nvSpPr>
        <p:spPr>
          <a:noFill/>
        </p:spPr>
        <p:txBody>
          <a:bodyPr lIns="91525" tIns="45750" rIns="91525" bIns="45750"/>
          <a:lstStyle/>
          <a:p>
            <a:pPr>
              <a:spcBef>
                <a:spcPct val="0"/>
              </a:spcBef>
              <a:buSzPct val="25000"/>
            </a:pPr>
            <a:endParaRPr lang="zh-TW" altLang="en-US" b="1" i="1" u="sng" dirty="0">
              <a:solidFill>
                <a:srgbClr val="000000"/>
              </a:solidFill>
              <a:sym typeface="Calibri" pitchFamily="34" charset="0"/>
            </a:endParaRPr>
          </a:p>
        </p:txBody>
      </p:sp>
      <p:sp>
        <p:nvSpPr>
          <p:cNvPr id="276483" name="Shape 634"/>
          <p:cNvSpPr>
            <a:spLocks noGrp="1"/>
          </p:cNvSpPr>
          <p:nvPr>
            <p:ph type="sldNum" sz="quarter" idx="5"/>
          </p:nvPr>
        </p:nvSpPr>
        <p:spPr>
          <a:noFill/>
          <a:ln>
            <a:miter lim="800000"/>
            <a:headEnd/>
            <a:tailEnd/>
          </a:ln>
        </p:spPr>
        <p:txBody>
          <a:bodyPr lIns="91525" tIns="45750" rIns="91525" bIns="45750"/>
          <a:lstStyle/>
          <a:p>
            <a:pPr defTabSz="914400">
              <a:buSzPct val="25000"/>
            </a:pPr>
            <a:fld id="{63ED66EF-95A8-4A8F-B67A-E79977319658}" type="slidenum">
              <a:rPr lang="en-US" altLang="zh-TW" smtClean="0">
                <a:solidFill>
                  <a:srgbClr val="000000"/>
                </a:solidFill>
                <a:ea typeface="新細明體" charset="-120"/>
                <a:sym typeface="Calibri" pitchFamily="34" charset="0"/>
              </a:rPr>
              <a:pPr defTabSz="914400">
                <a:buSzPct val="25000"/>
              </a:pPr>
              <a:t>55</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33684576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29"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278530" name="備忘稿版面配置區 2"/>
          <p:cNvSpPr>
            <a:spLocks noGrp="1"/>
          </p:cNvSpPr>
          <p:nvPr>
            <p:ph type="body" idx="1"/>
          </p:nvPr>
        </p:nvSpPr>
        <p:spPr>
          <a:noFill/>
        </p:spPr>
        <p:txBody>
          <a:bodyPr/>
          <a:lstStyle/>
          <a:p>
            <a:pPr>
              <a:spcBef>
                <a:spcPct val="0"/>
              </a:spcBef>
            </a:pPr>
            <a:r>
              <a:rPr lang="zh-TW" altLang="en-US"/>
              <a:t>先強調課綱的產生是經由研發、審議、協作等三個面向的系統共同完成。</a:t>
            </a:r>
            <a:endParaRPr lang="en-US" altLang="zh-TW"/>
          </a:p>
          <a:p>
            <a:pPr>
              <a:spcBef>
                <a:spcPct val="0"/>
              </a:spcBef>
              <a:buFontTx/>
              <a:buChar char="•"/>
            </a:pPr>
            <a:r>
              <a:rPr lang="zh-TW" altLang="en-US"/>
              <a:t>再一一說明各系統負責之機關或單位。</a:t>
            </a:r>
            <a:endParaRPr lang="en-US" altLang="zh-TW"/>
          </a:p>
          <a:p>
            <a:pPr>
              <a:spcBef>
                <a:spcPct val="0"/>
              </a:spcBef>
              <a:buFontTx/>
              <a:buChar char="•"/>
            </a:pPr>
            <a:r>
              <a:rPr lang="zh-TW" altLang="en-US"/>
              <a:t>最後強調課綱公布實施並非完成式，而是進行式，各支持系統（教學、教師專業、評量）持續啟動運作中。以減緩大家對課綱實施之焦慮。</a:t>
            </a:r>
          </a:p>
        </p:txBody>
      </p:sp>
      <p:sp>
        <p:nvSpPr>
          <p:cNvPr id="278531" name="投影片編號版面配置區 3"/>
          <p:cNvSpPr>
            <a:spLocks noGrp="1"/>
          </p:cNvSpPr>
          <p:nvPr>
            <p:ph type="sldNum" sz="quarter" idx="5"/>
          </p:nvPr>
        </p:nvSpPr>
        <p:spPr>
          <a:noFill/>
          <a:ln>
            <a:miter lim="800000"/>
            <a:headEnd/>
            <a:tailEnd/>
          </a:ln>
        </p:spPr>
        <p:txBody>
          <a:bodyPr/>
          <a:lstStyle/>
          <a:p>
            <a:pPr defTabSz="911225"/>
            <a:fld id="{9005804B-0583-403C-925A-1D3C186D002E}" type="slidenum">
              <a:rPr lang="zh-TW" altLang="en-US" smtClean="0">
                <a:ea typeface="新細明體" charset="-120"/>
              </a:rPr>
              <a:pPr defTabSz="911225"/>
              <a:t>56</a:t>
            </a:fld>
            <a:endParaRPr lang="en-US" altLang="zh-TW">
              <a:ea typeface="新細明體" charset="-120"/>
            </a:endParaRPr>
          </a:p>
        </p:txBody>
      </p:sp>
    </p:spTree>
    <p:extLst>
      <p:ext uri="{BB962C8B-B14F-4D97-AF65-F5344CB8AC3E}">
        <p14:creationId xmlns:p14="http://schemas.microsoft.com/office/powerpoint/2010/main" val="4102778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F7C3E0EE-96AA-4DB6-B869-960F3E021339}" type="slidenum">
              <a:rPr lang="zh-TW" altLang="en-US" smtClean="0"/>
              <a:pPr>
                <a:defRPr/>
              </a:pPr>
              <a:t>59</a:t>
            </a:fld>
            <a:endParaRPr lang="en-US" altLang="zh-TW" dirty="0"/>
          </a:p>
        </p:txBody>
      </p:sp>
    </p:spTree>
    <p:extLst>
      <p:ext uri="{BB962C8B-B14F-4D97-AF65-F5344CB8AC3E}">
        <p14:creationId xmlns:p14="http://schemas.microsoft.com/office/powerpoint/2010/main" val="9224833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lnSpc>
                <a:spcPts val="2600"/>
              </a:lnSpc>
              <a:spcAft>
                <a:spcPts val="0"/>
              </a:spcAft>
              <a:buNone/>
            </a:pPr>
            <a:r>
              <a:rPr lang="zh-TW" altLang="en-US" sz="1200" dirty="0">
                <a:solidFill>
                  <a:schemeClr val="bg1"/>
                </a:solidFill>
                <a:latin typeface="新細明體" panose="02020500000000000000" pitchFamily="18" charset="-120"/>
                <a:ea typeface="+mn-ea"/>
              </a:rPr>
              <a:t>建議三可參考</a:t>
            </a:r>
            <a:r>
              <a:rPr lang="en-US" altLang="zh-TW" sz="1200" dirty="0">
                <a:solidFill>
                  <a:schemeClr val="bg1"/>
                </a:solidFill>
                <a:latin typeface="新細明體" panose="02020500000000000000" pitchFamily="18" charset="-120"/>
                <a:ea typeface="+mn-ea"/>
              </a:rPr>
              <a:t>P45/P46</a:t>
            </a:r>
            <a:r>
              <a:rPr lang="zh-TW" altLang="en-US" sz="1200" dirty="0">
                <a:solidFill>
                  <a:schemeClr val="bg1"/>
                </a:solidFill>
                <a:latin typeface="新細明體" panose="02020500000000000000" pitchFamily="18" charset="-120"/>
                <a:ea typeface="+mn-ea"/>
              </a:rPr>
              <a:t>國教院提供之資源</a:t>
            </a:r>
            <a:r>
              <a:rPr lang="zh-TW" altLang="en-US" sz="1200" dirty="0">
                <a:solidFill>
                  <a:schemeClr val="bg1"/>
                </a:solidFill>
                <a:latin typeface="標楷體" panose="03000509000000000000" pitchFamily="65" charset="-120"/>
                <a:ea typeface="標楷體" panose="03000509000000000000" pitchFamily="65" charset="-120"/>
              </a:rPr>
              <a:t>。</a:t>
            </a:r>
            <a:endParaRPr lang="en-US" altLang="zh-TW" sz="1200" dirty="0">
              <a:solidFill>
                <a:schemeClr val="bg1"/>
              </a:solidFill>
              <a:latin typeface="標楷體" panose="03000509000000000000" pitchFamily="65" charset="-120"/>
              <a:ea typeface="標楷體" panose="03000509000000000000" pitchFamily="65" charset="-120"/>
            </a:endParaRPr>
          </a:p>
          <a:p>
            <a:pPr marL="0" indent="0">
              <a:lnSpc>
                <a:spcPct val="90000"/>
              </a:lnSpc>
              <a:spcAft>
                <a:spcPct val="35000"/>
              </a:spcAft>
              <a:buNone/>
            </a:pPr>
            <a:endParaRPr lang="en-US" altLang="zh-TW" sz="2000" dirty="0">
              <a:solidFill>
                <a:srgbClr val="C00000"/>
              </a:solidFill>
              <a:latin typeface="標楷體" panose="03000509000000000000" pitchFamily="65" charset="-120"/>
              <a:ea typeface="標楷體" panose="03000509000000000000" pitchFamily="65" charset="-120"/>
            </a:endParaRPr>
          </a:p>
          <a:p>
            <a:endParaRPr lang="zh-TW" altLang="en-US" dirty="0"/>
          </a:p>
        </p:txBody>
      </p:sp>
      <p:sp>
        <p:nvSpPr>
          <p:cNvPr id="4" name="投影片編號版面配置區 3"/>
          <p:cNvSpPr>
            <a:spLocks noGrp="1"/>
          </p:cNvSpPr>
          <p:nvPr>
            <p:ph type="sldNum" sz="quarter" idx="10"/>
          </p:nvPr>
        </p:nvSpPr>
        <p:spPr/>
        <p:txBody>
          <a:bodyPr/>
          <a:lstStyle/>
          <a:p>
            <a:pPr>
              <a:defRPr/>
            </a:pPr>
            <a:fld id="{F7C3E0EE-96AA-4DB6-B869-960F3E021339}" type="slidenum">
              <a:rPr lang="zh-TW" altLang="en-US" smtClean="0"/>
              <a:pPr>
                <a:defRPr/>
              </a:pPr>
              <a:t>60</a:t>
            </a:fld>
            <a:endParaRPr lang="en-US" altLang="zh-TW" dirty="0"/>
          </a:p>
        </p:txBody>
      </p:sp>
    </p:spTree>
    <p:extLst>
      <p:ext uri="{BB962C8B-B14F-4D97-AF65-F5344CB8AC3E}">
        <p14:creationId xmlns:p14="http://schemas.microsoft.com/office/powerpoint/2010/main" val="85833161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4913" name="Shape 722"/>
          <p:cNvSpPr>
            <a:spLocks noGrp="1"/>
          </p:cNvSpPr>
          <p:nvPr>
            <p:ph type="body" idx="1"/>
          </p:nvPr>
        </p:nvSpPr>
        <p:spPr>
          <a:noFill/>
        </p:spPr>
        <p:txBody>
          <a:bodyPr lIns="91425" tIns="91425" rIns="91425" bIns="91425"/>
          <a:lstStyle/>
          <a:p>
            <a:pPr>
              <a:spcBef>
                <a:spcPct val="0"/>
              </a:spcBef>
            </a:pPr>
            <a:endParaRPr lang="en-US" altLang="zh-TW" b="1" i="1" u="sng" dirty="0"/>
          </a:p>
        </p:txBody>
      </p:sp>
      <p:sp>
        <p:nvSpPr>
          <p:cNvPr id="294914" name="Shape 723"/>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a:solidFill>
              <a:srgbClr val="000000"/>
            </a:solidFill>
            <a:miter lim="800000"/>
            <a:headEnd/>
            <a:tailEnd/>
          </a:ln>
        </p:spPr>
      </p:sp>
    </p:spTree>
    <p:extLst>
      <p:ext uri="{BB962C8B-B14F-4D97-AF65-F5344CB8AC3E}">
        <p14:creationId xmlns:p14="http://schemas.microsoft.com/office/powerpoint/2010/main" val="3380396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投影片圖像版面配置區 1"/>
          <p:cNvSpPr>
            <a:spLocks noGrp="1" noRot="1" noChangeAspect="1"/>
          </p:cNvSpPr>
          <p:nvPr>
            <p:ph type="sldImg"/>
          </p:nvPr>
        </p:nvSpPr>
        <p:spPr bwMode="auto">
          <a:noFill/>
          <a:ln>
            <a:solidFill>
              <a:srgbClr val="000000"/>
            </a:solidFill>
            <a:miter lim="800000"/>
            <a:headEnd/>
            <a:tailEnd/>
          </a:ln>
        </p:spPr>
      </p:sp>
      <p:sp>
        <p:nvSpPr>
          <p:cNvPr id="211970" name="備忘稿版面配置區 2"/>
          <p:cNvSpPr>
            <a:spLocks noGrp="1"/>
          </p:cNvSpPr>
          <p:nvPr>
            <p:ph type="body" idx="1"/>
          </p:nvPr>
        </p:nvSpPr>
        <p:spPr>
          <a:noFill/>
        </p:spPr>
        <p:txBody>
          <a:bodyPr/>
          <a:lstStyle/>
          <a:p>
            <a:r>
              <a:rPr lang="zh-TW" altLang="en-US" dirty="0">
                <a:solidFill>
                  <a:srgbClr val="A50021"/>
                </a:solidFill>
                <a:latin typeface="Times New Roman" pitchFamily="18" charset="0"/>
                <a:ea typeface="標楷體" pitchFamily="65" charset="-120"/>
                <a:cs typeface="Times New Roman" pitchFamily="18" charset="0"/>
              </a:rPr>
              <a:t>社會變遷帶來的教育挑戰：</a:t>
            </a:r>
            <a:endParaRPr lang="en-US" altLang="zh-TW" dirty="0">
              <a:solidFill>
                <a:srgbClr val="A50021"/>
              </a:solidFill>
              <a:latin typeface="Times New Roman" pitchFamily="18" charset="0"/>
              <a:ea typeface="標楷體" pitchFamily="65" charset="-120"/>
              <a:cs typeface="Times New Roman" pitchFamily="18" charset="0"/>
            </a:endParaRPr>
          </a:p>
          <a:p>
            <a:r>
              <a:rPr lang="en-US" altLang="zh-TW" dirty="0">
                <a:solidFill>
                  <a:srgbClr val="A50021"/>
                </a:solidFill>
                <a:latin typeface="Times New Roman" pitchFamily="18" charset="0"/>
                <a:ea typeface="標楷體" pitchFamily="65" charset="-120"/>
                <a:cs typeface="Times New Roman" pitchFamily="18" charset="0"/>
              </a:rPr>
              <a:t>1.</a:t>
            </a:r>
            <a:r>
              <a:rPr lang="zh-TW" altLang="en-US" dirty="0">
                <a:solidFill>
                  <a:srgbClr val="A50021"/>
                </a:solidFill>
                <a:latin typeface="Times New Roman" pitchFamily="18" charset="0"/>
                <a:ea typeface="標楷體" pitchFamily="65" charset="-120"/>
                <a:cs typeface="Times New Roman" pitchFamily="18" charset="0"/>
              </a:rPr>
              <a:t>新住民人數增加、出生率降低、變動不斷的環境等等的衝擊。</a:t>
            </a:r>
            <a:endParaRPr lang="en-US" altLang="zh-TW" dirty="0">
              <a:solidFill>
                <a:srgbClr val="A50021"/>
              </a:solidFill>
              <a:latin typeface="Times New Roman" pitchFamily="18" charset="0"/>
              <a:ea typeface="標楷體" pitchFamily="65" charset="-120"/>
              <a:cs typeface="Times New Roman" pitchFamily="18" charset="0"/>
            </a:endParaRPr>
          </a:p>
          <a:p>
            <a:r>
              <a:rPr lang="en-US" altLang="zh-TW" dirty="0">
                <a:solidFill>
                  <a:srgbClr val="A50021"/>
                </a:solidFill>
                <a:latin typeface="Times New Roman" pitchFamily="18" charset="0"/>
                <a:ea typeface="標楷體" pitchFamily="65" charset="-120"/>
                <a:cs typeface="Times New Roman" pitchFamily="18" charset="0"/>
              </a:rPr>
              <a:t>2.</a:t>
            </a:r>
            <a:r>
              <a:rPr lang="zh-TW" altLang="en-US" dirty="0">
                <a:latin typeface="新細明體" charset="-120"/>
                <a:ea typeface="標楷體" pitchFamily="65" charset="-120"/>
                <a:cs typeface="Times New Roman" pitchFamily="18" charset="0"/>
              </a:rPr>
              <a:t>現行課程實施至今已超過</a:t>
            </a:r>
            <a:r>
              <a:rPr lang="en-US" altLang="zh-TW" dirty="0">
                <a:latin typeface="新細明體" charset="-120"/>
                <a:ea typeface="標楷體" pitchFamily="65" charset="-120"/>
                <a:cs typeface="Times New Roman" pitchFamily="18" charset="0"/>
              </a:rPr>
              <a:t>10</a:t>
            </a:r>
            <a:r>
              <a:rPr lang="zh-TW" altLang="en-US" dirty="0">
                <a:latin typeface="新細明體" charset="-120"/>
                <a:ea typeface="標楷體" pitchFamily="65" charset="-120"/>
                <a:cs typeface="Times New Roman" pitchFamily="18" charset="0"/>
              </a:rPr>
              <a:t>年，</a:t>
            </a:r>
            <a:r>
              <a:rPr lang="zh-TW" altLang="en-US" dirty="0" smtClean="0">
                <a:latin typeface="新細明體" charset="-120"/>
                <a:ea typeface="標楷體" pitchFamily="65" charset="-120"/>
                <a:cs typeface="Times New Roman" pitchFamily="18" charset="0"/>
              </a:rPr>
              <a:t>面對巨大</a:t>
            </a:r>
            <a:r>
              <a:rPr lang="zh-TW" altLang="en-US" dirty="0">
                <a:latin typeface="新細明體" charset="-120"/>
                <a:ea typeface="標楷體" pitchFamily="65" charset="-120"/>
                <a:cs typeface="Times New Roman" pitchFamily="18" charset="0"/>
              </a:rPr>
              <a:t>的挑戰，以及因應十二年國教的銜接，是該做調整的時刻了。</a:t>
            </a:r>
            <a:endParaRPr lang="en-US" altLang="zh-TW" dirty="0">
              <a:latin typeface="新細明體" charset="-120"/>
              <a:ea typeface="標楷體" pitchFamily="65" charset="-120"/>
              <a:cs typeface="Times New Roman" pitchFamily="18" charset="0"/>
            </a:endParaRPr>
          </a:p>
          <a:p>
            <a:endParaRPr lang="zh-TW" altLang="en-US" dirty="0">
              <a:ea typeface="標楷體" pitchFamily="65" charset="-120"/>
              <a:cs typeface="Times New Roman" pitchFamily="18" charset="0"/>
            </a:endParaRPr>
          </a:p>
        </p:txBody>
      </p:sp>
      <p:sp>
        <p:nvSpPr>
          <p:cNvPr id="211971" name="投影片編號版面配置區 3"/>
          <p:cNvSpPr>
            <a:spLocks noGrp="1"/>
          </p:cNvSpPr>
          <p:nvPr>
            <p:ph type="sldNum" sz="quarter" idx="5"/>
          </p:nvPr>
        </p:nvSpPr>
        <p:spPr>
          <a:noFill/>
          <a:ln>
            <a:miter lim="800000"/>
            <a:headEnd/>
            <a:tailEnd/>
          </a:ln>
        </p:spPr>
        <p:txBody>
          <a:bodyPr/>
          <a:lstStyle/>
          <a:p>
            <a:pPr defTabSz="914400"/>
            <a:fld id="{7C6C55F9-0608-4F6D-9738-0B27FCC1842C}" type="slidenum">
              <a:rPr lang="zh-TW" altLang="en-US" smtClean="0">
                <a:ea typeface="新細明體" charset="-120"/>
              </a:rPr>
              <a:pPr defTabSz="914400"/>
              <a:t>7</a:t>
            </a:fld>
            <a:endParaRPr lang="en-US" altLang="zh-TW">
              <a:ea typeface="新細明體" charset="-120"/>
            </a:endParaRPr>
          </a:p>
        </p:txBody>
      </p:sp>
    </p:spTree>
    <p:extLst>
      <p:ext uri="{BB962C8B-B14F-4D97-AF65-F5344CB8AC3E}">
        <p14:creationId xmlns:p14="http://schemas.microsoft.com/office/powerpoint/2010/main" val="26670104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6961" name="Shape 728"/>
          <p:cNvSpPr>
            <a:spLocks noGrp="1"/>
          </p:cNvSpPr>
          <p:nvPr>
            <p:ph type="body" idx="1"/>
          </p:nvPr>
        </p:nvSpPr>
        <p:spPr>
          <a:noFill/>
        </p:spPr>
        <p:txBody>
          <a:bodyPr lIns="91425" tIns="91425" rIns="91425" bIns="91425"/>
          <a:lstStyle/>
          <a:p>
            <a:pPr>
              <a:spcBef>
                <a:spcPct val="0"/>
              </a:spcBef>
            </a:pPr>
            <a:endParaRPr lang="zh-TW" altLang="en-US" dirty="0"/>
          </a:p>
        </p:txBody>
      </p:sp>
      <p:sp>
        <p:nvSpPr>
          <p:cNvPr id="296962" name="Shape 729"/>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a:solidFill>
              <a:srgbClr val="000000"/>
            </a:solidFill>
            <a:miter lim="800000"/>
            <a:headEnd/>
            <a:tailEnd/>
          </a:ln>
        </p:spPr>
      </p:sp>
    </p:spTree>
    <p:extLst>
      <p:ext uri="{BB962C8B-B14F-4D97-AF65-F5344CB8AC3E}">
        <p14:creationId xmlns:p14="http://schemas.microsoft.com/office/powerpoint/2010/main" val="28952511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99009" name="Shape 742"/>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w="9525" cap="flat">
            <a:solidFill>
              <a:srgbClr val="000000"/>
            </a:solidFill>
            <a:miter lim="800000"/>
            <a:headEnd type="none" w="med" len="med"/>
            <a:tailEnd type="none" w="med" len="med"/>
          </a:ln>
        </p:spPr>
      </p:sp>
      <p:sp>
        <p:nvSpPr>
          <p:cNvPr id="299010" name="Shape 743"/>
          <p:cNvSpPr>
            <a:spLocks noGrp="1"/>
          </p:cNvSpPr>
          <p:nvPr>
            <p:ph type="body" idx="1"/>
          </p:nvPr>
        </p:nvSpPr>
        <p:spPr>
          <a:noFill/>
        </p:spPr>
        <p:txBody>
          <a:bodyPr lIns="91525" tIns="45750" rIns="91525" bIns="45750"/>
          <a:lstStyle/>
          <a:p>
            <a:pPr>
              <a:spcBef>
                <a:spcPct val="0"/>
              </a:spcBef>
              <a:buSzPct val="25000"/>
            </a:pPr>
            <a:r>
              <a:rPr lang="en-US">
                <a:solidFill>
                  <a:srgbClr val="000000"/>
                </a:solidFill>
                <a:ea typeface="新細明體" charset="-120"/>
                <a:sym typeface="Calibri" pitchFamily="34" charset="0"/>
              </a:rPr>
              <a:t>圖片內容：</a:t>
            </a:r>
            <a:r>
              <a:rPr lang="zh-TW" altLang="en-US">
                <a:solidFill>
                  <a:srgbClr val="000000"/>
                </a:solidFill>
                <a:sym typeface="Calibri" pitchFamily="34" charset="0"/>
              </a:rPr>
              <a:t>右</a:t>
            </a:r>
            <a:r>
              <a:rPr lang="en-US">
                <a:solidFill>
                  <a:srgbClr val="000000"/>
                </a:solidFill>
                <a:ea typeface="新細明體" charset="-120"/>
                <a:sym typeface="Calibri" pitchFamily="34" charset="0"/>
              </a:rPr>
              <a:t>圖意指學生自主探索</a:t>
            </a:r>
            <a:r>
              <a:rPr lang="en-US" altLang="zh-TW">
                <a:solidFill>
                  <a:srgbClr val="000000"/>
                </a:solidFill>
                <a:sym typeface="Calibri" pitchFamily="34" charset="0"/>
              </a:rPr>
              <a:t>,  </a:t>
            </a:r>
            <a:r>
              <a:rPr lang="zh-TW" altLang="en-US">
                <a:solidFill>
                  <a:srgbClr val="000000"/>
                </a:solidFill>
                <a:sym typeface="Calibri" pitchFamily="34" charset="0"/>
              </a:rPr>
              <a:t>左</a:t>
            </a:r>
            <a:r>
              <a:rPr lang="en-US">
                <a:solidFill>
                  <a:srgbClr val="000000"/>
                </a:solidFill>
                <a:ea typeface="新細明體" charset="-120"/>
                <a:sym typeface="Calibri" pitchFamily="34" charset="0"/>
              </a:rPr>
              <a:t>圖是學生召開小小部落會議的情形</a:t>
            </a:r>
            <a:r>
              <a:rPr lang="en-US" altLang="zh-TW">
                <a:solidFill>
                  <a:srgbClr val="000000"/>
                </a:solidFill>
                <a:sym typeface="Calibri" pitchFamily="34" charset="0"/>
              </a:rPr>
              <a:t>,  </a:t>
            </a:r>
            <a:r>
              <a:rPr lang="en-US">
                <a:solidFill>
                  <a:srgbClr val="000000"/>
                </a:solidFill>
                <a:ea typeface="新細明體" charset="-120"/>
                <a:sym typeface="Calibri" pitchFamily="34" charset="0"/>
              </a:rPr>
              <a:t>學生關心身邊的公共議題</a:t>
            </a:r>
            <a:r>
              <a:rPr lang="en-US" altLang="zh-TW">
                <a:solidFill>
                  <a:srgbClr val="000000"/>
                </a:solidFill>
                <a:sym typeface="Calibri" pitchFamily="34" charset="0"/>
              </a:rPr>
              <a:t>,  </a:t>
            </a:r>
            <a:r>
              <a:rPr lang="en-US">
                <a:solidFill>
                  <a:srgbClr val="000000"/>
                </a:solidFill>
                <a:ea typeface="新細明體" charset="-120"/>
                <a:sym typeface="Calibri" pitchFamily="34" charset="0"/>
              </a:rPr>
              <a:t>邁向互動共好！</a:t>
            </a:r>
          </a:p>
        </p:txBody>
      </p:sp>
      <p:sp>
        <p:nvSpPr>
          <p:cNvPr id="299011" name="Shape 744"/>
          <p:cNvSpPr>
            <a:spLocks noGrp="1"/>
          </p:cNvSpPr>
          <p:nvPr>
            <p:ph type="sldNum" sz="quarter" idx="5"/>
          </p:nvPr>
        </p:nvSpPr>
        <p:spPr>
          <a:noFill/>
          <a:ln>
            <a:miter lim="800000"/>
            <a:headEnd/>
            <a:tailEnd/>
          </a:ln>
        </p:spPr>
        <p:txBody>
          <a:bodyPr lIns="91525" tIns="45750" rIns="91525" bIns="45750"/>
          <a:lstStyle/>
          <a:p>
            <a:pPr defTabSz="914400">
              <a:buSzPct val="25000"/>
            </a:pPr>
            <a:fld id="{FCDF6E9C-34AD-4EE2-AD14-B9246188536A}" type="slidenum">
              <a:rPr lang="en-US" altLang="zh-TW" smtClean="0">
                <a:solidFill>
                  <a:srgbClr val="000000"/>
                </a:solidFill>
                <a:ea typeface="新細明體" charset="-120"/>
                <a:sym typeface="Calibri" pitchFamily="34" charset="0"/>
              </a:rPr>
              <a:pPr defTabSz="914400">
                <a:buSzPct val="25000"/>
              </a:pPr>
              <a:t>64</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34127594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1057" name="Shape 752"/>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301058" name="Shape 753"/>
          <p:cNvSpPr>
            <a:spLocks noGrp="1"/>
          </p:cNvSpPr>
          <p:nvPr>
            <p:ph type="body" idx="1"/>
          </p:nvPr>
        </p:nvSpPr>
        <p:spPr>
          <a:noFill/>
        </p:spPr>
        <p:txBody>
          <a:bodyPr lIns="91525" tIns="45750" rIns="91525" bIns="45750"/>
          <a:lstStyle/>
          <a:p>
            <a:pPr>
              <a:spcBef>
                <a:spcPct val="0"/>
              </a:spcBef>
              <a:buSzPct val="25000"/>
            </a:pPr>
            <a:endParaRPr lang="en-US" altLang="zh-TW" b="1" i="1" u="sng" dirty="0">
              <a:solidFill>
                <a:srgbClr val="FF0000"/>
              </a:solidFill>
              <a:sym typeface="Calibri" pitchFamily="34" charset="0"/>
            </a:endParaRPr>
          </a:p>
        </p:txBody>
      </p:sp>
      <p:sp>
        <p:nvSpPr>
          <p:cNvPr id="301059" name="Shape 754"/>
          <p:cNvSpPr>
            <a:spLocks noGrp="1"/>
          </p:cNvSpPr>
          <p:nvPr>
            <p:ph type="sldNum" sz="quarter" idx="5"/>
          </p:nvPr>
        </p:nvSpPr>
        <p:spPr>
          <a:noFill/>
          <a:ln>
            <a:miter lim="800000"/>
            <a:headEnd/>
            <a:tailEnd/>
          </a:ln>
        </p:spPr>
        <p:txBody>
          <a:bodyPr lIns="91525" tIns="45750" rIns="91525" bIns="45750"/>
          <a:lstStyle/>
          <a:p>
            <a:pPr defTabSz="914400">
              <a:buSzPct val="25000"/>
            </a:pPr>
            <a:fld id="{CB9B353C-22FD-4D90-8CCE-334714BBA7C7}" type="slidenum">
              <a:rPr lang="en-US" altLang="zh-TW" smtClean="0">
                <a:solidFill>
                  <a:srgbClr val="000000"/>
                </a:solidFill>
                <a:ea typeface="新細明體" charset="-120"/>
                <a:sym typeface="Calibri" pitchFamily="34" charset="0"/>
              </a:rPr>
              <a:pPr defTabSz="914400">
                <a:buSzPct val="25000"/>
              </a:pPr>
              <a:t>65</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28193084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3105" name="Shape 767"/>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303106" name="Shape 768"/>
          <p:cNvSpPr>
            <a:spLocks noGrp="1"/>
          </p:cNvSpPr>
          <p:nvPr>
            <p:ph type="body" idx="1"/>
          </p:nvPr>
        </p:nvSpPr>
        <p:spPr>
          <a:noFill/>
        </p:spPr>
        <p:txBody>
          <a:bodyPr lIns="91525" tIns="45750" rIns="91525" bIns="45750"/>
          <a:lstStyle/>
          <a:p>
            <a:pPr>
              <a:spcBef>
                <a:spcPct val="0"/>
              </a:spcBef>
              <a:buSzPct val="25000"/>
            </a:pPr>
            <a:r>
              <a:rPr lang="zh-TW" altLang="en-US" b="0" i="0" u="none" dirty="0">
                <a:solidFill>
                  <a:srgbClr val="000000"/>
                </a:solidFill>
                <a:sym typeface="Calibri" pitchFamily="34" charset="0"/>
              </a:rPr>
              <a:t>特別強調鼓勵老師第二專長進修</a:t>
            </a:r>
            <a:r>
              <a:rPr lang="zh-TW" altLang="en-US" dirty="0">
                <a:latin typeface="新細明體" charset="-120"/>
              </a:rPr>
              <a:t>。</a:t>
            </a:r>
            <a:endParaRPr lang="en-US" altLang="zh-TW" b="0" i="0" u="none" dirty="0">
              <a:solidFill>
                <a:srgbClr val="000000"/>
              </a:solidFill>
              <a:sym typeface="Calibri" pitchFamily="34" charset="0"/>
            </a:endParaRPr>
          </a:p>
        </p:txBody>
      </p:sp>
      <p:sp>
        <p:nvSpPr>
          <p:cNvPr id="303107" name="Shape 769"/>
          <p:cNvSpPr>
            <a:spLocks noGrp="1"/>
          </p:cNvSpPr>
          <p:nvPr>
            <p:ph type="sldNum" sz="quarter" idx="5"/>
          </p:nvPr>
        </p:nvSpPr>
        <p:spPr>
          <a:noFill/>
          <a:ln>
            <a:miter lim="800000"/>
            <a:headEnd/>
            <a:tailEnd/>
          </a:ln>
        </p:spPr>
        <p:txBody>
          <a:bodyPr lIns="91525" tIns="45750" rIns="91525" bIns="45750"/>
          <a:lstStyle/>
          <a:p>
            <a:pPr defTabSz="914400">
              <a:buSzPct val="25000"/>
            </a:pPr>
            <a:fld id="{6C510D40-031A-4EF7-B67B-254AF045DA29}" type="slidenum">
              <a:rPr lang="en-US" altLang="zh-TW" smtClean="0">
                <a:solidFill>
                  <a:srgbClr val="000000"/>
                </a:solidFill>
                <a:ea typeface="新細明體" charset="-120"/>
                <a:sym typeface="Calibri" pitchFamily="34" charset="0"/>
              </a:rPr>
              <a:pPr defTabSz="914400">
                <a:buSzPct val="25000"/>
              </a:pPr>
              <a:t>66</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35431715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9249" name="Shape 807"/>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309250" name="Shape 808"/>
          <p:cNvSpPr>
            <a:spLocks noGrp="1"/>
          </p:cNvSpPr>
          <p:nvPr>
            <p:ph type="body" idx="1"/>
          </p:nvPr>
        </p:nvSpPr>
        <p:spPr>
          <a:noFill/>
        </p:spPr>
        <p:txBody>
          <a:bodyPr lIns="91525" tIns="45750" rIns="91525" bIns="45750"/>
          <a:lstStyle/>
          <a:p>
            <a:pPr>
              <a:spcBef>
                <a:spcPct val="0"/>
              </a:spcBef>
              <a:buSzPct val="25000"/>
            </a:pPr>
            <a:endParaRPr lang="zh-TW" altLang="en-US">
              <a:solidFill>
                <a:srgbClr val="000000"/>
              </a:solidFill>
              <a:sym typeface="Calibri" pitchFamily="34" charset="0"/>
            </a:endParaRPr>
          </a:p>
        </p:txBody>
      </p:sp>
      <p:sp>
        <p:nvSpPr>
          <p:cNvPr id="309251" name="Shape 809"/>
          <p:cNvSpPr>
            <a:spLocks noGrp="1"/>
          </p:cNvSpPr>
          <p:nvPr>
            <p:ph type="sldNum" sz="quarter" idx="5"/>
          </p:nvPr>
        </p:nvSpPr>
        <p:spPr>
          <a:noFill/>
          <a:ln>
            <a:miter lim="800000"/>
            <a:headEnd/>
            <a:tailEnd/>
          </a:ln>
        </p:spPr>
        <p:txBody>
          <a:bodyPr lIns="91525" tIns="45750" rIns="91525" bIns="45750"/>
          <a:lstStyle/>
          <a:p>
            <a:pPr defTabSz="914400">
              <a:buSzPct val="25000"/>
            </a:pPr>
            <a:fld id="{08702300-94E8-4D99-A88E-931DE1BF7E62}" type="slidenum">
              <a:rPr lang="en-US" altLang="zh-TW" smtClean="0">
                <a:solidFill>
                  <a:srgbClr val="000000"/>
                </a:solidFill>
                <a:ea typeface="新細明體" charset="-120"/>
                <a:sym typeface="Calibri" pitchFamily="34" charset="0"/>
              </a:rPr>
              <a:pPr defTabSz="914400">
                <a:buSzPct val="25000"/>
              </a:pPr>
              <a:t>67</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195791038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5393" name="Shape 853"/>
          <p:cNvSpPr>
            <a:spLocks noGrp="1"/>
          </p:cNvSpPr>
          <p:nvPr>
            <p:ph type="body" idx="1"/>
          </p:nvPr>
        </p:nvSpPr>
        <p:spPr>
          <a:noFill/>
        </p:spPr>
        <p:txBody>
          <a:bodyPr lIns="91425" tIns="91425" rIns="91425" bIns="91425"/>
          <a:lstStyle/>
          <a:p>
            <a:pPr>
              <a:spcBef>
                <a:spcPct val="0"/>
              </a:spcBef>
            </a:pPr>
            <a:r>
              <a:rPr lang="zh-TW" altLang="en-US" dirty="0"/>
              <a:t>部定課程與校訂課程相生相成</a:t>
            </a:r>
            <a:r>
              <a:rPr lang="zh-TW" altLang="en-US" dirty="0">
                <a:latin typeface="新細明體" charset="-120"/>
              </a:rPr>
              <a:t>。</a:t>
            </a:r>
            <a:endParaRPr lang="zh-TW" altLang="en-US" dirty="0"/>
          </a:p>
        </p:txBody>
      </p:sp>
      <p:sp>
        <p:nvSpPr>
          <p:cNvPr id="315394" name="Shape 854"/>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a:solidFill>
              <a:srgbClr val="000000"/>
            </a:solidFill>
            <a:miter lim="800000"/>
            <a:headEnd/>
            <a:tailEnd/>
          </a:ln>
        </p:spPr>
      </p:sp>
    </p:spTree>
    <p:extLst>
      <p:ext uri="{BB962C8B-B14F-4D97-AF65-F5344CB8AC3E}">
        <p14:creationId xmlns:p14="http://schemas.microsoft.com/office/powerpoint/2010/main" val="13048597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3345" name="Shape 843"/>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313346" name="Shape 844"/>
          <p:cNvSpPr>
            <a:spLocks noGrp="1"/>
          </p:cNvSpPr>
          <p:nvPr>
            <p:ph type="body" idx="1"/>
          </p:nvPr>
        </p:nvSpPr>
        <p:spPr>
          <a:noFill/>
        </p:spPr>
        <p:txBody>
          <a:bodyPr lIns="91525" tIns="45750" rIns="91525" bIns="45750"/>
          <a:lstStyle/>
          <a:p>
            <a:pPr>
              <a:spcBef>
                <a:spcPct val="0"/>
              </a:spcBef>
              <a:buSzPct val="25000"/>
            </a:pPr>
            <a:r>
              <a:rPr lang="en-US" dirty="0" err="1">
                <a:solidFill>
                  <a:srgbClr val="000000"/>
                </a:solidFill>
                <a:ea typeface="新細明體" charset="-120"/>
                <a:sym typeface="Calibri" pitchFamily="34" charset="0"/>
              </a:rPr>
              <a:t>強調校訂課程</a:t>
            </a:r>
            <a:r>
              <a:rPr lang="zh-TW" altLang="en-US" dirty="0">
                <a:solidFill>
                  <a:srgbClr val="000000"/>
                </a:solidFill>
                <a:latin typeface="新細明體"/>
                <a:ea typeface="新細明體"/>
                <a:sym typeface="Calibri" pitchFamily="34" charset="0"/>
              </a:rPr>
              <a:t>，</a:t>
            </a:r>
            <a:r>
              <a:rPr lang="en-US" dirty="0" err="1">
                <a:solidFill>
                  <a:srgbClr val="000000"/>
                </a:solidFill>
                <a:ea typeface="新細明體" charset="-120"/>
                <a:sym typeface="Calibri" pitchFamily="34" charset="0"/>
              </a:rPr>
              <a:t>四種可能的課程規劃</a:t>
            </a:r>
            <a:r>
              <a:rPr lang="zh-TW" altLang="en-US" dirty="0">
                <a:solidFill>
                  <a:srgbClr val="000000"/>
                </a:solidFill>
                <a:ea typeface="新細明體" charset="-120"/>
                <a:sym typeface="Calibri" pitchFamily="34" charset="0"/>
              </a:rPr>
              <a:t>之</a:t>
            </a:r>
            <a:r>
              <a:rPr lang="en-US" dirty="0">
                <a:solidFill>
                  <a:srgbClr val="000000"/>
                </a:solidFill>
                <a:ea typeface="新細明體" charset="-120"/>
                <a:sym typeface="Calibri" pitchFamily="34" charset="0"/>
              </a:rPr>
              <a:t>意</a:t>
            </a:r>
            <a:r>
              <a:rPr lang="zh-TW" altLang="en-US" dirty="0">
                <a:solidFill>
                  <a:srgbClr val="000000"/>
                </a:solidFill>
                <a:ea typeface="新細明體" charset="-120"/>
                <a:sym typeface="Calibri" pitchFamily="34" charset="0"/>
              </a:rPr>
              <a:t>涵</a:t>
            </a:r>
            <a:r>
              <a:rPr lang="zh-TW" altLang="en-US" dirty="0">
                <a:latin typeface="新細明體" charset="-120"/>
              </a:rPr>
              <a:t>。</a:t>
            </a:r>
            <a:endParaRPr lang="en-US" dirty="0">
              <a:solidFill>
                <a:srgbClr val="000000"/>
              </a:solidFill>
              <a:ea typeface="新細明體" charset="-120"/>
              <a:sym typeface="Calibri" pitchFamily="34" charset="0"/>
            </a:endParaRPr>
          </a:p>
        </p:txBody>
      </p:sp>
      <p:sp>
        <p:nvSpPr>
          <p:cNvPr id="313347" name="Shape 845"/>
          <p:cNvSpPr>
            <a:spLocks noGrp="1"/>
          </p:cNvSpPr>
          <p:nvPr>
            <p:ph type="sldNum" sz="quarter" idx="5"/>
          </p:nvPr>
        </p:nvSpPr>
        <p:spPr>
          <a:noFill/>
          <a:ln>
            <a:miter lim="800000"/>
            <a:headEnd/>
            <a:tailEnd/>
          </a:ln>
        </p:spPr>
        <p:txBody>
          <a:bodyPr lIns="91525" tIns="45750" rIns="91525" bIns="45750"/>
          <a:lstStyle/>
          <a:p>
            <a:pPr defTabSz="914400">
              <a:buSzPct val="25000"/>
            </a:pPr>
            <a:fld id="{B926B701-570E-4C4A-8876-8285D728377A}" type="slidenum">
              <a:rPr lang="en-US" altLang="zh-TW" smtClean="0">
                <a:solidFill>
                  <a:srgbClr val="000000"/>
                </a:solidFill>
                <a:ea typeface="新細明體" charset="-120"/>
                <a:sym typeface="Calibri" pitchFamily="34" charset="0"/>
              </a:rPr>
              <a:pPr defTabSz="914400">
                <a:buSzPct val="25000"/>
              </a:pPr>
              <a:t>69</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23672738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7" name="投影片圖像版面配置區 1"/>
          <p:cNvSpPr>
            <a:spLocks noGrp="1" noRot="1" noChangeAspect="1"/>
          </p:cNvSpPr>
          <p:nvPr>
            <p:ph type="sldImg"/>
          </p:nvPr>
        </p:nvSpPr>
        <p:spPr bwMode="auto">
          <a:noFill/>
          <a:ln>
            <a:solidFill>
              <a:srgbClr val="000000"/>
            </a:solidFill>
            <a:miter lim="800000"/>
            <a:headEnd/>
            <a:tailEnd/>
          </a:ln>
        </p:spPr>
      </p:sp>
      <p:sp>
        <p:nvSpPr>
          <p:cNvPr id="311298" name="備忘稿版面配置區 2"/>
          <p:cNvSpPr>
            <a:spLocks noGrp="1"/>
          </p:cNvSpPr>
          <p:nvPr>
            <p:ph type="body" idx="1"/>
          </p:nvPr>
        </p:nvSpPr>
        <p:spPr>
          <a:noFill/>
        </p:spPr>
        <p:txBody>
          <a:bodyPr/>
          <a:lstStyle/>
          <a:p>
            <a:endParaRPr lang="zh-TW" altLang="en-US" b="1" i="1" u="sng"/>
          </a:p>
        </p:txBody>
      </p:sp>
      <p:sp>
        <p:nvSpPr>
          <p:cNvPr id="311299" name="投影片編號版面配置區 3"/>
          <p:cNvSpPr>
            <a:spLocks noGrp="1"/>
          </p:cNvSpPr>
          <p:nvPr>
            <p:ph type="sldNum" sz="quarter" idx="5"/>
          </p:nvPr>
        </p:nvSpPr>
        <p:spPr>
          <a:noFill/>
          <a:ln>
            <a:miter lim="800000"/>
            <a:headEnd/>
            <a:tailEnd/>
          </a:ln>
        </p:spPr>
        <p:txBody>
          <a:bodyPr/>
          <a:lstStyle/>
          <a:p>
            <a:pPr defTabSz="914400"/>
            <a:fld id="{54D61291-E66C-4F36-BF11-0DBC43674131}" type="slidenum">
              <a:rPr lang="zh-TW" altLang="en-US" smtClean="0">
                <a:ea typeface="新細明體" charset="-120"/>
              </a:rPr>
              <a:pPr defTabSz="914400"/>
              <a:t>70</a:t>
            </a:fld>
            <a:endParaRPr lang="en-US" altLang="zh-TW">
              <a:ea typeface="新細明體" charset="-120"/>
            </a:endParaRPr>
          </a:p>
        </p:txBody>
      </p:sp>
    </p:spTree>
    <p:extLst>
      <p:ext uri="{BB962C8B-B14F-4D97-AF65-F5344CB8AC3E}">
        <p14:creationId xmlns:p14="http://schemas.microsoft.com/office/powerpoint/2010/main" val="171533165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5153" name="Shape 783"/>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305154" name="Shape 784"/>
          <p:cNvSpPr>
            <a:spLocks noGrp="1"/>
          </p:cNvSpPr>
          <p:nvPr>
            <p:ph type="body" idx="1"/>
          </p:nvPr>
        </p:nvSpPr>
        <p:spPr>
          <a:noFill/>
        </p:spPr>
        <p:txBody>
          <a:bodyPr lIns="91525" tIns="45750" rIns="91525" bIns="45750"/>
          <a:lstStyle/>
          <a:p>
            <a:pPr>
              <a:spcBef>
                <a:spcPct val="0"/>
              </a:spcBef>
              <a:buSzPct val="25000"/>
            </a:pPr>
            <a:endParaRPr lang="zh-TW" altLang="en-US" dirty="0">
              <a:solidFill>
                <a:srgbClr val="000000"/>
              </a:solidFill>
              <a:sym typeface="Calibri" pitchFamily="34" charset="0"/>
            </a:endParaRPr>
          </a:p>
        </p:txBody>
      </p:sp>
      <p:sp>
        <p:nvSpPr>
          <p:cNvPr id="305155" name="Shape 785"/>
          <p:cNvSpPr>
            <a:spLocks noGrp="1"/>
          </p:cNvSpPr>
          <p:nvPr>
            <p:ph type="sldNum" sz="quarter" idx="5"/>
          </p:nvPr>
        </p:nvSpPr>
        <p:spPr>
          <a:noFill/>
          <a:ln>
            <a:miter lim="800000"/>
            <a:headEnd/>
            <a:tailEnd/>
          </a:ln>
        </p:spPr>
        <p:txBody>
          <a:bodyPr lIns="91525" tIns="45750" rIns="91525" bIns="45750"/>
          <a:lstStyle/>
          <a:p>
            <a:pPr defTabSz="914400">
              <a:buSzPct val="25000"/>
            </a:pPr>
            <a:fld id="{AC75B1CE-5783-48E3-B28F-4B8CC1A7D5BA}" type="slidenum">
              <a:rPr lang="en-US" altLang="zh-TW" smtClean="0">
                <a:solidFill>
                  <a:srgbClr val="000000"/>
                </a:solidFill>
                <a:ea typeface="新細明體" charset="-120"/>
                <a:sym typeface="Calibri" pitchFamily="34" charset="0"/>
              </a:rPr>
              <a:pPr defTabSz="914400">
                <a:buSzPct val="25000"/>
              </a:pPr>
              <a:t>71</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217886005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Shape 114"/>
          <p:cNvSpPr txBox="1">
            <a:spLocks noGrp="1"/>
          </p:cNvSpPr>
          <p:nvPr>
            <p:ph type="body" idx="1"/>
          </p:nvPr>
        </p:nvSpPr>
        <p:spPr>
          <a:xfrm>
            <a:off x="907627" y="4721186"/>
            <a:ext cx="4991946" cy="4472702"/>
          </a:xfrm>
          <a:prstGeom prst="rect">
            <a:avLst/>
          </a:prstGeom>
          <a:noFill/>
          <a:ln>
            <a:noFill/>
          </a:ln>
        </p:spPr>
        <p:txBody>
          <a:bodyPr lIns="91425" tIns="91425" rIns="91425" bIns="91425" anchor="t" anchorCtr="0">
            <a:noAutofit/>
          </a:bodyPr>
          <a:lstStyle/>
          <a:p>
            <a:pPr marL="0" marR="0" lvl="0" indent="0" algn="l" rtl="0">
              <a:lnSpc>
                <a:spcPct val="117999"/>
              </a:lnSpc>
              <a:spcBef>
                <a:spcPts val="0"/>
              </a:spcBef>
              <a:buClr>
                <a:schemeClr val="dk1"/>
              </a:buClr>
              <a:buSzPct val="25000"/>
              <a:buFont typeface="Helvetica Neue"/>
              <a:buNone/>
            </a:pPr>
            <a:endParaRPr sz="2200" b="0" i="0" u="none" strike="noStrike" cap="none">
              <a:solidFill>
                <a:schemeClr val="dk1"/>
              </a:solidFill>
              <a:latin typeface="Helvetica Neue"/>
              <a:ea typeface="Helvetica Neue"/>
              <a:cs typeface="Helvetica Neue"/>
              <a:sym typeface="Helvetica Neue"/>
            </a:endParaRPr>
          </a:p>
        </p:txBody>
      </p:sp>
      <p:sp>
        <p:nvSpPr>
          <p:cNvPr id="115" name="Shape 115"/>
          <p:cNvSpPr>
            <a:spLocks noGrp="1" noRot="1" noChangeAspect="1"/>
          </p:cNvSpPr>
          <p:nvPr>
            <p:ph type="sldImg" idx="2"/>
          </p:nvPr>
        </p:nvSpPr>
        <p:spPr>
          <a:xfrm>
            <a:off x="920750" y="746125"/>
            <a:ext cx="4965700" cy="3725863"/>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620644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投影片圖像版面配置區 1"/>
          <p:cNvSpPr>
            <a:spLocks noGrp="1" noRot="1" noChangeAspect="1"/>
          </p:cNvSpPr>
          <p:nvPr>
            <p:ph type="sldImg"/>
          </p:nvPr>
        </p:nvSpPr>
        <p:spPr bwMode="auto">
          <a:noFill/>
          <a:ln>
            <a:solidFill>
              <a:srgbClr val="000000"/>
            </a:solidFill>
            <a:miter lim="800000"/>
            <a:headEnd/>
            <a:tailEnd/>
          </a:ln>
        </p:spPr>
      </p:sp>
      <p:sp>
        <p:nvSpPr>
          <p:cNvPr id="3" name="備忘稿版面配置區 2"/>
          <p:cNvSpPr>
            <a:spLocks noGrp="1"/>
          </p:cNvSpPr>
          <p:nvPr>
            <p:ph type="body" idx="1"/>
          </p:nvPr>
        </p:nvSpPr>
        <p:spPr/>
        <p:txBody>
          <a:bodyPr>
            <a:normAutofit/>
          </a:bodyPr>
          <a:lstStyle/>
          <a:p>
            <a:r>
              <a:rPr lang="zh-TW" altLang="en-US" dirty="0"/>
              <a:t>由數據說明面對社會變遷帶來的教育挑戰：</a:t>
            </a:r>
            <a:endParaRPr lang="en-US" altLang="zh-TW" dirty="0"/>
          </a:p>
          <a:p>
            <a:r>
              <a:rPr lang="zh-TW" altLang="en-US" dirty="0"/>
              <a:t>少子化：</a:t>
            </a:r>
            <a:endParaRPr lang="en-US" altLang="zh-TW" dirty="0"/>
          </a:p>
          <a:p>
            <a:r>
              <a:rPr lang="zh-TW" altLang="en-US" dirty="0"/>
              <a:t>出生率逐年下降，面對少子化的時代，</a:t>
            </a:r>
            <a:r>
              <a:rPr lang="zh-TW" altLang="en-US" dirty="0">
                <a:solidFill>
                  <a:srgbClr val="262626"/>
                </a:solidFill>
                <a:latin typeface="新細明體" charset="-120"/>
              </a:rPr>
              <a:t>每個孩子應受到更好的學習照顧。</a:t>
            </a:r>
            <a:endParaRPr lang="en-US" altLang="zh-TW" dirty="0">
              <a:solidFill>
                <a:srgbClr val="262626"/>
              </a:solidFill>
              <a:latin typeface="新細明體" charset="-120"/>
            </a:endParaRPr>
          </a:p>
          <a:p>
            <a:r>
              <a:rPr lang="zh-TW" altLang="en-US" dirty="0">
                <a:solidFill>
                  <a:srgbClr val="262626"/>
                </a:solidFill>
                <a:latin typeface="新細明體" charset="-120"/>
              </a:rPr>
              <a:t>所謂更好的照顧即是每個孩子需要接受適性、多元、更多彈性的學習。</a:t>
            </a:r>
          </a:p>
          <a:p>
            <a:endParaRPr lang="zh-TW" altLang="en-US" dirty="0">
              <a:latin typeface="新細明體" charset="-120"/>
            </a:endParaRPr>
          </a:p>
        </p:txBody>
      </p:sp>
      <p:sp>
        <p:nvSpPr>
          <p:cNvPr id="214019" name="投影片編號版面配置區 3"/>
          <p:cNvSpPr>
            <a:spLocks noGrp="1"/>
          </p:cNvSpPr>
          <p:nvPr>
            <p:ph type="sldNum" sz="quarter" idx="5"/>
          </p:nvPr>
        </p:nvSpPr>
        <p:spPr>
          <a:noFill/>
          <a:ln>
            <a:miter lim="800000"/>
            <a:headEnd/>
            <a:tailEnd/>
          </a:ln>
        </p:spPr>
        <p:txBody>
          <a:bodyPr/>
          <a:lstStyle/>
          <a:p>
            <a:pPr defTabSz="914400"/>
            <a:fld id="{074E8312-129A-4BD3-8332-60757EC19395}" type="slidenum">
              <a:rPr lang="zh-TW" altLang="en-US" smtClean="0">
                <a:ea typeface="新細明體" charset="-120"/>
              </a:rPr>
              <a:pPr defTabSz="914400"/>
              <a:t>8</a:t>
            </a:fld>
            <a:endParaRPr lang="en-US" altLang="zh-TW">
              <a:ea typeface="新細明體" charset="-120"/>
            </a:endParaRPr>
          </a:p>
        </p:txBody>
      </p:sp>
    </p:spTree>
    <p:extLst>
      <p:ext uri="{BB962C8B-B14F-4D97-AF65-F5344CB8AC3E}">
        <p14:creationId xmlns:p14="http://schemas.microsoft.com/office/powerpoint/2010/main" val="33894715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txBox="1">
            <a:spLocks noGrp="1"/>
          </p:cNvSpPr>
          <p:nvPr>
            <p:ph type="body" idx="1"/>
          </p:nvPr>
        </p:nvSpPr>
        <p:spPr>
          <a:xfrm>
            <a:off x="907627" y="4721186"/>
            <a:ext cx="4991946" cy="4472702"/>
          </a:xfrm>
          <a:prstGeom prst="rect">
            <a:avLst/>
          </a:prstGeom>
          <a:noFill/>
          <a:ln>
            <a:noFill/>
          </a:ln>
        </p:spPr>
        <p:txBody>
          <a:bodyPr lIns="91425" tIns="91425" rIns="91425" bIns="91425" anchor="t" anchorCtr="0">
            <a:noAutofit/>
          </a:bodyPr>
          <a:lstStyle/>
          <a:p>
            <a:pPr marL="0" marR="0" lvl="0" indent="0" algn="l" rtl="0">
              <a:lnSpc>
                <a:spcPct val="117999"/>
              </a:lnSpc>
              <a:spcBef>
                <a:spcPts val="0"/>
              </a:spcBef>
              <a:buClr>
                <a:schemeClr val="dk1"/>
              </a:buClr>
              <a:buSzPct val="25000"/>
              <a:buFont typeface="Helvetica Neue"/>
              <a:buNone/>
            </a:pPr>
            <a:endParaRPr sz="2200" b="0" i="0" u="none" strike="noStrike" cap="none">
              <a:solidFill>
                <a:schemeClr val="dk1"/>
              </a:solidFill>
              <a:latin typeface="Helvetica Neue"/>
              <a:ea typeface="Helvetica Neue"/>
              <a:cs typeface="Helvetica Neue"/>
              <a:sym typeface="Helvetica Neue"/>
            </a:endParaRPr>
          </a:p>
        </p:txBody>
      </p:sp>
      <p:sp>
        <p:nvSpPr>
          <p:cNvPr id="124" name="Shape 124"/>
          <p:cNvSpPr>
            <a:spLocks noGrp="1" noRot="1" noChangeAspect="1"/>
          </p:cNvSpPr>
          <p:nvPr>
            <p:ph type="sldImg" idx="2"/>
          </p:nvPr>
        </p:nvSpPr>
        <p:spPr>
          <a:xfrm>
            <a:off x="920750" y="746125"/>
            <a:ext cx="4965700" cy="3725863"/>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57707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7441" name="Shape 864"/>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w="9525" cap="flat">
            <a:solidFill>
              <a:srgbClr val="000000"/>
            </a:solidFill>
            <a:miter lim="800000"/>
            <a:headEnd type="none" w="med" len="med"/>
            <a:tailEnd type="none" w="med" len="med"/>
          </a:ln>
        </p:spPr>
      </p:sp>
      <p:sp>
        <p:nvSpPr>
          <p:cNvPr id="317442" name="Shape 865"/>
          <p:cNvSpPr>
            <a:spLocks noGrp="1"/>
          </p:cNvSpPr>
          <p:nvPr>
            <p:ph type="body" idx="1"/>
          </p:nvPr>
        </p:nvSpPr>
        <p:spPr>
          <a:noFill/>
        </p:spPr>
        <p:txBody>
          <a:bodyPr lIns="91525" tIns="45750" rIns="91525" bIns="45750"/>
          <a:lstStyle/>
          <a:p>
            <a:pPr>
              <a:spcBef>
                <a:spcPct val="0"/>
              </a:spcBef>
              <a:buSzPct val="25000"/>
            </a:pPr>
            <a:r>
              <a:rPr lang="zh-TW" altLang="en-US" dirty="0">
                <a:solidFill>
                  <a:srgbClr val="000000"/>
                </a:solidFill>
                <a:sym typeface="Calibri" pitchFamily="34" charset="0"/>
              </a:rPr>
              <a:t>幸福方程式</a:t>
            </a:r>
            <a:r>
              <a:rPr lang="en-US" altLang="zh-TW" dirty="0">
                <a:solidFill>
                  <a:srgbClr val="000000"/>
                </a:solidFill>
                <a:sym typeface="Calibri" pitchFamily="34" charset="0"/>
              </a:rPr>
              <a:t>〜</a:t>
            </a:r>
            <a:r>
              <a:rPr lang="zh-TW" altLang="en-US" dirty="0">
                <a:solidFill>
                  <a:srgbClr val="000000"/>
                </a:solidFill>
                <a:sym typeface="Calibri" pitchFamily="34" charset="0"/>
              </a:rPr>
              <a:t>有超連結</a:t>
            </a:r>
            <a:endParaRPr lang="en-US" altLang="zh-TW" dirty="0">
              <a:solidFill>
                <a:srgbClr val="000000"/>
              </a:solidFill>
              <a:sym typeface="Calibri" pitchFamily="34" charset="0"/>
            </a:endParaRPr>
          </a:p>
          <a:p>
            <a:pPr>
              <a:spcBef>
                <a:spcPct val="0"/>
              </a:spcBef>
              <a:buSzPct val="25000"/>
            </a:pPr>
            <a:r>
              <a:rPr lang="en-US" altLang="zh-TW" dirty="0">
                <a:solidFill>
                  <a:srgbClr val="000000"/>
                </a:solidFill>
                <a:sym typeface="Calibri" pitchFamily="34" charset="0"/>
              </a:rPr>
              <a:t>http://teachernet.moe.edu.tw/Upload/BenchMark/2578/B38%E9%9B%B2%E6%9E%97%E7%B8%A3%E5%8F%A4%E5%9D%91%E9%84%89%E8%8F%AF%E5%8D%97%E5%9C%8B%E6%B0%91%E5%B0%8F%E5%AD%B8---%E6%96%B9%E6%A1%88%E5%85%A8%E6%96%87.pdf</a:t>
            </a:r>
            <a:endParaRPr lang="zh-TW" altLang="en-US" b="1" i="1" u="sng" dirty="0">
              <a:solidFill>
                <a:srgbClr val="000000"/>
              </a:solidFill>
              <a:sym typeface="Calibri" pitchFamily="34" charset="0"/>
            </a:endParaRPr>
          </a:p>
        </p:txBody>
      </p:sp>
      <p:sp>
        <p:nvSpPr>
          <p:cNvPr id="317443" name="Shape 866"/>
          <p:cNvSpPr>
            <a:spLocks noGrp="1"/>
          </p:cNvSpPr>
          <p:nvPr>
            <p:ph type="sldNum" sz="quarter" idx="5"/>
          </p:nvPr>
        </p:nvSpPr>
        <p:spPr>
          <a:noFill/>
          <a:ln>
            <a:miter lim="800000"/>
            <a:headEnd/>
            <a:tailEnd/>
          </a:ln>
        </p:spPr>
        <p:txBody>
          <a:bodyPr lIns="91525" tIns="45750" rIns="91525" bIns="45750"/>
          <a:lstStyle/>
          <a:p>
            <a:pPr defTabSz="914400">
              <a:buSzPct val="25000"/>
            </a:pPr>
            <a:fld id="{E7C2D056-52D0-40D4-A4F0-C7DCAD264B94}" type="slidenum">
              <a:rPr lang="en-US" altLang="zh-TW" smtClean="0">
                <a:solidFill>
                  <a:srgbClr val="000000"/>
                </a:solidFill>
                <a:ea typeface="新細明體" charset="-120"/>
                <a:sym typeface="Calibri" pitchFamily="34" charset="0"/>
              </a:rPr>
              <a:pPr defTabSz="914400">
                <a:buSzPct val="25000"/>
              </a:pPr>
              <a:t>84</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22102373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19489" name="Shape 916"/>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w="9525" cap="flat">
            <a:solidFill>
              <a:srgbClr val="000000"/>
            </a:solidFill>
            <a:miter lim="800000"/>
            <a:headEnd type="none" w="med" len="med"/>
            <a:tailEnd type="none" w="med" len="med"/>
          </a:ln>
        </p:spPr>
      </p:sp>
      <p:sp>
        <p:nvSpPr>
          <p:cNvPr id="319490" name="Shape 917"/>
          <p:cNvSpPr>
            <a:spLocks noGrp="1"/>
          </p:cNvSpPr>
          <p:nvPr>
            <p:ph type="body" idx="1"/>
          </p:nvPr>
        </p:nvSpPr>
        <p:spPr>
          <a:noFill/>
        </p:spPr>
        <p:txBody>
          <a:bodyPr lIns="91525" tIns="45750" rIns="91525" bIns="45750"/>
          <a:lstStyle/>
          <a:p>
            <a:pPr>
              <a:spcBef>
                <a:spcPct val="0"/>
              </a:spcBef>
              <a:buSzPct val="25000"/>
            </a:pPr>
            <a:r>
              <a:rPr lang="en-US" dirty="0" err="1">
                <a:solidFill>
                  <a:srgbClr val="000000"/>
                </a:solidFill>
                <a:ea typeface="新細明體" charset="-120"/>
                <a:sym typeface="Calibri" pitchFamily="34" charset="0"/>
              </a:rPr>
              <a:t>幸福方程式</a:t>
            </a:r>
            <a:r>
              <a:rPr lang="en-US" altLang="zh-TW" dirty="0">
                <a:solidFill>
                  <a:srgbClr val="000000"/>
                </a:solidFill>
                <a:sym typeface="Calibri" pitchFamily="34" charset="0"/>
              </a:rPr>
              <a:t>~</a:t>
            </a:r>
            <a:r>
              <a:rPr lang="zh-TW" altLang="en-US" dirty="0">
                <a:solidFill>
                  <a:srgbClr val="000000"/>
                </a:solidFill>
                <a:sym typeface="Calibri" pitchFamily="34" charset="0"/>
              </a:rPr>
              <a:t>有超</a:t>
            </a:r>
            <a:r>
              <a:rPr lang="en-US" dirty="0">
                <a:solidFill>
                  <a:srgbClr val="000000"/>
                </a:solidFill>
                <a:ea typeface="新細明體" charset="-120"/>
                <a:sym typeface="Calibri" pitchFamily="34" charset="0"/>
              </a:rPr>
              <a:t>連結</a:t>
            </a:r>
            <a:r>
              <a:rPr lang="en-US" altLang="zh-TW" dirty="0">
                <a:solidFill>
                  <a:srgbClr val="000000"/>
                </a:solidFill>
                <a:sym typeface="Calibri" pitchFamily="34" charset="0"/>
              </a:rPr>
              <a:t>http://teachernet.moe.edu.tw/Upload/BenchMark/2578/B38%E9%9B%B2%E6%9E%97%E7%B8%A3%E5%8F%A4%E5%9D%91%E9%84%89%E8%8F%AF%E5%8D%97%E5%9C%8B%E6%B0%91%E5%B0%8F%E5%AD%B8---%E6%96%B9%E6%A1%88%E5%85%A8%E6%96%87.pdf</a:t>
            </a:r>
          </a:p>
        </p:txBody>
      </p:sp>
      <p:sp>
        <p:nvSpPr>
          <p:cNvPr id="319491" name="Shape 918"/>
          <p:cNvSpPr>
            <a:spLocks noGrp="1"/>
          </p:cNvSpPr>
          <p:nvPr>
            <p:ph type="sldNum" sz="quarter" idx="5"/>
          </p:nvPr>
        </p:nvSpPr>
        <p:spPr>
          <a:noFill/>
          <a:ln>
            <a:miter lim="800000"/>
            <a:headEnd/>
            <a:tailEnd/>
          </a:ln>
        </p:spPr>
        <p:txBody>
          <a:bodyPr lIns="91525" tIns="45750" rIns="91525" bIns="45750"/>
          <a:lstStyle/>
          <a:p>
            <a:pPr defTabSz="914400">
              <a:buSzPct val="25000"/>
            </a:pPr>
            <a:fld id="{BFF1710C-D66B-4543-A614-6F9DEAC4E83A}" type="slidenum">
              <a:rPr lang="en-US" altLang="zh-TW" smtClean="0">
                <a:solidFill>
                  <a:srgbClr val="000000"/>
                </a:solidFill>
                <a:ea typeface="新細明體" charset="-120"/>
                <a:sym typeface="Calibri" pitchFamily="34" charset="0"/>
              </a:rPr>
              <a:pPr defTabSz="914400">
                <a:buSzPct val="25000"/>
              </a:pPr>
              <a:t>85</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418689556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21537" name="Shape 994"/>
          <p:cNvSpPr>
            <a:spLocks noGrp="1"/>
          </p:cNvSpPr>
          <p:nvPr>
            <p:ph type="body" idx="1"/>
          </p:nvPr>
        </p:nvSpPr>
        <p:spPr>
          <a:noFill/>
        </p:spPr>
        <p:txBody>
          <a:bodyPr lIns="91425" tIns="91425" rIns="91425" bIns="91425"/>
          <a:lstStyle/>
          <a:p>
            <a:pPr>
              <a:spcBef>
                <a:spcPct val="0"/>
              </a:spcBef>
            </a:pPr>
            <a:endParaRPr lang="zh-TW" altLang="en-US"/>
          </a:p>
        </p:txBody>
      </p:sp>
      <p:sp>
        <p:nvSpPr>
          <p:cNvPr id="321538" name="Shape 995"/>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a:solidFill>
              <a:srgbClr val="000000"/>
            </a:solidFill>
            <a:miter lim="800000"/>
            <a:headEnd/>
            <a:tailEnd/>
          </a:ln>
        </p:spPr>
      </p:sp>
    </p:spTree>
    <p:extLst>
      <p:ext uri="{BB962C8B-B14F-4D97-AF65-F5344CB8AC3E}">
        <p14:creationId xmlns:p14="http://schemas.microsoft.com/office/powerpoint/2010/main" val="64687575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23585" name="Shape 1002"/>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323586" name="Shape 1003"/>
          <p:cNvSpPr>
            <a:spLocks noGrp="1"/>
          </p:cNvSpPr>
          <p:nvPr>
            <p:ph type="body" idx="1"/>
          </p:nvPr>
        </p:nvSpPr>
        <p:spPr>
          <a:noFill/>
        </p:spPr>
        <p:txBody>
          <a:bodyPr lIns="91525" tIns="45750" rIns="91525" bIns="45750"/>
          <a:lstStyle/>
          <a:p>
            <a:pPr>
              <a:spcBef>
                <a:spcPct val="0"/>
              </a:spcBef>
              <a:buSzPct val="25000"/>
            </a:pPr>
            <a:r>
              <a:rPr lang="en-US">
                <a:solidFill>
                  <a:srgbClr val="000000"/>
                </a:solidFill>
                <a:ea typeface="新細明體" charset="-120"/>
                <a:sym typeface="Calibri" pitchFamily="34" charset="0"/>
              </a:rPr>
              <a:t>連結</a:t>
            </a:r>
            <a:r>
              <a:rPr lang="en-US" altLang="zh-TW">
                <a:solidFill>
                  <a:srgbClr val="000000"/>
                </a:solidFill>
                <a:sym typeface="Calibri" pitchFamily="34" charset="0"/>
              </a:rPr>
              <a:t>http://www.tykjh.ntpc.edu.tw/editor_model/u_editor_v1.asp?id={A71BADC5-6B4A-4EEB-89EC-FB626E7BC356}</a:t>
            </a:r>
          </a:p>
        </p:txBody>
      </p:sp>
      <p:sp>
        <p:nvSpPr>
          <p:cNvPr id="323587" name="Shape 1004"/>
          <p:cNvSpPr>
            <a:spLocks noGrp="1"/>
          </p:cNvSpPr>
          <p:nvPr>
            <p:ph type="sldNum" sz="quarter" idx="5"/>
          </p:nvPr>
        </p:nvSpPr>
        <p:spPr>
          <a:noFill/>
          <a:ln>
            <a:miter lim="800000"/>
            <a:headEnd/>
            <a:tailEnd/>
          </a:ln>
        </p:spPr>
        <p:txBody>
          <a:bodyPr lIns="91525" tIns="45750" rIns="91525" bIns="45750"/>
          <a:lstStyle/>
          <a:p>
            <a:pPr defTabSz="914400">
              <a:buSzPct val="25000"/>
            </a:pPr>
            <a:fld id="{E0B43B36-C477-45DE-A34E-49F5A8E95CDB}" type="slidenum">
              <a:rPr lang="en-US" altLang="zh-TW" smtClean="0">
                <a:solidFill>
                  <a:srgbClr val="000000"/>
                </a:solidFill>
                <a:ea typeface="新細明體" charset="-120"/>
                <a:sym typeface="Calibri" pitchFamily="34" charset="0"/>
              </a:rPr>
              <a:pPr defTabSz="914400">
                <a:buSzPct val="25000"/>
              </a:pPr>
              <a:t>87</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140495664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25633" name="Shape 1011"/>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cap="flat">
            <a:solidFill>
              <a:srgbClr val="000000"/>
            </a:solidFill>
            <a:round/>
            <a:headEnd type="none" w="med" len="med"/>
            <a:tailEnd type="none" w="med" len="med"/>
          </a:ln>
        </p:spPr>
      </p:sp>
      <p:sp>
        <p:nvSpPr>
          <p:cNvPr id="325634" name="Shape 1012"/>
          <p:cNvSpPr>
            <a:spLocks noGrp="1"/>
          </p:cNvSpPr>
          <p:nvPr>
            <p:ph type="body" idx="1"/>
          </p:nvPr>
        </p:nvSpPr>
        <p:spPr>
          <a:noFill/>
        </p:spPr>
        <p:txBody>
          <a:bodyPr lIns="91525" tIns="45750" rIns="91525" bIns="45750"/>
          <a:lstStyle/>
          <a:p>
            <a:pPr>
              <a:spcBef>
                <a:spcPct val="0"/>
              </a:spcBef>
              <a:buSzPct val="25000"/>
            </a:pPr>
            <a:r>
              <a:rPr lang="zh-TW" altLang="en-US" b="1" i="1" u="sng" dirty="0">
                <a:solidFill>
                  <a:srgbClr val="000000"/>
                </a:solidFill>
                <a:sym typeface="Calibri" pitchFamily="34" charset="0"/>
              </a:rPr>
              <a:t>很重要需強調</a:t>
            </a:r>
          </a:p>
        </p:txBody>
      </p:sp>
      <p:sp>
        <p:nvSpPr>
          <p:cNvPr id="325635" name="Shape 1013"/>
          <p:cNvSpPr>
            <a:spLocks noGrp="1"/>
          </p:cNvSpPr>
          <p:nvPr>
            <p:ph type="sldNum" sz="quarter" idx="5"/>
          </p:nvPr>
        </p:nvSpPr>
        <p:spPr>
          <a:noFill/>
          <a:ln>
            <a:miter lim="800000"/>
            <a:headEnd/>
            <a:tailEnd/>
          </a:ln>
        </p:spPr>
        <p:txBody>
          <a:bodyPr lIns="91525" tIns="45750" rIns="91525" bIns="45750"/>
          <a:lstStyle/>
          <a:p>
            <a:pPr defTabSz="914400">
              <a:buSzPct val="25000"/>
            </a:pPr>
            <a:fld id="{24FA1975-5E89-4DF7-95D7-0ED7B860494F}" type="slidenum">
              <a:rPr lang="en-US" altLang="zh-TW" smtClean="0">
                <a:solidFill>
                  <a:srgbClr val="000000"/>
                </a:solidFill>
                <a:ea typeface="新細明體" charset="-120"/>
                <a:sym typeface="Calibri" pitchFamily="34" charset="0"/>
              </a:rPr>
              <a:pPr defTabSz="914400">
                <a:buSzPct val="25000"/>
              </a:pPr>
              <a:t>88</a:t>
            </a:fld>
            <a:endParaRPr lang="en-US" altLang="zh-TW">
              <a:solidFill>
                <a:srgbClr val="000000"/>
              </a:solidFill>
              <a:ea typeface="新細明體" charset="-120"/>
              <a:sym typeface="Calibri" pitchFamily="34" charset="0"/>
            </a:endParaRPr>
          </a:p>
        </p:txBody>
      </p:sp>
    </p:spTree>
    <p:extLst>
      <p:ext uri="{BB962C8B-B14F-4D97-AF65-F5344CB8AC3E}">
        <p14:creationId xmlns:p14="http://schemas.microsoft.com/office/powerpoint/2010/main" val="62312340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1371600" y="1143000"/>
            <a:ext cx="4114800" cy="3086100"/>
          </a:xfrm>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93D1630C-26BD-4C3C-8246-D525E0BD3594}" type="slidenum">
              <a:rPr lang="zh-TW" altLang="en-US" smtClean="0"/>
              <a:pPr>
                <a:defRPr/>
              </a:pPr>
              <a:t>90</a:t>
            </a:fld>
            <a:endParaRPr lang="en-US" altLang="zh-TW" dirty="0"/>
          </a:p>
        </p:txBody>
      </p:sp>
    </p:spTree>
    <p:extLst>
      <p:ext uri="{BB962C8B-B14F-4D97-AF65-F5344CB8AC3E}">
        <p14:creationId xmlns:p14="http://schemas.microsoft.com/office/powerpoint/2010/main" val="113740496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5" name="投影片圖像版面配置區 1"/>
          <p:cNvSpPr>
            <a:spLocks noGrp="1" noRot="1" noChangeAspect="1"/>
          </p:cNvSpPr>
          <p:nvPr>
            <p:ph type="sldImg"/>
          </p:nvPr>
        </p:nvSpPr>
        <p:spPr bwMode="auto">
          <a:noFill/>
          <a:ln>
            <a:solidFill>
              <a:srgbClr val="000000"/>
            </a:solidFill>
            <a:miter lim="800000"/>
            <a:headEnd/>
            <a:tailEnd/>
          </a:ln>
        </p:spPr>
      </p:sp>
      <p:sp>
        <p:nvSpPr>
          <p:cNvPr id="328706" name="備忘稿版面配置區 2"/>
          <p:cNvSpPr>
            <a:spLocks noGrp="1"/>
          </p:cNvSpPr>
          <p:nvPr>
            <p:ph type="body" idx="1"/>
          </p:nvPr>
        </p:nvSpPr>
        <p:spPr>
          <a:noFill/>
        </p:spPr>
        <p:txBody>
          <a:bodyPr/>
          <a:lstStyle/>
          <a:p>
            <a:endParaRPr lang="zh-TW" altLang="en-US" b="1" i="1" u="sng" dirty="0"/>
          </a:p>
        </p:txBody>
      </p:sp>
      <p:sp>
        <p:nvSpPr>
          <p:cNvPr id="328707" name="投影片編號版面配置區 3"/>
          <p:cNvSpPr>
            <a:spLocks noGrp="1"/>
          </p:cNvSpPr>
          <p:nvPr>
            <p:ph type="sldNum" sz="quarter" idx="5"/>
          </p:nvPr>
        </p:nvSpPr>
        <p:spPr>
          <a:noFill/>
          <a:ln>
            <a:miter lim="800000"/>
            <a:headEnd/>
            <a:tailEnd/>
          </a:ln>
        </p:spPr>
        <p:txBody>
          <a:bodyPr/>
          <a:lstStyle/>
          <a:p>
            <a:pPr defTabSz="914400"/>
            <a:fld id="{FD491C73-8F42-46A5-9D17-4355C143CAF8}" type="slidenum">
              <a:rPr lang="zh-TW" altLang="en-US" smtClean="0">
                <a:ea typeface="新細明體" charset="-120"/>
              </a:rPr>
              <a:pPr defTabSz="914400"/>
              <a:t>91</a:t>
            </a:fld>
            <a:endParaRPr lang="en-US" altLang="zh-TW">
              <a:ea typeface="新細明體" charset="-120"/>
            </a:endParaRPr>
          </a:p>
        </p:txBody>
      </p:sp>
    </p:spTree>
    <p:extLst>
      <p:ext uri="{BB962C8B-B14F-4D97-AF65-F5344CB8AC3E}">
        <p14:creationId xmlns:p14="http://schemas.microsoft.com/office/powerpoint/2010/main" val="97131017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30753" name="Shape 1046"/>
          <p:cNvSpPr>
            <a:spLocks noGrp="1"/>
          </p:cNvSpPr>
          <p:nvPr>
            <p:ph type="body" idx="1"/>
          </p:nvPr>
        </p:nvSpPr>
        <p:spPr>
          <a:noFill/>
        </p:spPr>
        <p:txBody>
          <a:bodyPr lIns="91425" tIns="91425" rIns="91425" bIns="91425"/>
          <a:lstStyle/>
          <a:p>
            <a:pPr>
              <a:spcBef>
                <a:spcPct val="0"/>
              </a:spcBef>
            </a:pPr>
            <a:endParaRPr lang="zh-TW" altLang="en-US" dirty="0"/>
          </a:p>
        </p:txBody>
      </p:sp>
      <p:sp>
        <p:nvSpPr>
          <p:cNvPr id="330754" name="Shape 1047"/>
          <p:cNvSpPr>
            <a:spLocks noGrp="1" noRot="1" noChangeAspect="1"/>
          </p:cNvSpPr>
          <p:nvPr>
            <p:ph type="sldImg" idx="2"/>
          </p:nvPr>
        </p:nvSpPr>
        <p:spPr bwMode="auto">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close/>
              </a:path>
            </a:pathLst>
          </a:custGeom>
          <a:noFill/>
          <a:ln>
            <a:solidFill>
              <a:srgbClr val="000000"/>
            </a:solidFill>
            <a:miter lim="800000"/>
            <a:headEnd/>
            <a:tailEnd/>
          </a:ln>
        </p:spPr>
      </p:sp>
    </p:spTree>
    <p:extLst>
      <p:ext uri="{BB962C8B-B14F-4D97-AF65-F5344CB8AC3E}">
        <p14:creationId xmlns:p14="http://schemas.microsoft.com/office/powerpoint/2010/main" val="200245209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Shape 1058"/>
          <p:cNvSpPr txBox="1">
            <a:spLocks noGrp="1"/>
          </p:cNvSpPr>
          <p:nvPr>
            <p:ph type="body" idx="1"/>
          </p:nvPr>
        </p:nvSpPr>
        <p:spPr>
          <a:xfrm>
            <a:off x="680403" y="4720907"/>
            <a:ext cx="5446395" cy="4472940"/>
          </a:xfrm>
          <a:prstGeom prst="rect">
            <a:avLst/>
          </a:prstGeom>
        </p:spPr>
        <p:txBody>
          <a:bodyPr lIns="91425" tIns="91425" rIns="91425" bIns="91425" anchor="t" anchorCtr="0">
            <a:noAutofit/>
          </a:bodyPr>
          <a:lstStyle/>
          <a:p>
            <a:pPr lvl="0">
              <a:spcBef>
                <a:spcPts val="0"/>
              </a:spcBef>
              <a:buNone/>
            </a:pPr>
            <a:endParaRPr/>
          </a:p>
        </p:txBody>
      </p:sp>
      <p:sp>
        <p:nvSpPr>
          <p:cNvPr id="1059" name="Shape 1059"/>
          <p:cNvSpPr>
            <a:spLocks noGrp="1" noRot="1" noChangeAspect="1"/>
          </p:cNvSpPr>
          <p:nvPr>
            <p:ph type="sldImg" idx="2"/>
          </p:nvPr>
        </p:nvSpPr>
        <p:spPr>
          <a:xfrm>
            <a:off x="920750" y="746125"/>
            <a:ext cx="4965700" cy="3725863"/>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4106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投影片圖像版面配置區 1"/>
          <p:cNvSpPr>
            <a:spLocks noGrp="1" noRot="1" noChangeAspect="1"/>
          </p:cNvSpPr>
          <p:nvPr>
            <p:ph type="sldImg"/>
          </p:nvPr>
        </p:nvSpPr>
        <p:spPr bwMode="auto">
          <a:noFill/>
          <a:ln>
            <a:solidFill>
              <a:srgbClr val="000000"/>
            </a:solidFill>
            <a:miter lim="800000"/>
            <a:headEnd/>
            <a:tailEnd/>
          </a:ln>
        </p:spPr>
      </p:sp>
      <p:sp>
        <p:nvSpPr>
          <p:cNvPr id="216066" name="備忘稿版面配置區 2"/>
          <p:cNvSpPr>
            <a:spLocks noGrp="1"/>
          </p:cNvSpPr>
          <p:nvPr>
            <p:ph type="body" idx="1"/>
          </p:nvPr>
        </p:nvSpPr>
        <p:spPr>
          <a:noFill/>
        </p:spPr>
        <p:txBody>
          <a:bodyPr/>
          <a:lstStyle/>
          <a:p>
            <a:r>
              <a:rPr lang="zh-TW" altLang="en-US" dirty="0"/>
              <a:t>依內容所示簡要先說明，後面接著有三頁佐證資料</a:t>
            </a:r>
            <a:r>
              <a:rPr lang="zh-TW" altLang="en-US" dirty="0">
                <a:latin typeface="新細明體" charset="-120"/>
              </a:rPr>
              <a:t>。</a:t>
            </a:r>
            <a:endParaRPr lang="zh-TW" altLang="en-US" dirty="0"/>
          </a:p>
        </p:txBody>
      </p:sp>
      <p:sp>
        <p:nvSpPr>
          <p:cNvPr id="216067" name="投影片編號版面配置區 3"/>
          <p:cNvSpPr>
            <a:spLocks noGrp="1"/>
          </p:cNvSpPr>
          <p:nvPr>
            <p:ph type="sldNum" sz="quarter" idx="5"/>
          </p:nvPr>
        </p:nvSpPr>
        <p:spPr>
          <a:noFill/>
          <a:ln>
            <a:miter lim="800000"/>
            <a:headEnd/>
            <a:tailEnd/>
          </a:ln>
        </p:spPr>
        <p:txBody>
          <a:bodyPr/>
          <a:lstStyle/>
          <a:p>
            <a:pPr defTabSz="914400"/>
            <a:fld id="{5612E64D-9FCD-45A3-B784-CB72A3F05C2A}" type="slidenum">
              <a:rPr lang="zh-TW" altLang="en-US" smtClean="0">
                <a:ea typeface="新細明體" charset="-120"/>
              </a:rPr>
              <a:pPr defTabSz="914400"/>
              <a:t>9</a:t>
            </a:fld>
            <a:endParaRPr lang="en-US" altLang="zh-TW">
              <a:ea typeface="新細明體" charset="-120"/>
            </a:endParaRPr>
          </a:p>
        </p:txBody>
      </p:sp>
    </p:spTree>
    <p:extLst>
      <p:ext uri="{BB962C8B-B14F-4D97-AF65-F5344CB8AC3E}">
        <p14:creationId xmlns:p14="http://schemas.microsoft.com/office/powerpoint/2010/main" val="2323976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投影片影像版面配置區 1"/>
          <p:cNvSpPr>
            <a:spLocks noGrp="1" noRot="1" noChangeAspect="1"/>
          </p:cNvSpPr>
          <p:nvPr>
            <p:ph type="sldImg"/>
          </p:nvPr>
        </p:nvSpPr>
        <p:spPr bwMode="auto">
          <a:noFill/>
          <a:ln>
            <a:solidFill>
              <a:srgbClr val="000000"/>
            </a:solidFill>
            <a:miter lim="800000"/>
            <a:headEnd/>
            <a:tailEnd/>
          </a:ln>
        </p:spPr>
      </p:sp>
      <p:sp>
        <p:nvSpPr>
          <p:cNvPr id="218114" name="備忘稿版面配置區 2"/>
          <p:cNvSpPr>
            <a:spLocks noGrp="1"/>
          </p:cNvSpPr>
          <p:nvPr>
            <p:ph type="body" idx="1"/>
          </p:nvPr>
        </p:nvSpPr>
        <p:spPr>
          <a:noFill/>
        </p:spPr>
        <p:txBody>
          <a:bodyPr/>
          <a:lstStyle/>
          <a:p>
            <a:r>
              <a:rPr lang="zh-TW" altLang="en-US" b="1" i="1" u="sng" dirty="0"/>
              <a:t>強調與</a:t>
            </a:r>
            <a:r>
              <a:rPr lang="en-US" altLang="zh-TW" b="1" i="1" u="sng" dirty="0"/>
              <a:t>P.11</a:t>
            </a:r>
            <a:r>
              <a:rPr lang="zh-TW" altLang="en-US" b="1" i="1" u="sng" dirty="0"/>
              <a:t>的連結度</a:t>
            </a:r>
            <a:endParaRPr lang="en-US" altLang="zh-TW" b="1" i="1" u="sng" dirty="0"/>
          </a:p>
          <a:p>
            <a:endParaRPr lang="en-US" altLang="zh-TW" dirty="0"/>
          </a:p>
          <a:p>
            <a:r>
              <a:rPr lang="zh-TW" altLang="en-US" dirty="0"/>
              <a:t>從研究數據顯示我國學生的學習落差大，適性教育還未成功：</a:t>
            </a:r>
            <a:endParaRPr lang="en-US" altLang="zh-TW" dirty="0"/>
          </a:p>
          <a:p>
            <a:pPr>
              <a:buFont typeface="Calibri" pitchFamily="34" charset="0"/>
              <a:buAutoNum type="arabicPeriod"/>
            </a:pPr>
            <a:r>
              <a:rPr lang="zh-TW" altLang="en-US" dirty="0"/>
              <a:t>就單一學校來說，全校學生的學習表現差距居世界第一。</a:t>
            </a:r>
            <a:endParaRPr lang="en-US" altLang="zh-TW" dirty="0"/>
          </a:p>
          <a:p>
            <a:pPr>
              <a:buFont typeface="Calibri" pitchFamily="34" charset="0"/>
              <a:buAutoNum type="arabicPeriod"/>
            </a:pPr>
            <a:r>
              <a:rPr lang="zh-TW" altLang="en-US" dirty="0"/>
              <a:t>另外學校和學校之間的差距也很大，也是居世界第一。</a:t>
            </a:r>
            <a:endParaRPr lang="en-US" altLang="zh-TW" dirty="0"/>
          </a:p>
          <a:p>
            <a:pPr>
              <a:buFont typeface="Calibri" pitchFamily="34" charset="0"/>
              <a:buAutoNum type="arabicPeriod"/>
            </a:pPr>
            <a:r>
              <a:rPr lang="zh-TW" altLang="en-US" dirty="0"/>
              <a:t>就國民基本能力來說，有必要輔導每一個孩子都獲得個人發展和適應社會的基本能力</a:t>
            </a:r>
            <a:r>
              <a:rPr lang="zh-TW" altLang="en-US" dirty="0">
                <a:latin typeface="新細明體" charset="-120"/>
              </a:rPr>
              <a:t>。</a:t>
            </a:r>
            <a:endParaRPr lang="en-US" altLang="zh-TW" dirty="0"/>
          </a:p>
          <a:p>
            <a:endParaRPr lang="en-US" altLang="zh-TW" dirty="0"/>
          </a:p>
          <a:p>
            <a:endParaRPr lang="zh-TW" altLang="en-US" dirty="0"/>
          </a:p>
          <a:p>
            <a:endParaRPr lang="zh-TW" altLang="en-US" dirty="0"/>
          </a:p>
        </p:txBody>
      </p:sp>
      <p:sp>
        <p:nvSpPr>
          <p:cNvPr id="218115" name="投影片編號版面配置區 3"/>
          <p:cNvSpPr>
            <a:spLocks noGrp="1"/>
          </p:cNvSpPr>
          <p:nvPr>
            <p:ph type="sldNum" sz="quarter" idx="5"/>
          </p:nvPr>
        </p:nvSpPr>
        <p:spPr>
          <a:noFill/>
          <a:ln>
            <a:miter lim="800000"/>
            <a:headEnd/>
            <a:tailEnd/>
          </a:ln>
        </p:spPr>
        <p:txBody>
          <a:bodyPr/>
          <a:lstStyle/>
          <a:p>
            <a:pPr defTabSz="914400"/>
            <a:fld id="{E7BCB13A-8880-4C6E-B8F8-E2A3A4F4E318}" type="slidenum">
              <a:rPr lang="zh-TW" altLang="en-US" smtClean="0">
                <a:ea typeface="新細明體" charset="-120"/>
              </a:rPr>
              <a:pPr defTabSz="914400"/>
              <a:t>10</a:t>
            </a:fld>
            <a:endParaRPr lang="en-US" altLang="zh-TW">
              <a:ea typeface="新細明體" charset="-120"/>
            </a:endParaRPr>
          </a:p>
        </p:txBody>
      </p:sp>
    </p:spTree>
    <p:extLst>
      <p:ext uri="{BB962C8B-B14F-4D97-AF65-F5344CB8AC3E}">
        <p14:creationId xmlns:p14="http://schemas.microsoft.com/office/powerpoint/2010/main" val="9267972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投影片圖像版面配置區 1"/>
          <p:cNvSpPr>
            <a:spLocks noGrp="1" noRot="1" noChangeAspect="1"/>
          </p:cNvSpPr>
          <p:nvPr>
            <p:ph type="sldImg"/>
          </p:nvPr>
        </p:nvSpPr>
        <p:spPr bwMode="auto">
          <a:noFill/>
          <a:ln>
            <a:solidFill>
              <a:srgbClr val="000000"/>
            </a:solidFill>
            <a:miter lim="800000"/>
            <a:headEnd/>
            <a:tailEnd/>
          </a:ln>
        </p:spPr>
      </p:sp>
      <p:sp>
        <p:nvSpPr>
          <p:cNvPr id="220162" name="備忘稿版面配置區 2"/>
          <p:cNvSpPr>
            <a:spLocks noGrp="1"/>
          </p:cNvSpPr>
          <p:nvPr>
            <p:ph type="body" idx="1"/>
          </p:nvPr>
        </p:nvSpPr>
        <p:spPr>
          <a:noFill/>
        </p:spPr>
        <p:txBody>
          <a:bodyPr/>
          <a:lstStyle/>
          <a:p>
            <a:r>
              <a:rPr lang="zh-TW" altLang="en-US" b="1" i="1" u="sng"/>
              <a:t>強調與</a:t>
            </a:r>
            <a:r>
              <a:rPr lang="en-US" altLang="zh-TW" b="1" i="1" u="sng"/>
              <a:t>P.10</a:t>
            </a:r>
            <a:r>
              <a:rPr lang="zh-TW" altLang="en-US" b="1" i="1" u="sng"/>
              <a:t>的連結性</a:t>
            </a:r>
            <a:endParaRPr lang="en-US" altLang="zh-TW"/>
          </a:p>
          <a:p>
            <a:r>
              <a:rPr lang="zh-TW" altLang="en-US"/>
              <a:t> </a:t>
            </a:r>
            <a:r>
              <a:rPr lang="en-US" altLang="zh-TW"/>
              <a:t>2012PISA</a:t>
            </a:r>
            <a:r>
              <a:rPr lang="zh-TW" altLang="en-US"/>
              <a:t>成績表現變異，臺灣前後段學生差距是世界第一的。</a:t>
            </a:r>
            <a:endParaRPr lang="en-US" altLang="zh-TW"/>
          </a:p>
        </p:txBody>
      </p:sp>
      <p:sp>
        <p:nvSpPr>
          <p:cNvPr id="220163" name="投影片編號版面配置區 3"/>
          <p:cNvSpPr>
            <a:spLocks noGrp="1"/>
          </p:cNvSpPr>
          <p:nvPr>
            <p:ph type="sldNum" sz="quarter" idx="5"/>
          </p:nvPr>
        </p:nvSpPr>
        <p:spPr>
          <a:noFill/>
          <a:ln>
            <a:miter lim="800000"/>
            <a:headEnd/>
            <a:tailEnd/>
          </a:ln>
        </p:spPr>
        <p:txBody>
          <a:bodyPr/>
          <a:lstStyle/>
          <a:p>
            <a:pPr defTabSz="914400"/>
            <a:fld id="{A03AD177-D68B-4198-8221-14CFA18B310E}" type="slidenum">
              <a:rPr lang="zh-TW" altLang="en-US" smtClean="0">
                <a:solidFill>
                  <a:srgbClr val="000000"/>
                </a:solidFill>
                <a:ea typeface="新細明體" charset="-120"/>
              </a:rPr>
              <a:pPr defTabSz="914400"/>
              <a:t>11</a:t>
            </a:fld>
            <a:endParaRPr lang="en-US" altLang="zh-TW">
              <a:solidFill>
                <a:srgbClr val="000000"/>
              </a:solidFill>
              <a:ea typeface="新細明體" charset="-120"/>
            </a:endParaRPr>
          </a:p>
        </p:txBody>
      </p:sp>
    </p:spTree>
    <p:extLst>
      <p:ext uri="{BB962C8B-B14F-4D97-AF65-F5344CB8AC3E}">
        <p14:creationId xmlns:p14="http://schemas.microsoft.com/office/powerpoint/2010/main" val="138233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5" name="矩形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6" name="矩形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7" name="矩形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10" name="直線接點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11" name="直線接點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12" name="直線接點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13" name="直線接點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14" name="直線接點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15" name="直線接點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16"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dirty="0"/>
          </a:p>
        </p:txBody>
      </p:sp>
      <p:sp>
        <p:nvSpPr>
          <p:cNvPr id="17" name="橢圓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dirty="0"/>
          </a:p>
        </p:txBody>
      </p:sp>
      <p:sp>
        <p:nvSpPr>
          <p:cNvPr id="18" name="橢圓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dirty="0"/>
          </a:p>
        </p:txBody>
      </p:sp>
      <p:sp>
        <p:nvSpPr>
          <p:cNvPr id="19" name="橢圓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dirty="0"/>
          </a:p>
        </p:txBody>
      </p:sp>
      <p:sp>
        <p:nvSpPr>
          <p:cNvPr id="20" name="橢圓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dirty="0"/>
          </a:p>
        </p:txBody>
      </p:sp>
      <p:sp>
        <p:nvSpPr>
          <p:cNvPr id="21" name="橢圓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dirty="0"/>
          </a:p>
        </p:txBody>
      </p:sp>
      <p:sp>
        <p:nvSpPr>
          <p:cNvPr id="8" name="標題 7"/>
          <p:cNvSpPr>
            <a:spLocks noGrp="1"/>
          </p:cNvSpPr>
          <p:nvPr>
            <p:ph type="ctrTitle"/>
          </p:nvPr>
        </p:nvSpPr>
        <p:spPr>
          <a:xfrm>
            <a:off x="2286000" y="3124200"/>
            <a:ext cx="6172200" cy="1894362"/>
          </a:xfrm>
        </p:spPr>
        <p:txBody>
          <a:bodyPr/>
          <a:lstStyle>
            <a:lvl1pPr>
              <a:defRPr b="1"/>
            </a:lvl1pPr>
          </a:lstStyle>
          <a:p>
            <a:r>
              <a:rPr lang="zh-TW" altLang="en-US"/>
              <a:t>按一下以編輯母片標題樣式</a:t>
            </a:r>
            <a:endParaRPr lang="en-US"/>
          </a:p>
        </p:txBody>
      </p:sp>
      <p:sp>
        <p:nvSpPr>
          <p:cNvPr id="9" name="副標題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a:t>按一下以編輯母片副標題樣式</a:t>
            </a:r>
            <a:endParaRPr lang="en-US"/>
          </a:p>
        </p:txBody>
      </p:sp>
      <p:sp>
        <p:nvSpPr>
          <p:cNvPr id="22" name="日期版面配置區 27"/>
          <p:cNvSpPr>
            <a:spLocks noGrp="1"/>
          </p:cNvSpPr>
          <p:nvPr>
            <p:ph type="dt" sz="half" idx="10"/>
          </p:nvPr>
        </p:nvSpPr>
        <p:spPr bwMode="auto">
          <a:xfrm rot="5400000">
            <a:off x="7764463" y="1174750"/>
            <a:ext cx="2286000" cy="381000"/>
          </a:xfrm>
        </p:spPr>
        <p:txBody>
          <a:bodyPr/>
          <a:lstStyle>
            <a:lvl1pPr>
              <a:defRPr/>
            </a:lvl1pPr>
          </a:lstStyle>
          <a:p>
            <a:pPr>
              <a:defRPr/>
            </a:pPr>
            <a:endParaRPr lang="zh-TW" altLang="en-US"/>
          </a:p>
        </p:txBody>
      </p:sp>
      <p:sp>
        <p:nvSpPr>
          <p:cNvPr id="23" name="頁尾版面配置區 16"/>
          <p:cNvSpPr>
            <a:spLocks noGrp="1"/>
          </p:cNvSpPr>
          <p:nvPr>
            <p:ph type="ftr" sz="quarter" idx="11"/>
          </p:nvPr>
        </p:nvSpPr>
        <p:spPr bwMode="auto">
          <a:xfrm rot="5400000">
            <a:off x="7077076" y="4181475"/>
            <a:ext cx="3657600" cy="384175"/>
          </a:xfrm>
        </p:spPr>
        <p:txBody>
          <a:bodyPr/>
          <a:lstStyle>
            <a:lvl1pPr>
              <a:defRPr/>
            </a:lvl1pPr>
          </a:lstStyle>
          <a:p>
            <a:pPr>
              <a:defRPr/>
            </a:pPr>
            <a:endParaRPr lang="zh-TW" altLang="en-US"/>
          </a:p>
        </p:txBody>
      </p:sp>
      <p:sp>
        <p:nvSpPr>
          <p:cNvPr id="24" name="投影片編號版面配置區 28"/>
          <p:cNvSpPr>
            <a:spLocks noGrp="1"/>
          </p:cNvSpPr>
          <p:nvPr>
            <p:ph type="sldNum" sz="quarter" idx="12"/>
          </p:nvPr>
        </p:nvSpPr>
        <p:spPr bwMode="auto">
          <a:xfrm>
            <a:off x="1325563" y="4929188"/>
            <a:ext cx="609600" cy="517525"/>
          </a:xfrm>
        </p:spPr>
        <p:txBody>
          <a:bodyPr/>
          <a:lstStyle>
            <a:lvl1pPr>
              <a:defRPr/>
            </a:lvl1pPr>
          </a:lstStyle>
          <a:p>
            <a:pPr>
              <a:defRPr/>
            </a:pPr>
            <a:fld id="{98566159-EE9F-47B9-A073-1C622A0C8869}" type="slidenum">
              <a:rPr lang="zh-TW" altLang="en-US"/>
              <a:pPr>
                <a:defRPr/>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13"/>
          <p:cNvSpPr>
            <a:spLocks noGrp="1"/>
          </p:cNvSpPr>
          <p:nvPr>
            <p:ph type="dt" sz="half" idx="10"/>
          </p:nvPr>
        </p:nvSpPr>
        <p:spPr/>
        <p:txBody>
          <a:bodyPr/>
          <a:lstStyle>
            <a:lvl1pPr>
              <a:defRPr/>
            </a:lvl1pPr>
          </a:lstStyle>
          <a:p>
            <a:pPr>
              <a:defRPr/>
            </a:pPr>
            <a:endParaRPr lang="zh-TW" altLang="en-US"/>
          </a:p>
        </p:txBody>
      </p:sp>
      <p:sp>
        <p:nvSpPr>
          <p:cNvPr id="5" name="頁尾版面配置區 2"/>
          <p:cNvSpPr>
            <a:spLocks noGrp="1"/>
          </p:cNvSpPr>
          <p:nvPr>
            <p:ph type="ftr" sz="quarter" idx="11"/>
          </p:nvPr>
        </p:nvSpPr>
        <p:spPr/>
        <p:txBody>
          <a:bodyPr/>
          <a:lstStyle>
            <a:lvl1pPr>
              <a:defRPr/>
            </a:lvl1pPr>
          </a:lstStyle>
          <a:p>
            <a:pPr>
              <a:defRPr/>
            </a:pPr>
            <a:endParaRPr lang="zh-TW" altLang="en-US"/>
          </a:p>
        </p:txBody>
      </p:sp>
      <p:sp>
        <p:nvSpPr>
          <p:cNvPr id="6" name="投影片編號版面配置區 22"/>
          <p:cNvSpPr>
            <a:spLocks noGrp="1"/>
          </p:cNvSpPr>
          <p:nvPr>
            <p:ph type="sldNum" sz="quarter" idx="12"/>
          </p:nvPr>
        </p:nvSpPr>
        <p:spPr/>
        <p:txBody>
          <a:bodyPr/>
          <a:lstStyle>
            <a:lvl1pPr>
              <a:defRPr/>
            </a:lvl1pPr>
          </a:lstStyle>
          <a:p>
            <a:pPr>
              <a:defRPr/>
            </a:pPr>
            <a:fld id="{4E044446-B897-4DEC-AB69-E358F7F97382}" type="slidenum">
              <a:rPr lang="zh-TW" altLang="en-US"/>
              <a:pPr>
                <a:defRPr/>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676400" cy="5851525"/>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13"/>
          <p:cNvSpPr>
            <a:spLocks noGrp="1"/>
          </p:cNvSpPr>
          <p:nvPr>
            <p:ph type="dt" sz="half" idx="10"/>
          </p:nvPr>
        </p:nvSpPr>
        <p:spPr/>
        <p:txBody>
          <a:bodyPr/>
          <a:lstStyle>
            <a:lvl1pPr>
              <a:defRPr/>
            </a:lvl1pPr>
          </a:lstStyle>
          <a:p>
            <a:pPr>
              <a:defRPr/>
            </a:pPr>
            <a:endParaRPr lang="zh-TW" altLang="en-US"/>
          </a:p>
        </p:txBody>
      </p:sp>
      <p:sp>
        <p:nvSpPr>
          <p:cNvPr id="5" name="頁尾版面配置區 2"/>
          <p:cNvSpPr>
            <a:spLocks noGrp="1"/>
          </p:cNvSpPr>
          <p:nvPr>
            <p:ph type="ftr" sz="quarter" idx="11"/>
          </p:nvPr>
        </p:nvSpPr>
        <p:spPr/>
        <p:txBody>
          <a:bodyPr/>
          <a:lstStyle>
            <a:lvl1pPr>
              <a:defRPr/>
            </a:lvl1pPr>
          </a:lstStyle>
          <a:p>
            <a:pPr>
              <a:defRPr/>
            </a:pPr>
            <a:endParaRPr lang="zh-TW" altLang="en-US"/>
          </a:p>
        </p:txBody>
      </p:sp>
      <p:sp>
        <p:nvSpPr>
          <p:cNvPr id="6" name="投影片編號版面配置區 22"/>
          <p:cNvSpPr>
            <a:spLocks noGrp="1"/>
          </p:cNvSpPr>
          <p:nvPr>
            <p:ph type="sldNum" sz="quarter" idx="12"/>
          </p:nvPr>
        </p:nvSpPr>
        <p:spPr/>
        <p:txBody>
          <a:bodyPr/>
          <a:lstStyle>
            <a:lvl1pPr>
              <a:defRPr/>
            </a:lvl1pPr>
          </a:lstStyle>
          <a:p>
            <a:pPr>
              <a:defRPr/>
            </a:pPr>
            <a:fld id="{F29F3925-651E-47BE-A277-374AC0F7334D}" type="slidenum">
              <a:rPr lang="zh-TW" altLang="en-US"/>
              <a:pPr>
                <a:defRPr/>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訂版面配置">
    <p:spTree>
      <p:nvGrpSpPr>
        <p:cNvPr id="1" name=""/>
        <p:cNvGrpSpPr/>
        <p:nvPr/>
      </p:nvGrpSpPr>
      <p:grpSpPr>
        <a:xfrm>
          <a:off x="0" y="0"/>
          <a:ext cx="0" cy="0"/>
          <a:chOff x="0" y="0"/>
          <a:chExt cx="0" cy="0"/>
        </a:xfrm>
      </p:grpSpPr>
      <p:graphicFrame>
        <p:nvGraphicFramePr>
          <p:cNvPr id="3" name="Object 1"/>
          <p:cNvGraphicFramePr>
            <a:graphicFrameLocks noChangeAspect="1"/>
          </p:cNvGraphicFramePr>
          <p:nvPr/>
        </p:nvGraphicFramePr>
        <p:xfrm>
          <a:off x="152400" y="609600"/>
          <a:ext cx="8839200" cy="762000"/>
        </p:xfrm>
        <a:graphic>
          <a:graphicData uri="http://schemas.openxmlformats.org/presentationml/2006/ole">
            <mc:AlternateContent xmlns:mc="http://schemas.openxmlformats.org/markup-compatibility/2006">
              <mc:Choice xmlns:v="urn:schemas-microsoft-com:vml" Requires="v">
                <p:oleObj spid="_x0000_s388311" name="Image" r:id="rId3" imgW="22857143" imgH="2819048" progId="">
                  <p:embed/>
                </p:oleObj>
              </mc:Choice>
              <mc:Fallback>
                <p:oleObj name="Image" r:id="rId3" imgW="22857143" imgH="2819048" progId="">
                  <p:embed/>
                  <p:pic>
                    <p:nvPicPr>
                      <p:cNvPr id="0" name="Picture 7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609600"/>
                        <a:ext cx="8839200" cy="762000"/>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30311D"/>
                            </a:solidFill>
                            <a:miter lim="800000"/>
                            <a:headEnd/>
                            <a:tailEnd/>
                          </a14:hiddenLine>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graphicFrame>
        <p:nvGraphicFramePr>
          <p:cNvPr id="4" name="Object 2"/>
          <p:cNvGraphicFramePr>
            <a:graphicFrameLocks noChangeAspect="1"/>
          </p:cNvGraphicFramePr>
          <p:nvPr/>
        </p:nvGraphicFramePr>
        <p:xfrm>
          <a:off x="8001000" y="6019800"/>
          <a:ext cx="685800" cy="542925"/>
        </p:xfrm>
        <a:graphic>
          <a:graphicData uri="http://schemas.openxmlformats.org/presentationml/2006/ole">
            <mc:AlternateContent xmlns:mc="http://schemas.openxmlformats.org/markup-compatibility/2006">
              <mc:Choice xmlns:v="urn:schemas-microsoft-com:vml" Requires="v">
                <p:oleObj spid="_x0000_s388312" name="Image" r:id="rId5" imgW="1494385" imgH="1182930" progId="">
                  <p:embed/>
                </p:oleObj>
              </mc:Choice>
              <mc:Fallback>
                <p:oleObj name="Image" r:id="rId5" imgW="1494385" imgH="1182930" progId="">
                  <p:embed/>
                  <p:pic>
                    <p:nvPicPr>
                      <p:cNvPr id="0" name="Picture 8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01000" y="6019800"/>
                        <a:ext cx="685800" cy="542925"/>
                      </a:xfrm>
                      <a:prstGeom prst="rect">
                        <a:avLst/>
                      </a:prstGeom>
                      <a:noFill/>
                      <a:ln>
                        <a:noFill/>
                      </a:ln>
                      <a:effectLst/>
                      <a:extLst>
                        <a:ext uri="{909E8E84-426E-40DD-AFC4-6F175D3DCCD1}">
                          <a14:hiddenFill xmlns:a14="http://schemas.microsoft.com/office/drawing/2010/main">
                            <a:solidFill>
                              <a:srgbClr val="3FB564"/>
                            </a:solidFill>
                          </a14:hiddenFill>
                        </a:ext>
                        <a:ext uri="{91240B29-F687-4F45-9708-019B960494DF}">
                          <a14:hiddenLine xmlns:a14="http://schemas.microsoft.com/office/drawing/2010/main" w="9525">
                            <a:solidFill>
                              <a:srgbClr val="30311D"/>
                            </a:solidFill>
                            <a:miter lim="800000"/>
                            <a:headEnd/>
                            <a:tailEnd/>
                          </a14:hiddenLine>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sp>
        <p:nvSpPr>
          <p:cNvPr id="5" name="AutoShape 68"/>
          <p:cNvSpPr>
            <a:spLocks noChangeArrowheads="1"/>
          </p:cNvSpPr>
          <p:nvPr/>
        </p:nvSpPr>
        <p:spPr bwMode="auto">
          <a:xfrm>
            <a:off x="152400" y="228600"/>
            <a:ext cx="8839200" cy="6324600"/>
          </a:xfrm>
          <a:prstGeom prst="roundRect">
            <a:avLst>
              <a:gd name="adj" fmla="val 4569"/>
            </a:avLst>
          </a:prstGeom>
          <a:noFill/>
          <a:ln w="28575">
            <a:solidFill>
              <a:schemeClr val="bg2"/>
            </a:solidFill>
            <a:round/>
            <a:headEnd/>
            <a:tailEnd/>
          </a:ln>
          <a:effectLst/>
        </p:spPr>
        <p:txBody>
          <a:bodyPr wrap="none" anchor="ctr"/>
          <a:lstStyle/>
          <a:p>
            <a:pPr algn="r">
              <a:defRPr/>
            </a:pPr>
            <a:endParaRPr lang="zh-TW" altLang="en-US"/>
          </a:p>
        </p:txBody>
      </p:sp>
      <p:sp>
        <p:nvSpPr>
          <p:cNvPr id="6" name="Rectangle 75"/>
          <p:cNvSpPr>
            <a:spLocks noChangeArrowheads="1"/>
          </p:cNvSpPr>
          <p:nvPr/>
        </p:nvSpPr>
        <p:spPr bwMode="gray">
          <a:xfrm>
            <a:off x="228600" y="6553200"/>
            <a:ext cx="2133600" cy="244475"/>
          </a:xfrm>
          <a:prstGeom prst="rect">
            <a:avLst/>
          </a:prstGeom>
          <a:noFill/>
          <a:ln w="9525">
            <a:noFill/>
            <a:miter lim="800000"/>
            <a:headEnd/>
            <a:tailEnd/>
          </a:ln>
          <a:effectLst/>
        </p:spPr>
        <p:txBody>
          <a:bodyPr/>
          <a:lstStyle/>
          <a:p>
            <a:pPr>
              <a:defRPr/>
            </a:pPr>
            <a:endParaRPr lang="en-US" altLang="zh-TW" sz="1000"/>
          </a:p>
        </p:txBody>
      </p:sp>
      <p:sp>
        <p:nvSpPr>
          <p:cNvPr id="7" name="Rectangle 76"/>
          <p:cNvSpPr>
            <a:spLocks noChangeArrowheads="1"/>
          </p:cNvSpPr>
          <p:nvPr/>
        </p:nvSpPr>
        <p:spPr bwMode="gray">
          <a:xfrm>
            <a:off x="3200400" y="6553200"/>
            <a:ext cx="2895600" cy="244475"/>
          </a:xfrm>
          <a:prstGeom prst="rect">
            <a:avLst/>
          </a:prstGeom>
          <a:noFill/>
          <a:ln w="9525">
            <a:noFill/>
            <a:miter lim="800000"/>
            <a:headEnd/>
            <a:tailEnd/>
          </a:ln>
          <a:effectLst/>
        </p:spPr>
        <p:txBody>
          <a:bodyPr/>
          <a:lstStyle/>
          <a:p>
            <a:pPr algn="ctr">
              <a:defRPr/>
            </a:pPr>
            <a:endParaRPr lang="en-US" altLang="zh-TW" sz="1000"/>
          </a:p>
        </p:txBody>
      </p:sp>
      <p:sp>
        <p:nvSpPr>
          <p:cNvPr id="2" name="標題 1"/>
          <p:cNvSpPr>
            <a:spLocks noGrp="1"/>
          </p:cNvSpPr>
          <p:nvPr>
            <p:ph type="title"/>
          </p:nvPr>
        </p:nvSpPr>
        <p:spPr/>
        <p:txBody>
          <a:bodyPr/>
          <a:lstStyle/>
          <a:p>
            <a:r>
              <a:rPr lang="zh-TW" altLang="en-US"/>
              <a:t>按一下以編輯母片標題樣式</a:t>
            </a:r>
          </a:p>
        </p:txBody>
      </p:sp>
      <p:sp>
        <p:nvSpPr>
          <p:cNvPr id="8" name="日期版面配置區 3"/>
          <p:cNvSpPr>
            <a:spLocks noGrp="1"/>
          </p:cNvSpPr>
          <p:nvPr>
            <p:ph type="dt" sz="half" idx="10"/>
          </p:nvPr>
        </p:nvSpPr>
        <p:spPr>
          <a:xfrm>
            <a:off x="6019800" y="307975"/>
            <a:ext cx="1905000" cy="244475"/>
          </a:xfrm>
        </p:spPr>
        <p:txBody>
          <a:bodyPr/>
          <a:lstStyle>
            <a:lvl1pPr>
              <a:defRPr>
                <a:latin typeface="Arial" charset="0"/>
                <a:ea typeface="新細明體" charset="-120"/>
              </a:defRPr>
            </a:lvl1pPr>
          </a:lstStyle>
          <a:p>
            <a:pPr>
              <a:defRPr/>
            </a:pPr>
            <a:endParaRPr lang="zh-TW" altLang="en-US"/>
          </a:p>
        </p:txBody>
      </p:sp>
      <p:sp>
        <p:nvSpPr>
          <p:cNvPr id="9" name="頁尾版面配置區 4"/>
          <p:cNvSpPr>
            <a:spLocks noGrp="1"/>
          </p:cNvSpPr>
          <p:nvPr>
            <p:ph type="ftr" sz="quarter" idx="11"/>
          </p:nvPr>
        </p:nvSpPr>
        <p:spPr>
          <a:xfrm>
            <a:off x="5867400" y="228600"/>
            <a:ext cx="2895600" cy="244475"/>
          </a:xfrm>
        </p:spPr>
        <p:txBody>
          <a:bodyPr/>
          <a:lstStyle>
            <a:lvl1pPr>
              <a:defRPr>
                <a:latin typeface="Arial" charset="0"/>
                <a:ea typeface="新細明體" charset="-120"/>
              </a:defRPr>
            </a:lvl1pPr>
          </a:lstStyle>
          <a:p>
            <a:pPr>
              <a:defRPr/>
            </a:pPr>
            <a:endParaRPr lang="zh-TW" altLang="en-US"/>
          </a:p>
        </p:txBody>
      </p:sp>
      <p:sp>
        <p:nvSpPr>
          <p:cNvPr id="10" name="投影片編號版面配置區 5"/>
          <p:cNvSpPr>
            <a:spLocks noGrp="1"/>
          </p:cNvSpPr>
          <p:nvPr>
            <p:ph type="sldNum" sz="quarter" idx="12"/>
          </p:nvPr>
        </p:nvSpPr>
        <p:spPr>
          <a:xfrm>
            <a:off x="6781800" y="6553200"/>
            <a:ext cx="2133600" cy="244475"/>
          </a:xfrm>
        </p:spPr>
        <p:txBody>
          <a:bodyPr/>
          <a:lstStyle>
            <a:lvl1pPr>
              <a:defRPr>
                <a:latin typeface="Arial" charset="0"/>
                <a:ea typeface="新細明體" charset="-120"/>
              </a:defRPr>
            </a:lvl1pPr>
          </a:lstStyle>
          <a:p>
            <a:pPr>
              <a:defRPr/>
            </a:pPr>
            <a:fld id="{8C8EA202-133C-45D7-B33F-0AE95DEDADF3}" type="slidenum">
              <a:rPr lang="zh-TW" altLang="en-US"/>
              <a:pPr>
                <a:defRPr/>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311701" y="593366"/>
            <a:ext cx="8520599" cy="763598"/>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4400" b="0" i="0" u="none" strike="noStrike" cap="none">
                <a:solidFill>
                  <a:schemeClr val="dk1"/>
                </a:solidFill>
                <a:latin typeface="Calibri"/>
                <a:ea typeface="Calibri"/>
                <a:cs typeface="Calibri"/>
                <a:sym typeface="Calibri"/>
              </a:defRPr>
            </a:lvl1pPr>
            <a:lvl2pPr marL="0" marR="0" lvl="1" indent="0" algn="ctr" rtl="0">
              <a:spcBef>
                <a:spcPts val="0"/>
              </a:spcBef>
              <a:spcAft>
                <a:spcPts val="0"/>
              </a:spcAft>
              <a:buNone/>
              <a:defRPr sz="4400" b="0" i="0" u="none" strike="noStrike" cap="none">
                <a:solidFill>
                  <a:schemeClr val="dk1"/>
                </a:solidFill>
                <a:latin typeface="Calibri"/>
                <a:ea typeface="Calibri"/>
                <a:cs typeface="Calibri"/>
                <a:sym typeface="Calibri"/>
              </a:defRPr>
            </a:lvl2pPr>
            <a:lvl3pPr marL="0" marR="0" lvl="2" indent="0" algn="ctr" rtl="0">
              <a:spcBef>
                <a:spcPts val="0"/>
              </a:spcBef>
              <a:spcAft>
                <a:spcPts val="0"/>
              </a:spcAft>
              <a:buNone/>
              <a:defRPr sz="4400" b="0" i="0" u="none" strike="noStrike" cap="none">
                <a:solidFill>
                  <a:schemeClr val="dk1"/>
                </a:solidFill>
                <a:latin typeface="Calibri"/>
                <a:ea typeface="Calibri"/>
                <a:cs typeface="Calibri"/>
                <a:sym typeface="Calibri"/>
              </a:defRPr>
            </a:lvl3pPr>
            <a:lvl4pPr marL="0" marR="0" lvl="3" indent="0" algn="ctr" rtl="0">
              <a:spcBef>
                <a:spcPts val="0"/>
              </a:spcBef>
              <a:spcAft>
                <a:spcPts val="0"/>
              </a:spcAft>
              <a:buNone/>
              <a:defRPr sz="4400" b="0" i="0" u="none" strike="noStrike" cap="none">
                <a:solidFill>
                  <a:schemeClr val="dk1"/>
                </a:solidFill>
                <a:latin typeface="Calibri"/>
                <a:ea typeface="Calibri"/>
                <a:cs typeface="Calibri"/>
                <a:sym typeface="Calibri"/>
              </a:defRPr>
            </a:lvl4pPr>
            <a:lvl5pPr marL="0" marR="0" lvl="4" indent="0" algn="ctr" rtl="0">
              <a:spcBef>
                <a:spcPts val="0"/>
              </a:spcBef>
              <a:spcAft>
                <a:spcPts val="0"/>
              </a:spcAft>
              <a:buNone/>
              <a:defRPr sz="4400" b="0" i="0" u="none" strike="noStrike" cap="none">
                <a:solidFill>
                  <a:schemeClr val="dk1"/>
                </a:solidFill>
                <a:latin typeface="Calibri"/>
                <a:ea typeface="Calibri"/>
                <a:cs typeface="Calibri"/>
                <a:sym typeface="Calibri"/>
              </a:defRPr>
            </a:lvl5pPr>
            <a:lvl6pPr marL="457200" marR="0" lvl="5" indent="0" algn="ctr" rtl="0">
              <a:spcBef>
                <a:spcPts val="0"/>
              </a:spcBef>
              <a:spcAft>
                <a:spcPts val="0"/>
              </a:spcAft>
              <a:buNone/>
              <a:defRPr sz="4400" b="0" i="0" u="none" strike="noStrike" cap="none">
                <a:solidFill>
                  <a:schemeClr val="dk1"/>
                </a:solidFill>
                <a:latin typeface="Calibri"/>
                <a:ea typeface="Calibri"/>
                <a:cs typeface="Calibri"/>
                <a:sym typeface="Calibri"/>
              </a:defRPr>
            </a:lvl6pPr>
            <a:lvl7pPr marL="914400" marR="0" lvl="6" indent="0" algn="ctr" rtl="0">
              <a:spcBef>
                <a:spcPts val="0"/>
              </a:spcBef>
              <a:spcAft>
                <a:spcPts val="0"/>
              </a:spcAft>
              <a:buNone/>
              <a:defRPr sz="4400" b="0" i="0" u="none" strike="noStrike" cap="none">
                <a:solidFill>
                  <a:schemeClr val="dk1"/>
                </a:solidFill>
                <a:latin typeface="Calibri"/>
                <a:ea typeface="Calibri"/>
                <a:cs typeface="Calibri"/>
                <a:sym typeface="Calibri"/>
              </a:defRPr>
            </a:lvl7pPr>
            <a:lvl8pPr marL="1371600" marR="0" lvl="7" indent="0" algn="ctr" rtl="0">
              <a:spcBef>
                <a:spcPts val="0"/>
              </a:spcBef>
              <a:spcAft>
                <a:spcPts val="0"/>
              </a:spcAft>
              <a:buNone/>
              <a:defRPr sz="4400" b="0" i="0" u="none" strike="noStrike" cap="none">
                <a:solidFill>
                  <a:schemeClr val="dk1"/>
                </a:solidFill>
                <a:latin typeface="Calibri"/>
                <a:ea typeface="Calibri"/>
                <a:cs typeface="Calibri"/>
                <a:sym typeface="Calibri"/>
              </a:defRPr>
            </a:lvl8pPr>
            <a:lvl9pPr marL="1828800" marR="0" lvl="8" indent="0" algn="ctr" rtl="0">
              <a:spcBef>
                <a:spcPts val="0"/>
              </a:spcBef>
              <a:spcAft>
                <a:spcPts val="0"/>
              </a:spcAft>
              <a:buNone/>
              <a:defRPr sz="440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body" idx="1"/>
          </p:nvPr>
        </p:nvSpPr>
        <p:spPr>
          <a:xfrm>
            <a:off x="311701" y="1536633"/>
            <a:ext cx="8520599" cy="4555199"/>
          </a:xfrm>
          <a:prstGeom prst="rect">
            <a:avLst/>
          </a:prstGeom>
          <a:noFill/>
          <a:ln>
            <a:noFill/>
          </a:ln>
        </p:spPr>
        <p:txBody>
          <a:bodyPr lIns="91425" tIns="91425" rIns="91425" bIns="91425"/>
          <a:lstStyle>
            <a:lvl1pPr marL="342900" marR="0" lvl="0" indent="-139700" algn="l" rtl="0">
              <a:spcBef>
                <a:spcPts val="0"/>
              </a:spcBef>
              <a:spcAft>
                <a:spcPts val="0"/>
              </a:spcAft>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742950" marR="0" lvl="1" indent="-107950" algn="l" rtl="0">
              <a:spcBef>
                <a:spcPts val="0"/>
              </a:spcBef>
              <a:spcAft>
                <a:spcPts val="0"/>
              </a:spcAft>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spcBef>
                <a:spcPts val="0"/>
              </a:spcBef>
              <a:spcAft>
                <a:spcPts val="0"/>
              </a:spcAft>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spcBef>
                <a:spcPts val="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spcBef>
                <a:spcPts val="0"/>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spcBef>
                <a:spcPts val="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 name="Shape 51"/>
          <p:cNvSpPr txBox="1">
            <a:spLocks noGrp="1"/>
          </p:cNvSpPr>
          <p:nvPr>
            <p:ph type="sldNum" idx="10"/>
          </p:nvPr>
        </p:nvSpPr>
        <p:spPr>
          <a:xfrm>
            <a:off x="8472488" y="6218238"/>
            <a:ext cx="549275" cy="523875"/>
          </a:xfrm>
        </p:spPr>
        <p:txBody>
          <a:bodyPr wrap="square" lIns="91425" tIns="91425" rIns="91425" bIns="91425" numCol="1" anchorCtr="0" compatLnSpc="1">
            <a:prstTxWarp prst="textNoShape">
              <a:avLst/>
            </a:prstTxWarp>
            <a:noAutofit/>
          </a:bodyPr>
          <a:lstStyle>
            <a:lvl1pPr algn="r">
              <a:buClr>
                <a:srgbClr val="888888"/>
              </a:buClr>
              <a:buSzPct val="25000"/>
              <a:buFont typeface="Calibri" pitchFamily="34" charset="0"/>
              <a:buNone/>
              <a:defRPr sz="1200">
                <a:solidFill>
                  <a:srgbClr val="888888"/>
                </a:solidFill>
                <a:latin typeface="Calibri" pitchFamily="34" charset="0"/>
                <a:ea typeface="新細明體" charset="-120"/>
                <a:sym typeface="Calibri" pitchFamily="34" charset="0"/>
              </a:defRPr>
            </a:lvl1pPr>
          </a:lstStyle>
          <a:p>
            <a:pPr>
              <a:defRPr/>
            </a:pPr>
            <a:fld id="{22923ABD-0FF2-4CF6-BE60-02DA157BD276}" type="slidenum">
              <a:rPr lang="en-US" altLang="zh-TW"/>
              <a:pPr>
                <a:defRPr/>
              </a:pPr>
              <a:t>‹#›</a:t>
            </a:fld>
            <a:endParaRPr lang="en-US" altLang="zh-TW"/>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标题幻灯片">
    <p:spTree>
      <p:nvGrpSpPr>
        <p:cNvPr id="1" name="Shape 57"/>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大標題與項目符號">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892969" y="446484"/>
            <a:ext cx="7358063" cy="1482328"/>
          </a:xfrm>
          <a:prstGeom prst="rect">
            <a:avLst/>
          </a:prstGeom>
          <a:noFill/>
          <a:ln>
            <a:noFill/>
          </a:ln>
        </p:spPr>
        <p:txBody>
          <a:bodyPr lIns="64281" tIns="64281" rIns="64281" bIns="64281" anchor="ctr" anchorCtr="0"/>
          <a:lstStyle>
            <a:lvl1pPr marL="0" marR="0" lvl="0" indent="0" algn="ctr" rtl="0">
              <a:lnSpc>
                <a:spcPct val="100000"/>
              </a:lnSpc>
              <a:spcBef>
                <a:spcPts val="0"/>
              </a:spcBef>
              <a:spcAft>
                <a:spcPts val="0"/>
              </a:spcAft>
              <a:buClr>
                <a:srgbClr val="3E231A"/>
              </a:buClr>
              <a:buFont typeface="Jim Nightshade"/>
              <a:buNone/>
              <a:defRPr sz="5100" b="0" i="0" u="none" strike="noStrike" cap="none">
                <a:solidFill>
                  <a:srgbClr val="3E231A"/>
                </a:solidFill>
                <a:latin typeface="Jim Nightshade"/>
                <a:ea typeface="Jim Nightshade"/>
                <a:cs typeface="Jim Nightshade"/>
                <a:sym typeface="Jim Nightshade"/>
              </a:defRPr>
            </a:lvl1pPr>
            <a:lvl2pPr marL="0" marR="0" lvl="1" indent="160729" algn="l" rtl="0">
              <a:lnSpc>
                <a:spcPct val="100000"/>
              </a:lnSpc>
              <a:spcBef>
                <a:spcPts val="0"/>
              </a:spcBef>
              <a:spcAft>
                <a:spcPts val="0"/>
              </a:spcAft>
              <a:buClr>
                <a:srgbClr val="3E231A"/>
              </a:buClr>
              <a:buFont typeface="Jim Nightshade"/>
              <a:buNone/>
              <a:defRPr sz="5100" b="0" i="0" u="none" strike="noStrike" cap="none">
                <a:solidFill>
                  <a:srgbClr val="3E231A"/>
                </a:solidFill>
                <a:latin typeface="Jim Nightshade"/>
                <a:ea typeface="Jim Nightshade"/>
                <a:cs typeface="Jim Nightshade"/>
                <a:sym typeface="Jim Nightshade"/>
              </a:defRPr>
            </a:lvl2pPr>
            <a:lvl3pPr marL="0" marR="0" lvl="2" indent="321457" algn="l" rtl="0">
              <a:lnSpc>
                <a:spcPct val="100000"/>
              </a:lnSpc>
              <a:spcBef>
                <a:spcPts val="0"/>
              </a:spcBef>
              <a:spcAft>
                <a:spcPts val="0"/>
              </a:spcAft>
              <a:buClr>
                <a:srgbClr val="3E231A"/>
              </a:buClr>
              <a:buFont typeface="Jim Nightshade"/>
              <a:buNone/>
              <a:defRPr sz="5100" b="0" i="0" u="none" strike="noStrike" cap="none">
                <a:solidFill>
                  <a:srgbClr val="3E231A"/>
                </a:solidFill>
                <a:latin typeface="Jim Nightshade"/>
                <a:ea typeface="Jim Nightshade"/>
                <a:cs typeface="Jim Nightshade"/>
                <a:sym typeface="Jim Nightshade"/>
              </a:defRPr>
            </a:lvl3pPr>
            <a:lvl4pPr marL="0" marR="0" lvl="3" indent="482186" algn="l" rtl="0">
              <a:lnSpc>
                <a:spcPct val="100000"/>
              </a:lnSpc>
              <a:spcBef>
                <a:spcPts val="0"/>
              </a:spcBef>
              <a:spcAft>
                <a:spcPts val="0"/>
              </a:spcAft>
              <a:buClr>
                <a:srgbClr val="3E231A"/>
              </a:buClr>
              <a:buFont typeface="Jim Nightshade"/>
              <a:buNone/>
              <a:defRPr sz="5100" b="0" i="0" u="none" strike="noStrike" cap="none">
                <a:solidFill>
                  <a:srgbClr val="3E231A"/>
                </a:solidFill>
                <a:latin typeface="Jim Nightshade"/>
                <a:ea typeface="Jim Nightshade"/>
                <a:cs typeface="Jim Nightshade"/>
                <a:sym typeface="Jim Nightshade"/>
              </a:defRPr>
            </a:lvl4pPr>
            <a:lvl5pPr marL="0" marR="0" lvl="4" indent="642915" algn="l" rtl="0">
              <a:lnSpc>
                <a:spcPct val="100000"/>
              </a:lnSpc>
              <a:spcBef>
                <a:spcPts val="0"/>
              </a:spcBef>
              <a:spcAft>
                <a:spcPts val="0"/>
              </a:spcAft>
              <a:buClr>
                <a:srgbClr val="3E231A"/>
              </a:buClr>
              <a:buFont typeface="Jim Nightshade"/>
              <a:buNone/>
              <a:defRPr sz="5100" b="0" i="0" u="none" strike="noStrike" cap="none">
                <a:solidFill>
                  <a:srgbClr val="3E231A"/>
                </a:solidFill>
                <a:latin typeface="Jim Nightshade"/>
                <a:ea typeface="Jim Nightshade"/>
                <a:cs typeface="Jim Nightshade"/>
                <a:sym typeface="Jim Nightshade"/>
              </a:defRPr>
            </a:lvl5pPr>
            <a:lvl6pPr marL="0" marR="0" lvl="5" indent="803643" algn="l" rtl="0">
              <a:lnSpc>
                <a:spcPct val="100000"/>
              </a:lnSpc>
              <a:spcBef>
                <a:spcPts val="0"/>
              </a:spcBef>
              <a:spcAft>
                <a:spcPts val="0"/>
              </a:spcAft>
              <a:buClr>
                <a:srgbClr val="3E231A"/>
              </a:buClr>
              <a:buFont typeface="Jim Nightshade"/>
              <a:buNone/>
              <a:defRPr sz="5100" b="0" i="0" u="none" strike="noStrike" cap="none">
                <a:solidFill>
                  <a:srgbClr val="3E231A"/>
                </a:solidFill>
                <a:latin typeface="Jim Nightshade"/>
                <a:ea typeface="Jim Nightshade"/>
                <a:cs typeface="Jim Nightshade"/>
                <a:sym typeface="Jim Nightshade"/>
              </a:defRPr>
            </a:lvl6pPr>
            <a:lvl7pPr marL="0" marR="0" lvl="6" indent="964372" algn="l" rtl="0">
              <a:lnSpc>
                <a:spcPct val="100000"/>
              </a:lnSpc>
              <a:spcBef>
                <a:spcPts val="0"/>
              </a:spcBef>
              <a:spcAft>
                <a:spcPts val="0"/>
              </a:spcAft>
              <a:buClr>
                <a:srgbClr val="3E231A"/>
              </a:buClr>
              <a:buFont typeface="Jim Nightshade"/>
              <a:buNone/>
              <a:defRPr sz="5100" b="0" i="0" u="none" strike="noStrike" cap="none">
                <a:solidFill>
                  <a:srgbClr val="3E231A"/>
                </a:solidFill>
                <a:latin typeface="Jim Nightshade"/>
                <a:ea typeface="Jim Nightshade"/>
                <a:cs typeface="Jim Nightshade"/>
                <a:sym typeface="Jim Nightshade"/>
              </a:defRPr>
            </a:lvl7pPr>
            <a:lvl8pPr marL="0" marR="0" lvl="7" indent="1125101" algn="l" rtl="0">
              <a:lnSpc>
                <a:spcPct val="100000"/>
              </a:lnSpc>
              <a:spcBef>
                <a:spcPts val="0"/>
              </a:spcBef>
              <a:spcAft>
                <a:spcPts val="0"/>
              </a:spcAft>
              <a:buClr>
                <a:srgbClr val="3E231A"/>
              </a:buClr>
              <a:buFont typeface="Jim Nightshade"/>
              <a:buNone/>
              <a:defRPr sz="5100" b="0" i="0" u="none" strike="noStrike" cap="none">
                <a:solidFill>
                  <a:srgbClr val="3E231A"/>
                </a:solidFill>
                <a:latin typeface="Jim Nightshade"/>
                <a:ea typeface="Jim Nightshade"/>
                <a:cs typeface="Jim Nightshade"/>
                <a:sym typeface="Jim Nightshade"/>
              </a:defRPr>
            </a:lvl8pPr>
            <a:lvl9pPr marL="0" marR="0" lvl="8" indent="1285829" algn="l" rtl="0">
              <a:lnSpc>
                <a:spcPct val="100000"/>
              </a:lnSpc>
              <a:spcBef>
                <a:spcPts val="0"/>
              </a:spcBef>
              <a:spcAft>
                <a:spcPts val="0"/>
              </a:spcAft>
              <a:buClr>
                <a:srgbClr val="3E231A"/>
              </a:buClr>
              <a:buFont typeface="Jim Nightshade"/>
              <a:buNone/>
              <a:defRPr sz="5100" b="0" i="0" u="none" strike="noStrike" cap="none">
                <a:solidFill>
                  <a:srgbClr val="3E231A"/>
                </a:solidFill>
                <a:latin typeface="Jim Nightshade"/>
                <a:ea typeface="Jim Nightshade"/>
                <a:cs typeface="Jim Nightshade"/>
                <a:sym typeface="Jim Nightshade"/>
              </a:defRPr>
            </a:lvl9pPr>
          </a:lstStyle>
          <a:p>
            <a:endParaRPr/>
          </a:p>
        </p:txBody>
      </p:sp>
      <p:sp>
        <p:nvSpPr>
          <p:cNvPr id="19" name="Shape 19"/>
          <p:cNvSpPr txBox="1">
            <a:spLocks noGrp="1"/>
          </p:cNvSpPr>
          <p:nvPr>
            <p:ph type="body" idx="1"/>
          </p:nvPr>
        </p:nvSpPr>
        <p:spPr>
          <a:xfrm>
            <a:off x="892969" y="1982391"/>
            <a:ext cx="7358063" cy="4107656"/>
          </a:xfrm>
          <a:prstGeom prst="rect">
            <a:avLst/>
          </a:prstGeom>
          <a:noFill/>
          <a:ln>
            <a:noFill/>
          </a:ln>
        </p:spPr>
        <p:txBody>
          <a:bodyPr lIns="64281" tIns="64281" rIns="64281" bIns="64281" anchor="ctr" anchorCtr="0"/>
          <a:lstStyle>
            <a:lvl1pPr marL="330387" marR="0" lvl="0" indent="-252255" algn="l" rtl="0">
              <a:lnSpc>
                <a:spcPct val="100000"/>
              </a:lnSpc>
              <a:spcBef>
                <a:spcPts val="2109"/>
              </a:spcBef>
              <a:spcAft>
                <a:spcPts val="0"/>
              </a:spcAft>
              <a:buClr>
                <a:srgbClr val="3E231A"/>
              </a:buClr>
              <a:buSzPct val="25000"/>
              <a:buFont typeface="Jim Nightshade"/>
              <a:buChar char="•"/>
              <a:defRPr sz="2700" b="0" i="0" u="none" strike="noStrike" cap="none">
                <a:solidFill>
                  <a:srgbClr val="3E231A"/>
                </a:solidFill>
                <a:latin typeface="Jim Nightshade"/>
                <a:ea typeface="Jim Nightshade"/>
                <a:cs typeface="Jim Nightshade"/>
                <a:sym typeface="Jim Nightshade"/>
              </a:defRPr>
            </a:lvl1pPr>
            <a:lvl2pPr marL="660773" marR="0" lvl="1" indent="-252255" algn="l" rtl="0">
              <a:lnSpc>
                <a:spcPct val="100000"/>
              </a:lnSpc>
              <a:spcBef>
                <a:spcPts val="2109"/>
              </a:spcBef>
              <a:spcAft>
                <a:spcPts val="0"/>
              </a:spcAft>
              <a:buClr>
                <a:srgbClr val="3E231A"/>
              </a:buClr>
              <a:buSzPct val="25000"/>
              <a:buFont typeface="Jim Nightshade"/>
              <a:buChar char="•"/>
              <a:defRPr sz="2700" b="0" i="0" u="none" strike="noStrike" cap="none">
                <a:solidFill>
                  <a:srgbClr val="3E231A"/>
                </a:solidFill>
                <a:latin typeface="Jim Nightshade"/>
                <a:ea typeface="Jim Nightshade"/>
                <a:cs typeface="Jim Nightshade"/>
                <a:sym typeface="Jim Nightshade"/>
              </a:defRPr>
            </a:lvl2pPr>
            <a:lvl3pPr marL="991160" marR="0" lvl="2" indent="-252255" algn="l" rtl="0">
              <a:lnSpc>
                <a:spcPct val="100000"/>
              </a:lnSpc>
              <a:spcBef>
                <a:spcPts val="2109"/>
              </a:spcBef>
              <a:spcAft>
                <a:spcPts val="0"/>
              </a:spcAft>
              <a:buClr>
                <a:srgbClr val="3E231A"/>
              </a:buClr>
              <a:buSzPct val="25000"/>
              <a:buFont typeface="Jim Nightshade"/>
              <a:buChar char="•"/>
              <a:defRPr sz="2700" b="0" i="0" u="none" strike="noStrike" cap="none">
                <a:solidFill>
                  <a:srgbClr val="3E231A"/>
                </a:solidFill>
                <a:latin typeface="Jim Nightshade"/>
                <a:ea typeface="Jim Nightshade"/>
                <a:cs typeface="Jim Nightshade"/>
                <a:sym typeface="Jim Nightshade"/>
              </a:defRPr>
            </a:lvl3pPr>
            <a:lvl4pPr marL="1321547" marR="0" lvl="3" indent="-252255" algn="l" rtl="0">
              <a:lnSpc>
                <a:spcPct val="100000"/>
              </a:lnSpc>
              <a:spcBef>
                <a:spcPts val="2109"/>
              </a:spcBef>
              <a:spcAft>
                <a:spcPts val="0"/>
              </a:spcAft>
              <a:buClr>
                <a:srgbClr val="3E231A"/>
              </a:buClr>
              <a:buSzPct val="25000"/>
              <a:buFont typeface="Jim Nightshade"/>
              <a:buChar char="•"/>
              <a:defRPr sz="2700" b="0" i="0" u="none" strike="noStrike" cap="none">
                <a:solidFill>
                  <a:srgbClr val="3E231A"/>
                </a:solidFill>
                <a:latin typeface="Jim Nightshade"/>
                <a:ea typeface="Jim Nightshade"/>
                <a:cs typeface="Jim Nightshade"/>
                <a:sym typeface="Jim Nightshade"/>
              </a:defRPr>
            </a:lvl4pPr>
            <a:lvl5pPr marL="1651933" marR="0" lvl="4" indent="-252255" algn="l" rtl="0">
              <a:lnSpc>
                <a:spcPct val="100000"/>
              </a:lnSpc>
              <a:spcBef>
                <a:spcPts val="2109"/>
              </a:spcBef>
              <a:spcAft>
                <a:spcPts val="0"/>
              </a:spcAft>
              <a:buClr>
                <a:srgbClr val="3E231A"/>
              </a:buClr>
              <a:buSzPct val="25000"/>
              <a:buFont typeface="Jim Nightshade"/>
              <a:buChar char="•"/>
              <a:defRPr sz="2700" b="0" i="0" u="none" strike="noStrike" cap="none">
                <a:solidFill>
                  <a:srgbClr val="3E231A"/>
                </a:solidFill>
                <a:latin typeface="Jim Nightshade"/>
                <a:ea typeface="Jim Nightshade"/>
                <a:cs typeface="Jim Nightshade"/>
                <a:sym typeface="Jim Nightshade"/>
              </a:defRPr>
            </a:lvl5pPr>
            <a:lvl6pPr marL="1982320" marR="0" lvl="5" indent="-252255" algn="l" rtl="0">
              <a:lnSpc>
                <a:spcPct val="100000"/>
              </a:lnSpc>
              <a:spcBef>
                <a:spcPts val="2109"/>
              </a:spcBef>
              <a:spcAft>
                <a:spcPts val="0"/>
              </a:spcAft>
              <a:buClr>
                <a:srgbClr val="3E231A"/>
              </a:buClr>
              <a:buSzPct val="25000"/>
              <a:buFont typeface="Jim Nightshade"/>
              <a:buChar char="•"/>
              <a:defRPr sz="2700" b="0" i="0" u="none" strike="noStrike" cap="none">
                <a:solidFill>
                  <a:srgbClr val="3E231A"/>
                </a:solidFill>
                <a:latin typeface="Jim Nightshade"/>
                <a:ea typeface="Jim Nightshade"/>
                <a:cs typeface="Jim Nightshade"/>
                <a:sym typeface="Jim Nightshade"/>
              </a:defRPr>
            </a:lvl6pPr>
            <a:lvl7pPr marL="2312707" marR="0" lvl="6" indent="-252255" algn="l" rtl="0">
              <a:lnSpc>
                <a:spcPct val="100000"/>
              </a:lnSpc>
              <a:spcBef>
                <a:spcPts val="2109"/>
              </a:spcBef>
              <a:spcAft>
                <a:spcPts val="0"/>
              </a:spcAft>
              <a:buClr>
                <a:srgbClr val="3E231A"/>
              </a:buClr>
              <a:buSzPct val="25000"/>
              <a:buFont typeface="Jim Nightshade"/>
              <a:buChar char="•"/>
              <a:defRPr sz="2700" b="0" i="0" u="none" strike="noStrike" cap="none">
                <a:solidFill>
                  <a:srgbClr val="3E231A"/>
                </a:solidFill>
                <a:latin typeface="Jim Nightshade"/>
                <a:ea typeface="Jim Nightshade"/>
                <a:cs typeface="Jim Nightshade"/>
                <a:sym typeface="Jim Nightshade"/>
              </a:defRPr>
            </a:lvl7pPr>
            <a:lvl8pPr marL="2643094" marR="0" lvl="7" indent="-252255" algn="l" rtl="0">
              <a:lnSpc>
                <a:spcPct val="100000"/>
              </a:lnSpc>
              <a:spcBef>
                <a:spcPts val="2109"/>
              </a:spcBef>
              <a:spcAft>
                <a:spcPts val="0"/>
              </a:spcAft>
              <a:buClr>
                <a:srgbClr val="3E231A"/>
              </a:buClr>
              <a:buSzPct val="25000"/>
              <a:buFont typeface="Jim Nightshade"/>
              <a:buChar char="•"/>
              <a:defRPr sz="2700" b="0" i="0" u="none" strike="noStrike" cap="none">
                <a:solidFill>
                  <a:srgbClr val="3E231A"/>
                </a:solidFill>
                <a:latin typeface="Jim Nightshade"/>
                <a:ea typeface="Jim Nightshade"/>
                <a:cs typeface="Jim Nightshade"/>
                <a:sym typeface="Jim Nightshade"/>
              </a:defRPr>
            </a:lvl8pPr>
            <a:lvl9pPr marL="2973480" marR="0" lvl="8" indent="-252255" algn="l" rtl="0">
              <a:lnSpc>
                <a:spcPct val="100000"/>
              </a:lnSpc>
              <a:spcBef>
                <a:spcPts val="2109"/>
              </a:spcBef>
              <a:spcAft>
                <a:spcPts val="0"/>
              </a:spcAft>
              <a:buClr>
                <a:srgbClr val="3E231A"/>
              </a:buClr>
              <a:buSzPct val="25000"/>
              <a:buFont typeface="Jim Nightshade"/>
              <a:buChar char="•"/>
              <a:defRPr sz="2700" b="0" i="0" u="none" strike="noStrike" cap="none">
                <a:solidFill>
                  <a:srgbClr val="3E231A"/>
                </a:solidFill>
                <a:latin typeface="Jim Nightshade"/>
                <a:ea typeface="Jim Nightshade"/>
                <a:cs typeface="Jim Nightshade"/>
                <a:sym typeface="Jim Nightshade"/>
              </a:defRPr>
            </a:lvl9pPr>
          </a:lstStyle>
          <a:p>
            <a:endParaRPr/>
          </a:p>
        </p:txBody>
      </p:sp>
      <p:sp>
        <p:nvSpPr>
          <p:cNvPr id="20" name="Shape 20"/>
          <p:cNvSpPr txBox="1">
            <a:spLocks noGrp="1"/>
          </p:cNvSpPr>
          <p:nvPr>
            <p:ph type="sldNum" idx="12"/>
          </p:nvPr>
        </p:nvSpPr>
        <p:spPr>
          <a:xfrm>
            <a:off x="4455913" y="6536531"/>
            <a:ext cx="227445" cy="321469"/>
          </a:xfrm>
          <a:prstGeom prst="rect">
            <a:avLst/>
          </a:prstGeom>
          <a:noFill/>
          <a:ln>
            <a:noFill/>
          </a:ln>
        </p:spPr>
        <p:txBody>
          <a:bodyPr lIns="35717" tIns="35717" rIns="35717" bIns="35717" anchor="t" anchorCtr="0">
            <a:noAutofit/>
          </a:bodyPr>
          <a:lstStyle/>
          <a:p>
            <a:pPr>
              <a:spcBef>
                <a:spcPts val="0"/>
              </a:spcBef>
              <a:spcAft>
                <a:spcPts val="0"/>
              </a:spcAft>
              <a:buClr>
                <a:srgbClr val="3E231A"/>
              </a:buClr>
              <a:buSzPct val="25000"/>
            </a:pPr>
            <a:fld id="{00000000-1234-1234-1234-123412341234}" type="slidenum">
              <a:rPr lang="en-US" sz="1300" b="0" smtClean="0">
                <a:solidFill>
                  <a:srgbClr val="3E231A"/>
                </a:solidFill>
                <a:latin typeface="Jim Nightshade"/>
                <a:ea typeface="Jim Nightshade"/>
                <a:cs typeface="Jim Nightshade"/>
                <a:sym typeface="Jim Nightshade"/>
              </a:rPr>
              <a:pPr>
                <a:spcBef>
                  <a:spcPts val="0"/>
                </a:spcBef>
                <a:spcAft>
                  <a:spcPts val="0"/>
                </a:spcAft>
                <a:buClr>
                  <a:srgbClr val="3E231A"/>
                </a:buClr>
                <a:buSzPct val="25000"/>
              </a:pPr>
              <a:t>‹#›</a:t>
            </a:fld>
            <a:endParaRPr lang="en-US" sz="1300" b="0" dirty="0">
              <a:solidFill>
                <a:srgbClr val="3E231A"/>
              </a:solidFill>
              <a:latin typeface="Jim Nightshade"/>
              <a:ea typeface="Jim Nightshade"/>
              <a:cs typeface="Jim Nightshade"/>
              <a:sym typeface="Jim Nightshade"/>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8" name="內容版面配置區 7"/>
          <p:cNvSpPr>
            <a:spLocks noGrp="1"/>
          </p:cNvSpPr>
          <p:nvPr>
            <p:ph sz="quarter" idx="1"/>
          </p:nvPr>
        </p:nvSpPr>
        <p:spPr>
          <a:xfrm>
            <a:off x="457200" y="1600200"/>
            <a:ext cx="7467600" cy="4873752"/>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6"/>
          <p:cNvSpPr>
            <a:spLocks noGrp="1"/>
          </p:cNvSpPr>
          <p:nvPr>
            <p:ph type="dt" sz="half" idx="10"/>
          </p:nvPr>
        </p:nvSpPr>
        <p:spPr/>
        <p:txBody>
          <a:bodyPr rtlCol="0"/>
          <a:lstStyle>
            <a:lvl1pPr>
              <a:defRPr/>
            </a:lvl1pPr>
          </a:lstStyle>
          <a:p>
            <a:pPr>
              <a:defRPr/>
            </a:pPr>
            <a:endParaRPr lang="zh-TW" altLang="en-US"/>
          </a:p>
        </p:txBody>
      </p:sp>
      <p:sp>
        <p:nvSpPr>
          <p:cNvPr id="5" name="投影片編號版面配置區 8"/>
          <p:cNvSpPr>
            <a:spLocks noGrp="1"/>
          </p:cNvSpPr>
          <p:nvPr>
            <p:ph type="sldNum" sz="quarter" idx="11"/>
          </p:nvPr>
        </p:nvSpPr>
        <p:spPr/>
        <p:txBody>
          <a:bodyPr rtlCol="0"/>
          <a:lstStyle>
            <a:lvl1pPr>
              <a:defRPr/>
            </a:lvl1pPr>
          </a:lstStyle>
          <a:p>
            <a:pPr>
              <a:defRPr/>
            </a:pPr>
            <a:fld id="{D351832B-DA87-4814-9A4A-F7EC84D112C0}" type="slidenum">
              <a:rPr lang="zh-TW" altLang="en-US"/>
              <a:pPr>
                <a:defRPr/>
              </a:pPr>
              <a:t>‹#›</a:t>
            </a:fld>
            <a:endParaRPr lang="zh-TW" altLang="en-US"/>
          </a:p>
        </p:txBody>
      </p:sp>
      <p:sp>
        <p:nvSpPr>
          <p:cNvPr id="6" name="頁尾版面配置區 9"/>
          <p:cNvSpPr>
            <a:spLocks noGrp="1"/>
          </p:cNvSpPr>
          <p:nvPr>
            <p:ph type="ftr" sz="quarter" idx="12"/>
          </p:nvPr>
        </p:nvSpPr>
        <p:spPr/>
        <p:txBody>
          <a:bodyPr rtlCol="0"/>
          <a:lstStyle>
            <a:lvl1pPr>
              <a:defRPr/>
            </a:lvl1pPr>
          </a:lstStyle>
          <a:p>
            <a:pPr>
              <a:defRPr/>
            </a:pPr>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2"/>
      </p:bgRef>
    </p:bg>
    <p:spTree>
      <p:nvGrpSpPr>
        <p:cNvPr id="1" name=""/>
        <p:cNvGrpSpPr/>
        <p:nvPr/>
      </p:nvGrpSpPr>
      <p:grpSpPr>
        <a:xfrm>
          <a:off x="0" y="0"/>
          <a:ext cx="0" cy="0"/>
          <a:chOff x="0" y="0"/>
          <a:chExt cx="0" cy="0"/>
        </a:xfrm>
      </p:grpSpPr>
      <p:sp>
        <p:nvSpPr>
          <p:cNvPr id="4"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5" name="矩形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6" name="矩形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7" name="矩形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8" name="直線接點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9" name="直線接點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10" name="直線接點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11" name="直線接點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12" name="直線接點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13"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dirty="0"/>
          </a:p>
        </p:txBody>
      </p:sp>
      <p:sp>
        <p:nvSpPr>
          <p:cNvPr id="14" name="橢圓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dirty="0"/>
          </a:p>
        </p:txBody>
      </p:sp>
      <p:sp>
        <p:nvSpPr>
          <p:cNvPr id="15" name="橢圓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dirty="0"/>
          </a:p>
        </p:txBody>
      </p:sp>
      <p:sp>
        <p:nvSpPr>
          <p:cNvPr id="16" name="橢圓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dirty="0"/>
          </a:p>
        </p:txBody>
      </p:sp>
      <p:sp>
        <p:nvSpPr>
          <p:cNvPr id="17" name="橢圓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dirty="0"/>
          </a:p>
        </p:txBody>
      </p:sp>
      <p:sp>
        <p:nvSpPr>
          <p:cNvPr id="18" name="橢圓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dirty="0"/>
          </a:p>
        </p:txBody>
      </p:sp>
      <p:sp>
        <p:nvSpPr>
          <p:cNvPr id="19" name="直線接點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2" name="標題 1"/>
          <p:cNvSpPr>
            <a:spLocks noGrp="1"/>
          </p:cNvSpPr>
          <p:nvPr>
            <p:ph type="title"/>
          </p:nvPr>
        </p:nvSpPr>
        <p:spPr>
          <a:xfrm>
            <a:off x="2286000" y="2895600"/>
            <a:ext cx="6172200" cy="2053590"/>
          </a:xfrm>
        </p:spPr>
        <p:txBody>
          <a:bodyPr/>
          <a:lstStyle>
            <a:lvl1pPr algn="l">
              <a:buNone/>
              <a:defRPr sz="3000" b="1" cap="small" baseline="0"/>
            </a:lvl1pPr>
          </a:lstStyle>
          <a:p>
            <a:r>
              <a:rPr lang="zh-TW" altLang="en-US"/>
              <a:t>按一下以編輯母片標題樣式</a:t>
            </a:r>
            <a:endParaRPr lang="en-US"/>
          </a:p>
        </p:txBody>
      </p:sp>
      <p:sp>
        <p:nvSpPr>
          <p:cNvPr id="3" name="文字版面配置區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a:t>按一下以編輯母片文字樣式</a:t>
            </a:r>
          </a:p>
        </p:txBody>
      </p:sp>
      <p:sp>
        <p:nvSpPr>
          <p:cNvPr id="20" name="日期版面配置區 3"/>
          <p:cNvSpPr>
            <a:spLocks noGrp="1"/>
          </p:cNvSpPr>
          <p:nvPr>
            <p:ph type="dt" sz="half" idx="10"/>
          </p:nvPr>
        </p:nvSpPr>
        <p:spPr bwMode="auto">
          <a:xfrm rot="5400000">
            <a:off x="7762875" y="1169988"/>
            <a:ext cx="2286000" cy="381000"/>
          </a:xfrm>
        </p:spPr>
        <p:txBody>
          <a:bodyPr/>
          <a:lstStyle>
            <a:lvl1pPr>
              <a:defRPr/>
            </a:lvl1pPr>
          </a:lstStyle>
          <a:p>
            <a:pPr>
              <a:defRPr/>
            </a:pPr>
            <a:endParaRPr lang="zh-TW" altLang="en-US"/>
          </a:p>
        </p:txBody>
      </p:sp>
      <p:sp>
        <p:nvSpPr>
          <p:cNvPr id="21" name="頁尾版面配置區 4"/>
          <p:cNvSpPr>
            <a:spLocks noGrp="1"/>
          </p:cNvSpPr>
          <p:nvPr>
            <p:ph type="ftr" sz="quarter" idx="11"/>
          </p:nvPr>
        </p:nvSpPr>
        <p:spPr bwMode="auto">
          <a:xfrm rot="5400000">
            <a:off x="7077076" y="4178300"/>
            <a:ext cx="3657600" cy="384175"/>
          </a:xfrm>
        </p:spPr>
        <p:txBody>
          <a:bodyPr/>
          <a:lstStyle>
            <a:lvl1pPr>
              <a:defRPr/>
            </a:lvl1pPr>
          </a:lstStyle>
          <a:p>
            <a:pPr>
              <a:defRPr/>
            </a:pPr>
            <a:endParaRPr lang="zh-TW" altLang="en-US"/>
          </a:p>
        </p:txBody>
      </p:sp>
      <p:sp>
        <p:nvSpPr>
          <p:cNvPr id="22" name="投影片編號版面配置區 5"/>
          <p:cNvSpPr>
            <a:spLocks noGrp="1"/>
          </p:cNvSpPr>
          <p:nvPr>
            <p:ph type="sldNum" sz="quarter" idx="12"/>
          </p:nvPr>
        </p:nvSpPr>
        <p:spPr bwMode="auto">
          <a:xfrm>
            <a:off x="1339850" y="4929188"/>
            <a:ext cx="609600" cy="517525"/>
          </a:xfrm>
        </p:spPr>
        <p:txBody>
          <a:bodyPr/>
          <a:lstStyle>
            <a:lvl1pPr>
              <a:defRPr/>
            </a:lvl1pPr>
          </a:lstStyle>
          <a:p>
            <a:pPr>
              <a:defRPr/>
            </a:pPr>
            <a:fld id="{7A35379D-81D5-4CEC-9639-567BB24FAC6E}" type="slidenum">
              <a:rPr lang="zh-TW" altLang="en-US"/>
              <a:pPr>
                <a:defRPr/>
              </a:pPr>
              <a:t>‹#›</a:t>
            </a:fld>
            <a:endParaRPr lang="zh-TW" altLang="en-U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9" name="內容版面配置區 8"/>
          <p:cNvSpPr>
            <a:spLocks noGrp="1"/>
          </p:cNvSpPr>
          <p:nvPr>
            <p:ph sz="quarter" idx="1"/>
          </p:nvPr>
        </p:nvSpPr>
        <p:spPr>
          <a:xfrm>
            <a:off x="457200" y="1600200"/>
            <a:ext cx="3657600" cy="45720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1" name="內容版面配置區 10"/>
          <p:cNvSpPr>
            <a:spLocks noGrp="1"/>
          </p:cNvSpPr>
          <p:nvPr>
            <p:ph sz="quarter" idx="2"/>
          </p:nvPr>
        </p:nvSpPr>
        <p:spPr>
          <a:xfrm>
            <a:off x="4270248" y="1600200"/>
            <a:ext cx="3657600" cy="45720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13"/>
          <p:cNvSpPr>
            <a:spLocks noGrp="1"/>
          </p:cNvSpPr>
          <p:nvPr>
            <p:ph type="dt" sz="half" idx="10"/>
          </p:nvPr>
        </p:nvSpPr>
        <p:spPr/>
        <p:txBody>
          <a:bodyPr/>
          <a:lstStyle>
            <a:lvl1pPr>
              <a:defRPr/>
            </a:lvl1pPr>
          </a:lstStyle>
          <a:p>
            <a:pPr>
              <a:defRPr/>
            </a:pPr>
            <a:endParaRPr lang="zh-TW" altLang="en-US"/>
          </a:p>
        </p:txBody>
      </p:sp>
      <p:sp>
        <p:nvSpPr>
          <p:cNvPr id="6" name="頁尾版面配置區 2"/>
          <p:cNvSpPr>
            <a:spLocks noGrp="1"/>
          </p:cNvSpPr>
          <p:nvPr>
            <p:ph type="ftr" sz="quarter" idx="11"/>
          </p:nvPr>
        </p:nvSpPr>
        <p:spPr/>
        <p:txBody>
          <a:bodyPr/>
          <a:lstStyle>
            <a:lvl1pPr>
              <a:defRPr/>
            </a:lvl1pPr>
          </a:lstStyle>
          <a:p>
            <a:pPr>
              <a:defRPr/>
            </a:pPr>
            <a:endParaRPr lang="zh-TW" altLang="en-US"/>
          </a:p>
        </p:txBody>
      </p:sp>
      <p:sp>
        <p:nvSpPr>
          <p:cNvPr id="7" name="投影片編號版面配置區 22"/>
          <p:cNvSpPr>
            <a:spLocks noGrp="1"/>
          </p:cNvSpPr>
          <p:nvPr>
            <p:ph type="sldNum" sz="quarter" idx="12"/>
          </p:nvPr>
        </p:nvSpPr>
        <p:spPr/>
        <p:txBody>
          <a:bodyPr/>
          <a:lstStyle>
            <a:lvl1pPr>
              <a:defRPr/>
            </a:lvl1pPr>
          </a:lstStyle>
          <a:p>
            <a:pPr>
              <a:defRPr/>
            </a:pPr>
            <a:fld id="{19113DE2-B2F5-4989-A878-ABC36BA4309C}" type="slidenum">
              <a:rPr lang="zh-TW" altLang="en-US"/>
              <a:pPr>
                <a:defRPr/>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7543800" cy="1143000"/>
          </a:xfrm>
        </p:spPr>
        <p:txBody>
          <a:bodyPr/>
          <a:lstStyle>
            <a:lvl1pPr>
              <a:defRPr/>
            </a:lvl1pPr>
          </a:lstStyle>
          <a:p>
            <a:r>
              <a:rPr lang="zh-TW" altLang="en-US"/>
              <a:t>按一下以編輯母片標題樣式</a:t>
            </a:r>
            <a:endParaRPr lang="en-US"/>
          </a:p>
        </p:txBody>
      </p:sp>
      <p:sp>
        <p:nvSpPr>
          <p:cNvPr id="11" name="內容版面配置區 10"/>
          <p:cNvSpPr>
            <a:spLocks noGrp="1"/>
          </p:cNvSpPr>
          <p:nvPr>
            <p:ph sz="quarter" idx="2"/>
          </p:nvPr>
        </p:nvSpPr>
        <p:spPr>
          <a:xfrm>
            <a:off x="457200" y="2362200"/>
            <a:ext cx="3657600" cy="3886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3" name="內容版面配置區 12"/>
          <p:cNvSpPr>
            <a:spLocks noGrp="1"/>
          </p:cNvSpPr>
          <p:nvPr>
            <p:ph sz="quarter" idx="4"/>
          </p:nvPr>
        </p:nvSpPr>
        <p:spPr>
          <a:xfrm>
            <a:off x="4371975" y="2362200"/>
            <a:ext cx="3657600" cy="3886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2" name="文字版面配置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zh-TW" altLang="en-US"/>
              <a:t>按一下以編輯母片文字樣式</a:t>
            </a:r>
          </a:p>
        </p:txBody>
      </p:sp>
      <p:sp>
        <p:nvSpPr>
          <p:cNvPr id="14" name="文字版面配置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zh-TW" altLang="en-US"/>
              <a:t>按一下以編輯母片文字樣式</a:t>
            </a:r>
          </a:p>
        </p:txBody>
      </p:sp>
      <p:sp>
        <p:nvSpPr>
          <p:cNvPr id="7" name="日期版面配置區 13"/>
          <p:cNvSpPr>
            <a:spLocks noGrp="1"/>
          </p:cNvSpPr>
          <p:nvPr>
            <p:ph type="dt" sz="half" idx="10"/>
          </p:nvPr>
        </p:nvSpPr>
        <p:spPr/>
        <p:txBody>
          <a:bodyPr/>
          <a:lstStyle>
            <a:lvl1pPr>
              <a:defRPr/>
            </a:lvl1pPr>
          </a:lstStyle>
          <a:p>
            <a:pPr>
              <a:defRPr/>
            </a:pPr>
            <a:endParaRPr lang="zh-TW" altLang="en-US"/>
          </a:p>
        </p:txBody>
      </p:sp>
      <p:sp>
        <p:nvSpPr>
          <p:cNvPr id="8" name="頁尾版面配置區 2"/>
          <p:cNvSpPr>
            <a:spLocks noGrp="1"/>
          </p:cNvSpPr>
          <p:nvPr>
            <p:ph type="ftr" sz="quarter" idx="11"/>
          </p:nvPr>
        </p:nvSpPr>
        <p:spPr/>
        <p:txBody>
          <a:bodyPr/>
          <a:lstStyle>
            <a:lvl1pPr>
              <a:defRPr/>
            </a:lvl1pPr>
          </a:lstStyle>
          <a:p>
            <a:pPr>
              <a:defRPr/>
            </a:pPr>
            <a:endParaRPr lang="zh-TW" altLang="en-US"/>
          </a:p>
        </p:txBody>
      </p:sp>
      <p:sp>
        <p:nvSpPr>
          <p:cNvPr id="9" name="投影片編號版面配置區 22"/>
          <p:cNvSpPr>
            <a:spLocks noGrp="1"/>
          </p:cNvSpPr>
          <p:nvPr>
            <p:ph type="sldNum" sz="quarter" idx="12"/>
          </p:nvPr>
        </p:nvSpPr>
        <p:spPr/>
        <p:txBody>
          <a:bodyPr/>
          <a:lstStyle>
            <a:lvl1pPr>
              <a:defRPr/>
            </a:lvl1pPr>
          </a:lstStyle>
          <a:p>
            <a:pPr>
              <a:defRPr/>
            </a:pPr>
            <a:fld id="{FE58CDA8-895A-4C3B-B7F5-E2CB08F5FD92}" type="slidenum">
              <a:rPr lang="zh-TW" altLang="en-US"/>
              <a:pPr>
                <a:defRPr/>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日期版面配置區 5"/>
          <p:cNvSpPr>
            <a:spLocks noGrp="1"/>
          </p:cNvSpPr>
          <p:nvPr>
            <p:ph type="dt" sz="half" idx="10"/>
          </p:nvPr>
        </p:nvSpPr>
        <p:spPr/>
        <p:txBody>
          <a:bodyPr rtlCol="0"/>
          <a:lstStyle>
            <a:lvl1pPr>
              <a:defRPr/>
            </a:lvl1pPr>
          </a:lstStyle>
          <a:p>
            <a:pPr>
              <a:defRPr/>
            </a:pPr>
            <a:endParaRPr lang="zh-TW" altLang="en-US"/>
          </a:p>
        </p:txBody>
      </p:sp>
      <p:sp>
        <p:nvSpPr>
          <p:cNvPr id="4" name="投影片編號版面配置區 6"/>
          <p:cNvSpPr>
            <a:spLocks noGrp="1"/>
          </p:cNvSpPr>
          <p:nvPr>
            <p:ph type="sldNum" sz="quarter" idx="11"/>
          </p:nvPr>
        </p:nvSpPr>
        <p:spPr/>
        <p:txBody>
          <a:bodyPr rtlCol="0"/>
          <a:lstStyle>
            <a:lvl1pPr>
              <a:defRPr/>
            </a:lvl1pPr>
          </a:lstStyle>
          <a:p>
            <a:pPr>
              <a:defRPr/>
            </a:pPr>
            <a:fld id="{3C50BACE-D518-4C29-AD20-3F19A418CFD1}" type="slidenum">
              <a:rPr lang="zh-TW" altLang="en-US"/>
              <a:pPr>
                <a:defRPr/>
              </a:pPr>
              <a:t>‹#›</a:t>
            </a:fld>
            <a:endParaRPr lang="zh-TW" altLang="en-US"/>
          </a:p>
        </p:txBody>
      </p:sp>
      <p:sp>
        <p:nvSpPr>
          <p:cNvPr id="5" name="頁尾版面配置區 7"/>
          <p:cNvSpPr>
            <a:spLocks noGrp="1"/>
          </p:cNvSpPr>
          <p:nvPr>
            <p:ph type="ftr" sz="quarter" idx="12"/>
          </p:nvPr>
        </p:nvSpPr>
        <p:spPr/>
        <p:txBody>
          <a:bodyPr rtlCol="0"/>
          <a:lstStyle>
            <a:lvl1pPr>
              <a:defRPr/>
            </a:lvl1pPr>
          </a:lstStyle>
          <a:p>
            <a:pPr>
              <a:defRPr/>
            </a:pPr>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3"/>
          <p:cNvSpPr>
            <a:spLocks noGrp="1"/>
          </p:cNvSpPr>
          <p:nvPr>
            <p:ph type="dt" sz="half" idx="10"/>
          </p:nvPr>
        </p:nvSpPr>
        <p:spPr/>
        <p:txBody>
          <a:bodyPr/>
          <a:lstStyle>
            <a:lvl1pPr>
              <a:defRPr/>
            </a:lvl1pPr>
          </a:lstStyle>
          <a:p>
            <a:pPr>
              <a:defRPr/>
            </a:pPr>
            <a:endParaRPr lang="zh-TW" altLang="en-US"/>
          </a:p>
        </p:txBody>
      </p:sp>
      <p:sp>
        <p:nvSpPr>
          <p:cNvPr id="3" name="頁尾版面配置區 2"/>
          <p:cNvSpPr>
            <a:spLocks noGrp="1"/>
          </p:cNvSpPr>
          <p:nvPr>
            <p:ph type="ftr" sz="quarter" idx="11"/>
          </p:nvPr>
        </p:nvSpPr>
        <p:spPr/>
        <p:txBody>
          <a:bodyPr/>
          <a:lstStyle>
            <a:lvl1pPr>
              <a:defRPr/>
            </a:lvl1pPr>
          </a:lstStyle>
          <a:p>
            <a:pPr>
              <a:defRPr/>
            </a:pPr>
            <a:endParaRPr lang="zh-TW" altLang="en-US"/>
          </a:p>
        </p:txBody>
      </p:sp>
      <p:sp>
        <p:nvSpPr>
          <p:cNvPr id="4" name="投影片編號版面配置區 22"/>
          <p:cNvSpPr>
            <a:spLocks noGrp="1"/>
          </p:cNvSpPr>
          <p:nvPr>
            <p:ph type="sldNum" sz="quarter" idx="12"/>
          </p:nvPr>
        </p:nvSpPr>
        <p:spPr/>
        <p:txBody>
          <a:bodyPr/>
          <a:lstStyle>
            <a:lvl1pPr>
              <a:defRPr/>
            </a:lvl1pPr>
          </a:lstStyle>
          <a:p>
            <a:pPr>
              <a:defRPr/>
            </a:pPr>
            <a:fld id="{FFEC0DB1-DBBC-4A6A-ADBF-727E49C79717}" type="slidenum">
              <a:rPr lang="zh-TW" altLang="en-US"/>
              <a:pPr>
                <a:defRPr/>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5" name="直線接點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kumimoji="0" lang="en-US" dirty="0">
              <a:latin typeface="Arial" pitchFamily="34" charset="0"/>
              <a:ea typeface="新細明體" pitchFamily="18" charset="-120"/>
            </a:endParaRPr>
          </a:p>
        </p:txBody>
      </p:sp>
      <p:sp>
        <p:nvSpPr>
          <p:cNvPr id="6" name="直線接點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kumimoji="0" lang="en-US" dirty="0">
              <a:latin typeface="Arial" pitchFamily="34" charset="0"/>
              <a:ea typeface="新細明體" pitchFamily="18" charset="-120"/>
            </a:endParaRPr>
          </a:p>
        </p:txBody>
      </p:sp>
      <p:sp>
        <p:nvSpPr>
          <p:cNvPr id="7" name="直線接點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kumimoji="0" lang="en-US" dirty="0">
              <a:latin typeface="Arial" pitchFamily="34" charset="0"/>
              <a:ea typeface="新細明體" pitchFamily="18" charset="-120"/>
            </a:endParaRPr>
          </a:p>
        </p:txBody>
      </p:sp>
      <p:sp>
        <p:nvSpPr>
          <p:cNvPr id="8" name="直線接點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9"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10" name="直線接點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11" name="橢圓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dirty="0"/>
          </a:p>
        </p:txBody>
      </p:sp>
      <p:sp>
        <p:nvSpPr>
          <p:cNvPr id="2" name="標題 1"/>
          <p:cNvSpPr>
            <a:spLocks noGrp="1"/>
          </p:cNvSpPr>
          <p:nvPr>
            <p:ph type="title"/>
          </p:nvPr>
        </p:nvSpPr>
        <p:spPr>
          <a:xfrm rot="5400000">
            <a:off x="3371850" y="3200400"/>
            <a:ext cx="6309360" cy="457200"/>
          </a:xfrm>
        </p:spPr>
        <p:txBody>
          <a:bodyPr/>
          <a:lstStyle>
            <a:lvl1pPr algn="l">
              <a:buNone/>
              <a:defRPr sz="2000" b="1" cap="small" baseline="0"/>
            </a:lvl1pPr>
          </a:lstStyle>
          <a:p>
            <a:r>
              <a:rPr lang="zh-TW" altLang="en-US"/>
              <a:t>按一下以編輯母片標題樣式</a:t>
            </a:r>
            <a:endParaRPr lang="en-US"/>
          </a:p>
        </p:txBody>
      </p:sp>
      <p:sp>
        <p:nvSpPr>
          <p:cNvPr id="3" name="文字版面配置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zh-TW" altLang="en-US"/>
              <a:t>按一下以編輯母片文字樣式</a:t>
            </a:r>
          </a:p>
        </p:txBody>
      </p:sp>
      <p:sp>
        <p:nvSpPr>
          <p:cNvPr id="18" name="內容版面配置區 17"/>
          <p:cNvSpPr>
            <a:spLocks noGrp="1"/>
          </p:cNvSpPr>
          <p:nvPr>
            <p:ph sz="quarter" idx="1"/>
          </p:nvPr>
        </p:nvSpPr>
        <p:spPr>
          <a:xfrm>
            <a:off x="304800" y="274320"/>
            <a:ext cx="5638800" cy="632764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2" name="日期版面配置區 20"/>
          <p:cNvSpPr>
            <a:spLocks noGrp="1"/>
          </p:cNvSpPr>
          <p:nvPr>
            <p:ph type="dt" sz="half" idx="10"/>
          </p:nvPr>
        </p:nvSpPr>
        <p:spPr/>
        <p:txBody>
          <a:bodyPr rtlCol="0"/>
          <a:lstStyle>
            <a:lvl1pPr>
              <a:defRPr/>
            </a:lvl1pPr>
          </a:lstStyle>
          <a:p>
            <a:pPr>
              <a:defRPr/>
            </a:pPr>
            <a:endParaRPr lang="zh-TW" altLang="en-US"/>
          </a:p>
        </p:txBody>
      </p:sp>
      <p:sp>
        <p:nvSpPr>
          <p:cNvPr id="13" name="投影片編號版面配置區 21"/>
          <p:cNvSpPr>
            <a:spLocks noGrp="1"/>
          </p:cNvSpPr>
          <p:nvPr>
            <p:ph type="sldNum" sz="quarter" idx="11"/>
          </p:nvPr>
        </p:nvSpPr>
        <p:spPr/>
        <p:txBody>
          <a:bodyPr rtlCol="0"/>
          <a:lstStyle>
            <a:lvl1pPr>
              <a:defRPr/>
            </a:lvl1pPr>
          </a:lstStyle>
          <a:p>
            <a:pPr>
              <a:defRPr/>
            </a:pPr>
            <a:fld id="{B555D7B0-29E9-448C-88EB-FF2FE41B3F10}" type="slidenum">
              <a:rPr lang="zh-TW" altLang="en-US"/>
              <a:pPr>
                <a:defRPr/>
              </a:pPr>
              <a:t>‹#›</a:t>
            </a:fld>
            <a:endParaRPr lang="zh-TW" altLang="en-US"/>
          </a:p>
        </p:txBody>
      </p:sp>
      <p:sp>
        <p:nvSpPr>
          <p:cNvPr id="14" name="頁尾版面配置區 22"/>
          <p:cNvSpPr>
            <a:spLocks noGrp="1"/>
          </p:cNvSpPr>
          <p:nvPr>
            <p:ph type="ftr" sz="quarter" idx="12"/>
          </p:nvPr>
        </p:nvSpPr>
        <p:spPr/>
        <p:txBody>
          <a:bodyPr rtlCol="0"/>
          <a:lstStyle>
            <a:lvl1pPr>
              <a:defRPr/>
            </a:lvl1pPr>
          </a:lstStyle>
          <a:p>
            <a:pPr>
              <a:defRPr/>
            </a:pPr>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5" name="直線接點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6" name="橢圓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dirty="0"/>
          </a:p>
        </p:txBody>
      </p:sp>
      <p:sp>
        <p:nvSpPr>
          <p:cNvPr id="7" name="直線接點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8"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9" name="直線接點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10" name="直線接點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kumimoji="0" lang="en-US" dirty="0">
              <a:latin typeface="Arial" pitchFamily="34" charset="0"/>
              <a:ea typeface="新細明體" pitchFamily="18" charset="-120"/>
            </a:endParaRPr>
          </a:p>
        </p:txBody>
      </p:sp>
      <p:sp>
        <p:nvSpPr>
          <p:cNvPr id="11" name="直線接點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kumimoji="0" lang="en-US" dirty="0">
              <a:latin typeface="Arial" pitchFamily="34" charset="0"/>
              <a:ea typeface="新細明體" pitchFamily="18" charset="-120"/>
            </a:endParaRPr>
          </a:p>
        </p:txBody>
      </p:sp>
      <p:sp>
        <p:nvSpPr>
          <p:cNvPr id="2" name="標題 1"/>
          <p:cNvSpPr>
            <a:spLocks noGrp="1"/>
          </p:cNvSpPr>
          <p:nvPr>
            <p:ph type="title"/>
          </p:nvPr>
        </p:nvSpPr>
        <p:spPr>
          <a:xfrm rot="5400000">
            <a:off x="3350133" y="3200400"/>
            <a:ext cx="6309360" cy="457200"/>
          </a:xfrm>
        </p:spPr>
        <p:txBody>
          <a:bodyPr/>
          <a:lstStyle>
            <a:lvl1pPr algn="l">
              <a:buNone/>
              <a:defRPr sz="2000" b="1"/>
            </a:lvl1pPr>
          </a:lstStyle>
          <a:p>
            <a:r>
              <a:rPr lang="zh-TW" altLang="en-US"/>
              <a:t>按一下以編輯母片標題樣式</a:t>
            </a:r>
            <a:endParaRPr lang="en-US"/>
          </a:p>
        </p:txBody>
      </p:sp>
      <p:sp>
        <p:nvSpPr>
          <p:cNvPr id="3" name="圖片版面配置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zh-TW" altLang="en-US" noProof="0"/>
              <a:t>按一下圖示以新增圖片</a:t>
            </a:r>
            <a:endParaRPr lang="en-US" noProof="0" dirty="0"/>
          </a:p>
        </p:txBody>
      </p:sp>
      <p:sp>
        <p:nvSpPr>
          <p:cNvPr id="4" name="文字版面配置區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zh-TW" altLang="en-US"/>
              <a:t>按一下以編輯母片文字樣式</a:t>
            </a:r>
          </a:p>
        </p:txBody>
      </p:sp>
      <p:sp>
        <p:nvSpPr>
          <p:cNvPr id="12" name="日期版面配置區 16"/>
          <p:cNvSpPr>
            <a:spLocks noGrp="1"/>
          </p:cNvSpPr>
          <p:nvPr>
            <p:ph type="dt" sz="half" idx="10"/>
          </p:nvPr>
        </p:nvSpPr>
        <p:spPr/>
        <p:txBody>
          <a:bodyPr rtlCol="0"/>
          <a:lstStyle>
            <a:lvl1pPr>
              <a:defRPr/>
            </a:lvl1pPr>
          </a:lstStyle>
          <a:p>
            <a:pPr>
              <a:defRPr/>
            </a:pPr>
            <a:endParaRPr lang="zh-TW" altLang="en-US"/>
          </a:p>
        </p:txBody>
      </p:sp>
      <p:sp>
        <p:nvSpPr>
          <p:cNvPr id="13" name="投影片編號版面配置區 17"/>
          <p:cNvSpPr>
            <a:spLocks noGrp="1"/>
          </p:cNvSpPr>
          <p:nvPr>
            <p:ph type="sldNum" sz="quarter" idx="11"/>
          </p:nvPr>
        </p:nvSpPr>
        <p:spPr/>
        <p:txBody>
          <a:bodyPr rtlCol="0"/>
          <a:lstStyle>
            <a:lvl1pPr>
              <a:defRPr/>
            </a:lvl1pPr>
          </a:lstStyle>
          <a:p>
            <a:pPr>
              <a:defRPr/>
            </a:pPr>
            <a:fld id="{27F15199-069C-4C60-A526-FBA87DA5D646}" type="slidenum">
              <a:rPr lang="zh-TW" altLang="en-US"/>
              <a:pPr>
                <a:defRPr/>
              </a:pPr>
              <a:t>‹#›</a:t>
            </a:fld>
            <a:endParaRPr lang="zh-TW" altLang="en-US"/>
          </a:p>
        </p:txBody>
      </p:sp>
      <p:sp>
        <p:nvSpPr>
          <p:cNvPr id="14" name="頁尾版面配置區 20"/>
          <p:cNvSpPr>
            <a:spLocks noGrp="1"/>
          </p:cNvSpPr>
          <p:nvPr>
            <p:ph type="ftr" sz="quarter" idx="12"/>
          </p:nvPr>
        </p:nvSpPr>
        <p:spPr/>
        <p:txBody>
          <a:bodyPr rtlCol="0"/>
          <a:lstStyle>
            <a:lvl1pPr>
              <a:defRPr/>
            </a:lvl1pPr>
          </a:lstStyle>
          <a:p>
            <a:pPr>
              <a:defRPr/>
            </a:pPr>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接點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kumimoji="0" lang="en-US" dirty="0">
              <a:latin typeface="Arial" pitchFamily="34" charset="0"/>
              <a:ea typeface="新細明體" pitchFamily="18" charset="-120"/>
            </a:endParaRPr>
          </a:p>
        </p:txBody>
      </p:sp>
      <p:sp>
        <p:nvSpPr>
          <p:cNvPr id="22" name="標題版面配置區 21"/>
          <p:cNvSpPr>
            <a:spLocks noGrp="1"/>
          </p:cNvSpPr>
          <p:nvPr>
            <p:ph type="title"/>
          </p:nvPr>
        </p:nvSpPr>
        <p:spPr>
          <a:xfrm>
            <a:off x="457200" y="274638"/>
            <a:ext cx="7467600" cy="1143000"/>
          </a:xfrm>
          <a:prstGeom prst="rect">
            <a:avLst/>
          </a:prstGeom>
        </p:spPr>
        <p:txBody>
          <a:bodyPr vert="horz" anchor="b">
            <a:normAutofit/>
          </a:bodyPr>
          <a:lstStyle/>
          <a:p>
            <a:r>
              <a:rPr lang="zh-TW" altLang="en-US"/>
              <a:t>按一下以編輯母片標題樣式</a:t>
            </a:r>
            <a:endParaRPr lang="en-US"/>
          </a:p>
        </p:txBody>
      </p:sp>
      <p:sp>
        <p:nvSpPr>
          <p:cNvPr id="1028" name="文字版面配置區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4" name="日期版面配置區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latin typeface="Arial" pitchFamily="34" charset="0"/>
                <a:ea typeface="新細明體" pitchFamily="18" charset="-120"/>
              </a:defRPr>
            </a:lvl1pPr>
          </a:lstStyle>
          <a:p>
            <a:pPr>
              <a:defRPr/>
            </a:pPr>
            <a:endParaRPr lang="zh-TW" altLang="en-US"/>
          </a:p>
        </p:txBody>
      </p:sp>
      <p:sp>
        <p:nvSpPr>
          <p:cNvPr id="3" name="頁尾版面配置區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latinLnBrk="0" hangingPunct="1">
              <a:defRPr kumimoji="0" sz="1200">
                <a:solidFill>
                  <a:schemeClr val="tx2"/>
                </a:solidFill>
                <a:latin typeface="Arial" pitchFamily="34" charset="0"/>
                <a:ea typeface="新細明體" pitchFamily="18" charset="-120"/>
              </a:defRPr>
            </a:lvl1pPr>
          </a:lstStyle>
          <a:p>
            <a:pPr>
              <a:defRPr/>
            </a:pPr>
            <a:endParaRPr lang="zh-TW" altLang="en-US"/>
          </a:p>
        </p:txBody>
      </p:sp>
      <p:sp>
        <p:nvSpPr>
          <p:cNvPr id="7" name="直線接點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9" name="直線接點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p>
        </p:txBody>
      </p:sp>
      <p:sp>
        <p:nvSpPr>
          <p:cNvPr id="11" name="直線接點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kumimoji="0" lang="en-US">
              <a:latin typeface="Arial" pitchFamily="34" charset="0"/>
              <a:ea typeface="新細明體" pitchFamily="18" charset="-120"/>
            </a:endParaRPr>
          </a:p>
        </p:txBody>
      </p:sp>
      <p:sp>
        <p:nvSpPr>
          <p:cNvPr id="12" name="橢圓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dirty="0"/>
          </a:p>
        </p:txBody>
      </p:sp>
      <p:sp>
        <p:nvSpPr>
          <p:cNvPr id="23" name="投影片編號版面配置區 22"/>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latin typeface="Arial" pitchFamily="34" charset="0"/>
                <a:ea typeface="新細明體" pitchFamily="18" charset="-120"/>
              </a:defRPr>
            </a:lvl1pPr>
          </a:lstStyle>
          <a:p>
            <a:pPr>
              <a:defRPr/>
            </a:pPr>
            <a:fld id="{7DB759BF-ADE9-476E-8889-40609D611D5E}"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4" r:id="rId4"/>
    <p:sldLayoutId id="2147483783" r:id="rId5"/>
    <p:sldLayoutId id="2147483788" r:id="rId6"/>
    <p:sldLayoutId id="2147483782" r:id="rId7"/>
    <p:sldLayoutId id="2147483789" r:id="rId8"/>
    <p:sldLayoutId id="2147483790" r:id="rId9"/>
    <p:sldLayoutId id="2147483781" r:id="rId10"/>
    <p:sldLayoutId id="2147483780" r:id="rId11"/>
    <p:sldLayoutId id="2147483791" r:id="rId12"/>
    <p:sldLayoutId id="2147483792" r:id="rId13"/>
    <p:sldLayoutId id="2147483793" r:id="rId14"/>
    <p:sldLayoutId id="2147483795" r:id="rId15"/>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a:ea typeface="新細明體" charset="-120"/>
        </a:defRPr>
      </a:lvl2pPr>
      <a:lvl3pPr algn="l" rtl="0" eaLnBrk="0" fontAlgn="base" hangingPunct="0">
        <a:spcBef>
          <a:spcPct val="0"/>
        </a:spcBef>
        <a:spcAft>
          <a:spcPct val="0"/>
        </a:spcAft>
        <a:defRPr sz="3000">
          <a:solidFill>
            <a:schemeClr val="tx2"/>
          </a:solidFill>
          <a:latin typeface="Century Schoolbook"/>
          <a:ea typeface="新細明體" charset="-120"/>
        </a:defRPr>
      </a:lvl3pPr>
      <a:lvl4pPr algn="l" rtl="0" eaLnBrk="0" fontAlgn="base" hangingPunct="0">
        <a:spcBef>
          <a:spcPct val="0"/>
        </a:spcBef>
        <a:spcAft>
          <a:spcPct val="0"/>
        </a:spcAft>
        <a:defRPr sz="3000">
          <a:solidFill>
            <a:schemeClr val="tx2"/>
          </a:solidFill>
          <a:latin typeface="Century Schoolbook"/>
          <a:ea typeface="新細明體" charset="-120"/>
        </a:defRPr>
      </a:lvl4pPr>
      <a:lvl5pPr algn="l" rtl="0" eaLnBrk="0" fontAlgn="base" hangingPunct="0">
        <a:spcBef>
          <a:spcPct val="0"/>
        </a:spcBef>
        <a:spcAft>
          <a:spcPct val="0"/>
        </a:spcAft>
        <a:defRPr sz="3000">
          <a:solidFill>
            <a:schemeClr val="tx2"/>
          </a:solidFill>
          <a:latin typeface="Century Schoolbook"/>
          <a:ea typeface="新細明體" charset="-120"/>
        </a:defRPr>
      </a:lvl5pPr>
      <a:lvl6pPr marL="457200" algn="l" rtl="0" fontAlgn="base">
        <a:spcBef>
          <a:spcPct val="0"/>
        </a:spcBef>
        <a:spcAft>
          <a:spcPct val="0"/>
        </a:spcAft>
        <a:defRPr sz="3000">
          <a:solidFill>
            <a:schemeClr val="tx2"/>
          </a:solidFill>
          <a:latin typeface="Century Schoolbook"/>
          <a:ea typeface="新細明體" charset="-120"/>
        </a:defRPr>
      </a:lvl6pPr>
      <a:lvl7pPr marL="914400" algn="l" rtl="0" fontAlgn="base">
        <a:spcBef>
          <a:spcPct val="0"/>
        </a:spcBef>
        <a:spcAft>
          <a:spcPct val="0"/>
        </a:spcAft>
        <a:defRPr sz="3000">
          <a:solidFill>
            <a:schemeClr val="tx2"/>
          </a:solidFill>
          <a:latin typeface="Century Schoolbook"/>
          <a:ea typeface="新細明體" charset="-120"/>
        </a:defRPr>
      </a:lvl7pPr>
      <a:lvl8pPr marL="1371600" algn="l" rtl="0" fontAlgn="base">
        <a:spcBef>
          <a:spcPct val="0"/>
        </a:spcBef>
        <a:spcAft>
          <a:spcPct val="0"/>
        </a:spcAft>
        <a:defRPr sz="3000">
          <a:solidFill>
            <a:schemeClr val="tx2"/>
          </a:solidFill>
          <a:latin typeface="Century Schoolbook"/>
          <a:ea typeface="新細明體" charset="-120"/>
        </a:defRPr>
      </a:lvl8pPr>
      <a:lvl9pPr marL="1828800" algn="l" rtl="0" fontAlgn="base">
        <a:spcBef>
          <a:spcPct val="0"/>
        </a:spcBef>
        <a:spcAft>
          <a:spcPct val="0"/>
        </a:spcAft>
        <a:defRPr sz="3000">
          <a:solidFill>
            <a:schemeClr val="tx2"/>
          </a:solidFill>
          <a:latin typeface="Century Schoolbook"/>
          <a:ea typeface="新細明體" charset="-12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naer.edu.tw/bin/home.php"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naer.edu.tw/ezfiles/0/1000/attach/33/pta_9380_9416375_97045.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26.jpeg"/><Relationship Id="rId4" Type="http://schemas.openxmlformats.org/officeDocument/2006/relationships/image" Target="../media/image25.jpe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21443;&#32771;&#36039;&#26009;/1031128&#21313;&#20108;&#24180;&#22283;&#27665;&#22522;&#26412;&#25945;&#32946;&#35506;&#31243;&#32177;&#35201;&#32317;&#32177;&#30332;&#24067;&#29256;.pdf"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6.xml.rels><?xml version="1.0" encoding="UTF-8" standalone="yes"?>
<Relationships xmlns="http://schemas.openxmlformats.org/package/2006/relationships"><Relationship Id="rId8" Type="http://schemas.openxmlformats.org/officeDocument/2006/relationships/hyperlink" Target="&#21443;&#32771;&#36039;&#26009;/1031128&#21313;&#20108;&#24180;&#22283;&#27665;&#22522;&#26412;&#25945;&#32946;&#35506;&#31243;&#32177;&#35201;&#32317;&#32177;&#30332;&#24067;&#29256;.pdf" TargetMode="External"/><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7.xml.rels><?xml version="1.0" encoding="UTF-8" standalone="yes"?>
<Relationships xmlns="http://schemas.openxmlformats.org/package/2006/relationships"><Relationship Id="rId8" Type="http://schemas.openxmlformats.org/officeDocument/2006/relationships/hyperlink" Target="&#21443;&#32771;&#36039;&#26009;/1031128&#21313;&#20108;&#24180;&#22283;&#27665;&#22522;&#26412;&#25945;&#32946;&#35506;&#31243;&#32177;&#35201;&#32317;&#32177;&#30332;&#24067;&#29256;.pdf" TargetMode="External"/><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8.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hyperlink" Target="&#21443;&#32771;&#36039;&#26009;/1031128&#21313;&#20108;&#24180;&#22283;&#27665;&#22522;&#26412;&#25945;&#32946;&#35506;&#31243;&#32177;&#35201;&#32317;&#32177;&#30332;&#24067;&#29256;.pdf" TargetMode="External"/><Relationship Id="rId7" Type="http://schemas.openxmlformats.org/officeDocument/2006/relationships/diagramColors" Target="../diagrams/colors14.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1.xml"/><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1.xml"/><Relationship Id="rId1" Type="http://schemas.openxmlformats.org/officeDocument/2006/relationships/slideLayout" Target="../slideLayouts/slideLayout3.xml"/><Relationship Id="rId5" Type="http://schemas.openxmlformats.org/officeDocument/2006/relationships/image" Target="../media/image46.jpeg"/><Relationship Id="rId4" Type="http://schemas.openxmlformats.org/officeDocument/2006/relationships/image" Target="../media/image45.jpeg"/></Relationships>
</file>

<file path=ppt/slides/_rels/slide6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 Target="slide73.xml"/><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9.xml"/><Relationship Id="rId1" Type="http://schemas.openxmlformats.org/officeDocument/2006/relationships/slideLayout" Target="../slideLayouts/slideLayout15.xml"/><Relationship Id="rId5" Type="http://schemas.openxmlformats.org/officeDocument/2006/relationships/image" Target="../media/image53.jpeg"/><Relationship Id="rId4" Type="http://schemas.openxmlformats.org/officeDocument/2006/relationships/image" Target="../media/image52.jpeg"/></Relationships>
</file>

<file path=ppt/slides/_rels/slide7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0.xml"/><Relationship Id="rId1" Type="http://schemas.openxmlformats.org/officeDocument/2006/relationships/slideLayout" Target="../slideLayouts/slideLayout15.xml"/><Relationship Id="rId5" Type="http://schemas.openxmlformats.org/officeDocument/2006/relationships/image" Target="../media/image54.jpeg"/><Relationship Id="rId4" Type="http://schemas.openxmlformats.org/officeDocument/2006/relationships/image" Target="../media/image53.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103&#20845;&#19979;&#20840;&#29699;&#21270;&#31684;&#22285;&#33287;&#24433;&#38911;.pdf" TargetMode="Externa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3" Type="http://schemas.openxmlformats.org/officeDocument/2006/relationships/slide" Target="slide87.xml"/><Relationship Id="rId2" Type="http://schemas.openxmlformats.org/officeDocument/2006/relationships/slide" Target="slide85.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8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hyperlink" Target="&#21443;&#32771;&#36039;&#26009;/2.&#26691;&#23376;&#33139;&#22283;&#20013;.pdf"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88.xml.rels><?xml version="1.0" encoding="UTF-8" standalone="yes"?>
<Relationships xmlns="http://schemas.openxmlformats.org/package/2006/relationships"><Relationship Id="rId3" Type="http://schemas.openxmlformats.org/officeDocument/2006/relationships/hyperlink" Target="http://www.tykjh.ntpc.edu.tw/editor_model/u_editor_v1.asp?id=%7bA71BADC5-6B4A-4EEB-89EC-FB626E7BC356%7d"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331640" y="2348880"/>
            <a:ext cx="7158038" cy="1571625"/>
          </a:xfrm>
        </p:spPr>
        <p:txBody>
          <a:bodyPr>
            <a:noAutofit/>
          </a:bodyPr>
          <a:lstStyle/>
          <a:p>
            <a:pPr algn="ctr" eaLnBrk="1" fontAlgn="auto" hangingPunct="1">
              <a:spcAft>
                <a:spcPts val="0"/>
              </a:spcAft>
              <a:defRPr/>
            </a:pPr>
            <a:r>
              <a:rPr lang="zh-TW" altLang="en-US" sz="4000" dirty="0">
                <a:solidFill>
                  <a:schemeClr val="tx1"/>
                </a:solidFill>
                <a:latin typeface="標楷體" panose="03000509000000000000" pitchFamily="65" charset="-120"/>
                <a:ea typeface="標楷體" panose="03000509000000000000" pitchFamily="65" charset="-120"/>
              </a:rPr>
              <a:t>十二年國民基本教育課程 </a:t>
            </a:r>
            <a:r>
              <a:rPr lang="en-US" altLang="zh-TW" sz="4000" dirty="0">
                <a:solidFill>
                  <a:schemeClr val="tx1"/>
                </a:solidFill>
                <a:latin typeface="標楷體" panose="03000509000000000000" pitchFamily="65" charset="-120"/>
                <a:ea typeface="標楷體" panose="03000509000000000000" pitchFamily="65" charset="-120"/>
              </a:rPr>
              <a:t/>
            </a:r>
            <a:br>
              <a:rPr lang="en-US" altLang="zh-TW" sz="4000" dirty="0">
                <a:solidFill>
                  <a:schemeClr val="tx1"/>
                </a:solidFill>
                <a:latin typeface="標楷體" panose="03000509000000000000" pitchFamily="65" charset="-120"/>
                <a:ea typeface="標楷體" panose="03000509000000000000" pitchFamily="65" charset="-120"/>
              </a:rPr>
            </a:br>
            <a:r>
              <a:rPr lang="zh-TW" altLang="en-US" sz="4000" dirty="0">
                <a:solidFill>
                  <a:schemeClr val="tx1"/>
                </a:solidFill>
                <a:latin typeface="標楷體" panose="03000509000000000000" pitchFamily="65" charset="-120"/>
                <a:ea typeface="標楷體" panose="03000509000000000000" pitchFamily="65" charset="-120"/>
              </a:rPr>
              <a:t>總綱宣講</a:t>
            </a:r>
            <a:r>
              <a:rPr lang="en-US" altLang="zh-TW" sz="4000" dirty="0">
                <a:solidFill>
                  <a:schemeClr val="tx1"/>
                </a:solidFill>
                <a:latin typeface="標楷體" panose="03000509000000000000" pitchFamily="65" charset="-120"/>
                <a:ea typeface="標楷體" panose="03000509000000000000" pitchFamily="65" charset="-120"/>
              </a:rPr>
              <a:t/>
            </a:r>
            <a:br>
              <a:rPr lang="en-US" altLang="zh-TW" sz="4000" dirty="0">
                <a:solidFill>
                  <a:schemeClr val="tx1"/>
                </a:solidFill>
                <a:latin typeface="標楷體" panose="03000509000000000000" pitchFamily="65" charset="-120"/>
                <a:ea typeface="標楷體" panose="03000509000000000000" pitchFamily="65" charset="-120"/>
              </a:rPr>
            </a:br>
            <a:r>
              <a:rPr lang="en-US" altLang="zh-TW" sz="4000" dirty="0">
                <a:solidFill>
                  <a:schemeClr val="tx1"/>
                </a:solidFill>
                <a:latin typeface="標楷體" panose="03000509000000000000" pitchFamily="65" charset="-120"/>
                <a:ea typeface="標楷體" panose="03000509000000000000" pitchFamily="65" charset="-120"/>
              </a:rPr>
              <a:t/>
            </a:r>
            <a:br>
              <a:rPr lang="en-US" altLang="zh-TW" sz="4000" dirty="0">
                <a:solidFill>
                  <a:schemeClr val="tx1"/>
                </a:solidFill>
                <a:latin typeface="標楷體" panose="03000509000000000000" pitchFamily="65" charset="-120"/>
                <a:ea typeface="標楷體" panose="03000509000000000000" pitchFamily="65" charset="-120"/>
              </a:rPr>
            </a:br>
            <a:r>
              <a:rPr lang="zh-TW" altLang="en-US" sz="2800" dirty="0">
                <a:solidFill>
                  <a:srgbClr val="FFC000"/>
                </a:solidFill>
                <a:latin typeface="標楷體" panose="03000509000000000000" pitchFamily="65" charset="-120"/>
                <a:ea typeface="標楷體" panose="03000509000000000000" pitchFamily="65" charset="-120"/>
              </a:rPr>
              <a:t>（</a:t>
            </a:r>
            <a:r>
              <a:rPr lang="zh-TW" altLang="en-US" sz="2800" dirty="0">
                <a:solidFill>
                  <a:srgbClr val="FFC000"/>
                </a:solidFill>
                <a:latin typeface="標楷體" pitchFamily="65" charset="-120"/>
                <a:ea typeface="標楷體" pitchFamily="65" charset="-120"/>
                <a:cs typeface="Arial" charset="0"/>
              </a:rPr>
              <a:t>國民中小學階段</a:t>
            </a:r>
            <a:r>
              <a:rPr lang="zh-TW" altLang="en-US" sz="2800" dirty="0">
                <a:solidFill>
                  <a:srgbClr val="FFC000"/>
                </a:solidFill>
                <a:latin typeface="標楷體" panose="03000509000000000000" pitchFamily="65" charset="-120"/>
                <a:ea typeface="標楷體" panose="03000509000000000000" pitchFamily="65" charset="-120"/>
                <a:cs typeface="Arial" pitchFamily="34" charset="0"/>
              </a:rPr>
              <a:t>公播版）</a:t>
            </a:r>
            <a:r>
              <a:rPr lang="en-US" altLang="zh-TW" sz="3500" dirty="0">
                <a:solidFill>
                  <a:schemeClr val="tx1"/>
                </a:solidFill>
                <a:latin typeface="標楷體" panose="03000509000000000000" pitchFamily="65" charset="-120"/>
                <a:ea typeface="標楷體" panose="03000509000000000000" pitchFamily="65" charset="-120"/>
              </a:rPr>
              <a:t/>
            </a:r>
            <a:br>
              <a:rPr lang="en-US" altLang="zh-TW" sz="3500" dirty="0">
                <a:solidFill>
                  <a:schemeClr val="tx1"/>
                </a:solidFill>
                <a:latin typeface="標楷體" panose="03000509000000000000" pitchFamily="65" charset="-120"/>
                <a:ea typeface="標楷體" panose="03000509000000000000" pitchFamily="65" charset="-120"/>
              </a:rPr>
            </a:br>
            <a:endParaRPr lang="zh-TW" altLang="en-US" sz="3500" dirty="0">
              <a:solidFill>
                <a:schemeClr val="tx1"/>
              </a:solidFill>
              <a:latin typeface="標楷體" panose="03000509000000000000" pitchFamily="65" charset="-120"/>
              <a:ea typeface="標楷體" panose="03000509000000000000" pitchFamily="65" charset="-120"/>
            </a:endParaRPr>
          </a:p>
        </p:txBody>
      </p:sp>
      <p:sp>
        <p:nvSpPr>
          <p:cNvPr id="199682" name="副標題 2"/>
          <p:cNvSpPr>
            <a:spLocks noGrp="1"/>
          </p:cNvSpPr>
          <p:nvPr>
            <p:ph type="subTitle" idx="1"/>
          </p:nvPr>
        </p:nvSpPr>
        <p:spPr>
          <a:xfrm>
            <a:off x="1371600" y="4149725"/>
            <a:ext cx="7215188" cy="791443"/>
          </a:xfrm>
        </p:spPr>
        <p:txBody>
          <a:bodyPr/>
          <a:lstStyle/>
          <a:p>
            <a:pPr algn="ctr" eaLnBrk="1" hangingPunct="1">
              <a:lnSpc>
                <a:spcPct val="150000"/>
              </a:lnSpc>
            </a:pPr>
            <a:r>
              <a:rPr lang="zh-TW" altLang="en-US" sz="2400" dirty="0">
                <a:solidFill>
                  <a:srgbClr val="079D0E"/>
                </a:solidFill>
                <a:latin typeface="標楷體" pitchFamily="65" charset="-120"/>
                <a:ea typeface="標楷體" pitchFamily="65" charset="-120"/>
                <a:cs typeface="Arial" charset="0"/>
              </a:rPr>
              <a:t>教育部國民及學前教育署</a:t>
            </a:r>
          </a:p>
          <a:p>
            <a:pPr algn="ctr" eaLnBrk="1" hangingPunct="1">
              <a:lnSpc>
                <a:spcPct val="150000"/>
              </a:lnSpc>
            </a:pPr>
            <a:endParaRPr lang="en-US" altLang="zh-TW" sz="2400" dirty="0">
              <a:solidFill>
                <a:srgbClr val="079D0E"/>
              </a:solidFill>
              <a:latin typeface="標楷體" pitchFamily="65" charset="-120"/>
              <a:ea typeface="標楷體" pitchFamily="65" charset="-120"/>
              <a:cs typeface="Arial"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wrap="square" lIns="91440" tIns="45720" rIns="91440" bIns="45720" numCol="1" anchorCtr="0" compatLnSpc="1">
            <a:prstTxWarp prst="textNoShape">
              <a:avLst/>
            </a:prstTxWarp>
          </a:bodyPr>
          <a:lstStyle/>
          <a:p>
            <a:pPr eaLnBrk="1" hangingPunct="1">
              <a:lnSpc>
                <a:spcPct val="150000"/>
              </a:lnSpc>
            </a:pPr>
            <a:r>
              <a:rPr lang="en-US" altLang="zh-TW" sz="3600" b="1" cap="none" dirty="0">
                <a:solidFill>
                  <a:srgbClr val="0000FF"/>
                </a:solidFill>
                <a:latin typeface="標楷體" panose="03000509000000000000" pitchFamily="65" charset="-120"/>
                <a:ea typeface="標楷體" panose="03000509000000000000" pitchFamily="65" charset="-120"/>
                <a:cs typeface="Times New Roman" pitchFamily="18" charset="0"/>
              </a:rPr>
              <a:t>WHY-2</a:t>
            </a:r>
            <a:r>
              <a:rPr lang="zh-TW" altLang="en-US" sz="3600" b="1" cap="none" dirty="0">
                <a:solidFill>
                  <a:srgbClr val="0000FF"/>
                </a:solidFill>
                <a:latin typeface="標楷體" panose="03000509000000000000" pitchFamily="65" charset="-120"/>
                <a:ea typeface="標楷體" panose="03000509000000000000" pitchFamily="65" charset="-120"/>
                <a:cs typeface="Times New Roman" pitchFamily="18" charset="0"/>
              </a:rPr>
              <a:t> 社會期待十二年國教改革</a:t>
            </a:r>
          </a:p>
        </p:txBody>
      </p:sp>
      <p:sp>
        <p:nvSpPr>
          <p:cNvPr id="215042" name="內容版面配置區 3"/>
          <p:cNvSpPr>
            <a:spLocks noGrp="1"/>
          </p:cNvSpPr>
          <p:nvPr>
            <p:ph sz="quarter" idx="1"/>
          </p:nvPr>
        </p:nvSpPr>
        <p:spPr>
          <a:xfrm>
            <a:off x="457200" y="1600200"/>
            <a:ext cx="7859713" cy="4873625"/>
          </a:xfrm>
        </p:spPr>
        <p:txBody>
          <a:bodyPr/>
          <a:lstStyle/>
          <a:p>
            <a:pPr eaLnBrk="1" hangingPunct="1">
              <a:lnSpc>
                <a:spcPct val="150000"/>
              </a:lnSpc>
            </a:pPr>
            <a:r>
              <a:rPr lang="zh-TW" altLang="en-US" sz="3200" b="1" dirty="0">
                <a:latin typeface="標楷體" panose="03000509000000000000" pitchFamily="65" charset="-120"/>
                <a:ea typeface="標楷體" panose="03000509000000000000" pitchFamily="65" charset="-120"/>
                <a:cs typeface="Times New Roman" pitchFamily="18" charset="0"/>
              </a:rPr>
              <a:t>學生的學習落差大，適性教育還未成功。</a:t>
            </a:r>
            <a:endParaRPr lang="en-US" altLang="zh-TW" sz="3200" b="1" dirty="0">
              <a:latin typeface="標楷體" panose="03000509000000000000" pitchFamily="65" charset="-120"/>
              <a:ea typeface="標楷體" panose="03000509000000000000" pitchFamily="65" charset="-120"/>
              <a:cs typeface="Times New Roman" pitchFamily="18" charset="0"/>
            </a:endParaRPr>
          </a:p>
          <a:p>
            <a:pPr eaLnBrk="1" hangingPunct="1">
              <a:lnSpc>
                <a:spcPct val="150000"/>
              </a:lnSpc>
            </a:pPr>
            <a:r>
              <a:rPr lang="zh-TW" altLang="en-US" sz="3200" b="1" dirty="0">
                <a:latin typeface="標楷體" panose="03000509000000000000" pitchFamily="65" charset="-120"/>
                <a:ea typeface="標楷體" panose="03000509000000000000" pitchFamily="65" charset="-120"/>
                <a:cs typeface="Times New Roman" pitchFamily="18" charset="0"/>
              </a:rPr>
              <a:t>課程重疊有待縱貫的重整，學習的層次有待提升。</a:t>
            </a:r>
            <a:endParaRPr lang="en-US" altLang="zh-TW" sz="3200" b="1" dirty="0">
              <a:latin typeface="標楷體" panose="03000509000000000000" pitchFamily="65" charset="-120"/>
              <a:ea typeface="標楷體" panose="03000509000000000000" pitchFamily="65" charset="-120"/>
              <a:cs typeface="Times New Roman" pitchFamily="18" charset="0"/>
            </a:endParaRPr>
          </a:p>
          <a:p>
            <a:pPr eaLnBrk="1" hangingPunct="1">
              <a:lnSpc>
                <a:spcPct val="150000"/>
              </a:lnSpc>
            </a:pPr>
            <a:r>
              <a:rPr lang="zh-TW" altLang="en-US" sz="3200" b="1" dirty="0">
                <a:latin typeface="標楷體" panose="03000509000000000000" pitchFamily="65" charset="-120"/>
                <a:ea typeface="標楷體" panose="03000509000000000000" pitchFamily="65" charset="-120"/>
                <a:cs typeface="Times New Roman" pitchFamily="18" charset="0"/>
              </a:rPr>
              <a:t>課程彈性不足，學校特色課程、情境脈絡課程不足，無法學以致用，獲得真實的學習。</a:t>
            </a:r>
          </a:p>
        </p:txBody>
      </p:sp>
      <p:sp>
        <p:nvSpPr>
          <p:cNvPr id="215043" name="投影片編號版面配置區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BB60D19F-ABE5-4C6F-867C-504DE8AAE865}" type="slidenum">
              <a:rPr lang="zh-TW" altLang="en-US" smtClean="0">
                <a:latin typeface="Arial" charset="0"/>
                <a:ea typeface="新細明體" charset="-120"/>
              </a:rPr>
              <a:pPr/>
              <a:t>9</a:t>
            </a:fld>
            <a:endParaRPr lang="en-US" altLang="zh-TW">
              <a:latin typeface="Arial" charset="0"/>
              <a:ea typeface="新細明體" charset="-12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57250" y="214313"/>
            <a:ext cx="7858125" cy="623887"/>
          </a:xfrm>
        </p:spPr>
        <p:txBody>
          <a:bodyPr/>
          <a:lstStyle/>
          <a:p>
            <a:pPr eaLnBrk="1" fontAlgn="auto" hangingPunct="1">
              <a:spcAft>
                <a:spcPts val="0"/>
              </a:spcAft>
              <a:defRPr/>
            </a:pPr>
            <a:r>
              <a:rPr kumimoji="1" lang="zh-TW" altLang="en-US" sz="3200" b="1" dirty="0">
                <a:solidFill>
                  <a:srgbClr val="FF0000"/>
                </a:solidFill>
                <a:latin typeface="標楷體" panose="03000509000000000000" pitchFamily="65" charset="-120"/>
                <a:ea typeface="標楷體" panose="03000509000000000000" pitchFamily="65" charset="-120"/>
                <a:cs typeface="Times New Roman" pitchFamily="18" charset="0"/>
              </a:rPr>
              <a:t>臺灣的學校內變異、學校間變異世界第一</a:t>
            </a:r>
          </a:p>
        </p:txBody>
      </p:sp>
      <p:pic>
        <p:nvPicPr>
          <p:cNvPr id="217090" name="內容版面配置區 6"/>
          <p:cNvPicPr>
            <a:picLocks noGrp="1"/>
          </p:cNvPicPr>
          <p:nvPr>
            <p:ph sz="quarter" idx="1"/>
          </p:nvPr>
        </p:nvPicPr>
        <p:blipFill>
          <a:blip r:embed="rId3" cstate="print"/>
          <a:srcRect l="1183" r="2371"/>
          <a:stretch>
            <a:fillRect/>
          </a:stretch>
        </p:blipFill>
        <p:spPr>
          <a:xfrm>
            <a:off x="214313" y="928688"/>
            <a:ext cx="8715375" cy="5456237"/>
          </a:xfrm>
        </p:spPr>
      </p:pic>
      <p:sp>
        <p:nvSpPr>
          <p:cNvPr id="217091" name="投影片編號版面配置區 8"/>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8ADB83CB-87A0-4FED-8A91-C0F6D00E3941}" type="slidenum">
              <a:rPr lang="zh-TW" altLang="en-US" smtClean="0">
                <a:latin typeface="Arial" charset="0"/>
                <a:ea typeface="新細明體" charset="-120"/>
              </a:rPr>
              <a:pPr/>
              <a:t>10</a:t>
            </a:fld>
            <a:endParaRPr lang="en-US" altLang="zh-TW">
              <a:latin typeface="Arial" charset="0"/>
              <a:ea typeface="新細明體" charset="-120"/>
            </a:endParaRPr>
          </a:p>
        </p:txBody>
      </p:sp>
      <p:sp>
        <p:nvSpPr>
          <p:cNvPr id="217092" name="矩形 2"/>
          <p:cNvSpPr>
            <a:spLocks noChangeArrowheads="1"/>
          </p:cNvSpPr>
          <p:nvPr/>
        </p:nvSpPr>
        <p:spPr bwMode="auto">
          <a:xfrm>
            <a:off x="142875" y="6510338"/>
            <a:ext cx="8786813" cy="246062"/>
          </a:xfrm>
          <a:prstGeom prst="rect">
            <a:avLst/>
          </a:prstGeom>
          <a:solidFill>
            <a:schemeClr val="bg1">
              <a:alpha val="85097"/>
            </a:schemeClr>
          </a:solidFill>
          <a:ln w="9525">
            <a:noFill/>
            <a:miter lim="800000"/>
            <a:headEnd/>
            <a:tailEnd/>
          </a:ln>
        </p:spPr>
        <p:txBody>
          <a:bodyPr>
            <a:spAutoFit/>
          </a:bodyPr>
          <a:lstStyle/>
          <a:p>
            <a:r>
              <a:rPr lang="zh-TW" altLang="en-US" sz="1000" b="1">
                <a:solidFill>
                  <a:srgbClr val="FF9900"/>
                </a:solidFill>
                <a:ea typeface="微軟正黑體"/>
                <a:cs typeface="Arial" charset="0"/>
              </a:rPr>
              <a:t>資料來源</a:t>
            </a:r>
            <a:r>
              <a:rPr lang="en-US" altLang="zh-TW" sz="1000" b="1">
                <a:solidFill>
                  <a:srgbClr val="FF9900"/>
                </a:solidFill>
                <a:ea typeface="微軟正黑體"/>
                <a:cs typeface="Arial" charset="0"/>
              </a:rPr>
              <a:t>:</a:t>
            </a:r>
            <a:r>
              <a:rPr lang="zh-TW" altLang="en-US" sz="1000" b="1">
                <a:solidFill>
                  <a:srgbClr val="FF9900"/>
                </a:solidFill>
                <a:ea typeface="微軟正黑體"/>
                <a:cs typeface="Arial" charset="0"/>
              </a:rPr>
              <a:t> </a:t>
            </a:r>
            <a:r>
              <a:rPr lang="en-US" altLang="zh-TW" sz="1000" b="1">
                <a:solidFill>
                  <a:srgbClr val="FF9900"/>
                </a:solidFill>
                <a:ea typeface="微軟正黑體"/>
                <a:cs typeface="Arial" charset="0"/>
              </a:rPr>
              <a:t>OECD (2013), PISA 2012 Results: Excellence through Equity Giving Every Student the Chance to Succeed Volume II, p47</a:t>
            </a:r>
            <a:endParaRPr lang="zh-TW" altLang="en-US" sz="1000" b="1">
              <a:solidFill>
                <a:srgbClr val="FF9900"/>
              </a:solidFill>
              <a:ea typeface="微軟正黑體"/>
              <a:cs typeface="Arial" charset="0"/>
            </a:endParaRPr>
          </a:p>
        </p:txBody>
      </p:sp>
      <p:sp>
        <p:nvSpPr>
          <p:cNvPr id="5" name="矩形 4"/>
          <p:cNvSpPr/>
          <p:nvPr/>
        </p:nvSpPr>
        <p:spPr>
          <a:xfrm>
            <a:off x="179388" y="1857375"/>
            <a:ext cx="2305050" cy="720725"/>
          </a:xfrm>
          <a:prstGeom prst="rect">
            <a:avLst/>
          </a:prstGeom>
          <a:solidFill>
            <a:schemeClr val="accent2">
              <a:lumMod val="75000"/>
              <a:alpha val="29000"/>
            </a:schemeClr>
          </a:solidFill>
          <a:ln w="285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TW" altLang="en-US" dirty="0">
              <a:solidFill>
                <a:srgbClr val="920000"/>
              </a:solidFill>
              <a:ea typeface="標楷體" panose="03000509000000000000" pitchFamily="65" charset="-120"/>
            </a:endParaRPr>
          </a:p>
        </p:txBody>
      </p:sp>
      <p:sp>
        <p:nvSpPr>
          <p:cNvPr id="217094" name="文字方塊 5"/>
          <p:cNvSpPr txBox="1">
            <a:spLocks noChangeArrowheads="1"/>
          </p:cNvSpPr>
          <p:nvPr/>
        </p:nvSpPr>
        <p:spPr bwMode="auto">
          <a:xfrm>
            <a:off x="3465513" y="1743075"/>
            <a:ext cx="1152525" cy="400050"/>
          </a:xfrm>
          <a:prstGeom prst="rect">
            <a:avLst/>
          </a:prstGeom>
          <a:noFill/>
          <a:ln w="9525">
            <a:noFill/>
            <a:miter lim="800000"/>
            <a:headEnd/>
            <a:tailEnd/>
          </a:ln>
        </p:spPr>
        <p:txBody>
          <a:bodyPr>
            <a:spAutoFit/>
          </a:bodyPr>
          <a:lstStyle/>
          <a:p>
            <a:pPr algn="ctr"/>
            <a:r>
              <a:rPr lang="zh-TW" altLang="en-US" sz="2000" b="1">
                <a:solidFill>
                  <a:srgbClr val="FF0000"/>
                </a:solidFill>
                <a:latin typeface="標楷體" pitchFamily="65" charset="-120"/>
                <a:ea typeface="標楷體" pitchFamily="65" charset="-120"/>
                <a:cs typeface="BiauKai"/>
              </a:rPr>
              <a:t>學校內</a:t>
            </a:r>
          </a:p>
        </p:txBody>
      </p:sp>
      <p:sp>
        <p:nvSpPr>
          <p:cNvPr id="217095" name="文字方塊 7"/>
          <p:cNvSpPr txBox="1">
            <a:spLocks noChangeArrowheads="1"/>
          </p:cNvSpPr>
          <p:nvPr/>
        </p:nvSpPr>
        <p:spPr bwMode="auto">
          <a:xfrm>
            <a:off x="6634163" y="1743075"/>
            <a:ext cx="1152525" cy="400050"/>
          </a:xfrm>
          <a:prstGeom prst="rect">
            <a:avLst/>
          </a:prstGeom>
          <a:noFill/>
          <a:ln w="9525">
            <a:noFill/>
            <a:miter lim="800000"/>
            <a:headEnd/>
            <a:tailEnd/>
          </a:ln>
        </p:spPr>
        <p:txBody>
          <a:bodyPr>
            <a:spAutoFit/>
          </a:bodyPr>
          <a:lstStyle/>
          <a:p>
            <a:pPr algn="ctr"/>
            <a:r>
              <a:rPr lang="zh-TW" altLang="en-US" sz="2000" b="1">
                <a:solidFill>
                  <a:srgbClr val="FF0000"/>
                </a:solidFill>
                <a:latin typeface="標楷體" pitchFamily="65" charset="-120"/>
                <a:ea typeface="標楷體" pitchFamily="65" charset="-120"/>
                <a:cs typeface="BiauKai"/>
              </a:rPr>
              <a:t>學校間</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標題 1"/>
          <p:cNvSpPr>
            <a:spLocks/>
          </p:cNvSpPr>
          <p:nvPr/>
        </p:nvSpPr>
        <p:spPr bwMode="auto">
          <a:xfrm>
            <a:off x="468313" y="115888"/>
            <a:ext cx="8229600" cy="855662"/>
          </a:xfrm>
          <a:prstGeom prst="rect">
            <a:avLst/>
          </a:prstGeom>
          <a:noFill/>
          <a:ln w="9525">
            <a:noFill/>
            <a:miter lim="800000"/>
            <a:headEnd/>
            <a:tailEnd/>
          </a:ln>
        </p:spPr>
        <p:txBody>
          <a:bodyPr anchor="ctr"/>
          <a:lstStyle/>
          <a:p>
            <a:r>
              <a:rPr lang="en-US" altLang="zh-TW" sz="3600" b="1">
                <a:solidFill>
                  <a:srgbClr val="0000FF"/>
                </a:solidFill>
                <a:latin typeface="Times New Roman" pitchFamily="18" charset="0"/>
                <a:ea typeface="標楷體" pitchFamily="65" charset="-120"/>
                <a:cs typeface="Times New Roman" pitchFamily="18" charset="0"/>
              </a:rPr>
              <a:t>PISA</a:t>
            </a:r>
            <a:r>
              <a:rPr lang="zh-TW" altLang="en-US" sz="3600" b="1">
                <a:solidFill>
                  <a:srgbClr val="0000FF"/>
                </a:solidFill>
                <a:latin typeface="Times New Roman" pitchFamily="18" charset="0"/>
                <a:ea typeface="標楷體" pitchFamily="65" charset="-120"/>
                <a:cs typeface="Times New Roman" pitchFamily="18" charset="0"/>
              </a:rPr>
              <a:t> </a:t>
            </a:r>
            <a:r>
              <a:rPr lang="en-US" altLang="zh-TW" sz="3600" b="1">
                <a:solidFill>
                  <a:srgbClr val="0000FF"/>
                </a:solidFill>
                <a:latin typeface="Times New Roman" pitchFamily="18" charset="0"/>
                <a:ea typeface="標楷體" pitchFamily="65" charset="-120"/>
                <a:cs typeface="Times New Roman" pitchFamily="18" charset="0"/>
              </a:rPr>
              <a:t>2012</a:t>
            </a:r>
            <a:r>
              <a:rPr lang="zh-TW" altLang="en-US" sz="3600" b="1">
                <a:solidFill>
                  <a:srgbClr val="0000FF"/>
                </a:solidFill>
                <a:latin typeface="Times New Roman" pitchFamily="18" charset="0"/>
                <a:ea typeface="標楷體" pitchFamily="65" charset="-120"/>
                <a:cs typeface="Times New Roman" pitchFamily="18" charset="0"/>
              </a:rPr>
              <a:t>各國數學素養表現變異</a:t>
            </a:r>
          </a:p>
        </p:txBody>
      </p:sp>
      <p:sp>
        <p:nvSpPr>
          <p:cNvPr id="219138" name="Rectangle 6"/>
          <p:cNvSpPr>
            <a:spLocks noChangeArrowheads="1"/>
          </p:cNvSpPr>
          <p:nvPr/>
        </p:nvSpPr>
        <p:spPr bwMode="auto">
          <a:xfrm>
            <a:off x="0" y="44450"/>
            <a:ext cx="184150" cy="368300"/>
          </a:xfrm>
          <a:prstGeom prst="rect">
            <a:avLst/>
          </a:prstGeom>
          <a:noFill/>
          <a:ln w="9525">
            <a:noFill/>
            <a:miter lim="800000"/>
            <a:headEnd/>
            <a:tailEnd/>
          </a:ln>
        </p:spPr>
        <p:txBody>
          <a:bodyPr wrap="none" anchor="ctr">
            <a:spAutoFit/>
          </a:bodyPr>
          <a:lstStyle/>
          <a:p>
            <a:endParaRPr lang="zh-TW" altLang="zh-TW">
              <a:solidFill>
                <a:srgbClr val="000000"/>
              </a:solidFill>
            </a:endParaRPr>
          </a:p>
        </p:txBody>
      </p:sp>
      <p:sp>
        <p:nvSpPr>
          <p:cNvPr id="219139" name="Rectangle 7"/>
          <p:cNvSpPr>
            <a:spLocks noChangeArrowheads="1"/>
          </p:cNvSpPr>
          <p:nvPr/>
        </p:nvSpPr>
        <p:spPr bwMode="auto">
          <a:xfrm>
            <a:off x="0" y="4721225"/>
            <a:ext cx="184150" cy="368300"/>
          </a:xfrm>
          <a:prstGeom prst="rect">
            <a:avLst/>
          </a:prstGeom>
          <a:noFill/>
          <a:ln w="9525">
            <a:noFill/>
            <a:miter lim="800000"/>
            <a:headEnd/>
            <a:tailEnd/>
          </a:ln>
        </p:spPr>
        <p:txBody>
          <a:bodyPr wrap="none" anchor="ctr">
            <a:spAutoFit/>
          </a:bodyPr>
          <a:lstStyle/>
          <a:p>
            <a:endParaRPr lang="zh-TW" altLang="zh-TW">
              <a:solidFill>
                <a:srgbClr val="000000"/>
              </a:solidFill>
            </a:endParaRPr>
          </a:p>
        </p:txBody>
      </p:sp>
      <p:sp>
        <p:nvSpPr>
          <p:cNvPr id="219140" name="Rectangle 8"/>
          <p:cNvSpPr>
            <a:spLocks noChangeArrowheads="1"/>
          </p:cNvSpPr>
          <p:nvPr/>
        </p:nvSpPr>
        <p:spPr bwMode="auto">
          <a:xfrm>
            <a:off x="0" y="4721225"/>
            <a:ext cx="184150" cy="368300"/>
          </a:xfrm>
          <a:prstGeom prst="rect">
            <a:avLst/>
          </a:prstGeom>
          <a:noFill/>
          <a:ln w="9525">
            <a:noFill/>
            <a:miter lim="800000"/>
            <a:headEnd/>
            <a:tailEnd/>
          </a:ln>
        </p:spPr>
        <p:txBody>
          <a:bodyPr wrap="none" anchor="ctr">
            <a:spAutoFit/>
          </a:bodyPr>
          <a:lstStyle/>
          <a:p>
            <a:endParaRPr lang="zh-TW" altLang="zh-TW">
              <a:solidFill>
                <a:srgbClr val="000000"/>
              </a:solidFill>
            </a:endParaRPr>
          </a:p>
        </p:txBody>
      </p:sp>
      <p:pic>
        <p:nvPicPr>
          <p:cNvPr id="15" name="圖片 14"/>
          <p:cNvPicPr/>
          <p:nvPr/>
        </p:nvPicPr>
        <p:blipFill>
          <a:blip r:embed="rId3" cstate="print">
            <a:extLst/>
          </a:blip>
          <a:stretch>
            <a:fillRect/>
          </a:stretch>
        </p:blipFill>
        <p:spPr>
          <a:xfrm>
            <a:off x="714348" y="1316828"/>
            <a:ext cx="7344816" cy="51125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矩形 4"/>
          <p:cNvSpPr/>
          <p:nvPr/>
        </p:nvSpPr>
        <p:spPr>
          <a:xfrm>
            <a:off x="1571604" y="1428736"/>
            <a:ext cx="1728192" cy="36232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zh-TW" altLang="en-US" sz="2000" b="1" dirty="0">
                <a:latin typeface="Times New Roman" panose="02020603050405020304" pitchFamily="18" charset="0"/>
                <a:ea typeface="標楷體" panose="03000509000000000000" pitchFamily="65" charset="-120"/>
                <a:cs typeface="Times New Roman" panose="02020603050405020304" pitchFamily="18" charset="0"/>
              </a:rPr>
              <a:t>高表現高差距</a:t>
            </a:r>
          </a:p>
        </p:txBody>
      </p:sp>
      <p:sp>
        <p:nvSpPr>
          <p:cNvPr id="6" name="橢圓 5"/>
          <p:cNvSpPr/>
          <p:nvPr/>
        </p:nvSpPr>
        <p:spPr>
          <a:xfrm>
            <a:off x="1763713" y="2060575"/>
            <a:ext cx="647700" cy="647700"/>
          </a:xfrm>
          <a:prstGeom prst="ellipse">
            <a:avLst/>
          </a:prstGeom>
          <a:solidFill>
            <a:srgbClr val="FFFF00">
              <a:alpha val="29000"/>
            </a:srgbClr>
          </a:solidFill>
          <a:ln w="285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zh-TW" altLang="en-US"/>
          </a:p>
        </p:txBody>
      </p:sp>
      <p:sp>
        <p:nvSpPr>
          <p:cNvPr id="219146" name="矩形 2"/>
          <p:cNvSpPr>
            <a:spLocks noChangeArrowheads="1"/>
          </p:cNvSpPr>
          <p:nvPr/>
        </p:nvSpPr>
        <p:spPr bwMode="auto">
          <a:xfrm>
            <a:off x="3924300" y="836613"/>
            <a:ext cx="4968875" cy="523875"/>
          </a:xfrm>
          <a:prstGeom prst="rect">
            <a:avLst/>
          </a:prstGeom>
          <a:noFill/>
          <a:ln w="9525">
            <a:noFill/>
            <a:miter lim="800000"/>
            <a:headEnd/>
            <a:tailEnd/>
          </a:ln>
        </p:spPr>
        <p:txBody>
          <a:bodyPr>
            <a:spAutoFit/>
          </a:bodyPr>
          <a:lstStyle/>
          <a:p>
            <a:r>
              <a:rPr kumimoji="0" lang="zh-TW" altLang="en-US" sz="2800" b="1">
                <a:solidFill>
                  <a:srgbClr val="FF0000"/>
                </a:solidFill>
                <a:latin typeface="Times New Roman" pitchFamily="18" charset="0"/>
                <a:ea typeface="標楷體" pitchFamily="65" charset="-120"/>
                <a:cs typeface="Times New Roman" pitchFamily="18" charset="0"/>
              </a:rPr>
              <a:t>臺灣前後段學生差距世界第一</a:t>
            </a:r>
            <a:endParaRPr lang="zh-TW" altLang="en-US" sz="2800" b="1">
              <a:solidFill>
                <a:srgbClr val="FF0000"/>
              </a:solidFill>
              <a:latin typeface="Times New Roman" pitchFamily="18" charset="0"/>
              <a:ea typeface="標楷體" pitchFamily="65" charset="-120"/>
              <a:cs typeface="Times New Roman" pitchFamily="18" charset="0"/>
            </a:endParaRPr>
          </a:p>
        </p:txBody>
      </p:sp>
      <p:sp>
        <p:nvSpPr>
          <p:cNvPr id="11" name="矩形 10"/>
          <p:cNvSpPr/>
          <p:nvPr/>
        </p:nvSpPr>
        <p:spPr>
          <a:xfrm>
            <a:off x="6072198" y="1428736"/>
            <a:ext cx="1728192" cy="35719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zh-TW" altLang="en-US" sz="2000" b="1" dirty="0">
                <a:latin typeface="Times New Roman" panose="02020603050405020304" pitchFamily="18" charset="0"/>
                <a:ea typeface="標楷體" panose="03000509000000000000" pitchFamily="65" charset="-120"/>
                <a:cs typeface="Times New Roman" panose="02020603050405020304" pitchFamily="18" charset="0"/>
              </a:rPr>
              <a:t>高表現低差距</a:t>
            </a:r>
          </a:p>
        </p:txBody>
      </p:sp>
      <p:sp>
        <p:nvSpPr>
          <p:cNvPr id="12" name="矩形 11"/>
          <p:cNvSpPr/>
          <p:nvPr/>
        </p:nvSpPr>
        <p:spPr>
          <a:xfrm>
            <a:off x="1571604" y="5429264"/>
            <a:ext cx="1728192" cy="36232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zh-TW" altLang="en-US" sz="2000" b="1" dirty="0">
                <a:latin typeface="Times New Roman" panose="02020603050405020304" pitchFamily="18" charset="0"/>
                <a:ea typeface="標楷體" panose="03000509000000000000" pitchFamily="65" charset="-120"/>
                <a:cs typeface="Times New Roman" panose="02020603050405020304" pitchFamily="18" charset="0"/>
              </a:rPr>
              <a:t>低表現高差距</a:t>
            </a:r>
          </a:p>
        </p:txBody>
      </p:sp>
      <p:sp>
        <p:nvSpPr>
          <p:cNvPr id="13" name="矩形 12"/>
          <p:cNvSpPr/>
          <p:nvPr/>
        </p:nvSpPr>
        <p:spPr>
          <a:xfrm>
            <a:off x="6072198" y="5424134"/>
            <a:ext cx="1728192" cy="36232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zh-TW" altLang="en-US" sz="2000" b="1" dirty="0">
                <a:latin typeface="Times New Roman" panose="02020603050405020304" pitchFamily="18" charset="0"/>
                <a:ea typeface="標楷體" panose="03000509000000000000" pitchFamily="65" charset="-120"/>
                <a:cs typeface="Times New Roman" panose="02020603050405020304" pitchFamily="18" charset="0"/>
              </a:rPr>
              <a:t>低表現低差距</a:t>
            </a:r>
          </a:p>
        </p:txBody>
      </p:sp>
      <p:sp>
        <p:nvSpPr>
          <p:cNvPr id="219156" name="投影片編號版面配置區 13"/>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86096213-2983-42C9-95CA-B3CA1E91C2F6}" type="slidenum">
              <a:rPr lang="zh-TW" altLang="en-US" smtClean="0">
                <a:latin typeface="Arial" charset="0"/>
                <a:ea typeface="新細明體" charset="-120"/>
              </a:rPr>
              <a:pPr/>
              <a:t>11</a:t>
            </a:fld>
            <a:endParaRPr lang="en-US" altLang="zh-TW">
              <a:latin typeface="Arial" charset="0"/>
              <a:ea typeface="新細明體" charset="-120"/>
            </a:endParaRP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標題 1"/>
          <p:cNvSpPr>
            <a:spLocks noGrp="1"/>
          </p:cNvSpPr>
          <p:nvPr>
            <p:ph type="title"/>
          </p:nvPr>
        </p:nvSpPr>
        <p:spPr bwMode="auto">
          <a:xfrm>
            <a:off x="1214438" y="285750"/>
            <a:ext cx="6643687" cy="642938"/>
          </a:xfrm>
        </p:spPr>
        <p:txBody>
          <a:bodyPr wrap="square" lIns="91440" tIns="45720" rIns="91440" bIns="45720" numCol="1" anchorCtr="0" compatLnSpc="1">
            <a:prstTxWarp prst="textNoShape">
              <a:avLst/>
            </a:prstTxWarp>
          </a:bodyPr>
          <a:lstStyle/>
          <a:p>
            <a:pPr algn="ctr" eaLnBrk="1" hangingPunct="1"/>
            <a:r>
              <a:rPr lang="zh-TW" altLang="en-US" sz="3200" b="1" cap="none" dirty="0">
                <a:solidFill>
                  <a:srgbClr val="0000FF"/>
                </a:solidFill>
                <a:latin typeface="標楷體" pitchFamily="65" charset="-120"/>
                <a:ea typeface="標楷體" pitchFamily="65" charset="-120"/>
              </a:rPr>
              <a:t>年級越高，學習動力越弱？</a:t>
            </a:r>
          </a:p>
        </p:txBody>
      </p:sp>
      <p:pic>
        <p:nvPicPr>
          <p:cNvPr id="221186" name="內容版面配置區 4"/>
          <p:cNvPicPr>
            <a:picLocks noGrp="1"/>
          </p:cNvPicPr>
          <p:nvPr>
            <p:ph sz="quarter" idx="1"/>
          </p:nvPr>
        </p:nvPicPr>
        <p:blipFill>
          <a:blip r:embed="rId3" cstate="print"/>
          <a:srcRect/>
          <a:stretch>
            <a:fillRect/>
          </a:stretch>
        </p:blipFill>
        <p:spPr>
          <a:xfrm>
            <a:off x="571500" y="3883025"/>
            <a:ext cx="6054725" cy="2714625"/>
          </a:xfrm>
        </p:spPr>
      </p:pic>
      <p:sp>
        <p:nvSpPr>
          <p:cNvPr id="221187" name="投影片編號版面配置區 8"/>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3A686E14-D06F-4943-9CD8-C5F526FADCF4}" type="slidenum">
              <a:rPr lang="zh-TW" altLang="en-US" smtClean="0">
                <a:latin typeface="Arial" charset="0"/>
                <a:ea typeface="新細明體" charset="-120"/>
              </a:rPr>
              <a:pPr/>
              <a:t>12</a:t>
            </a:fld>
            <a:endParaRPr lang="en-US" altLang="zh-TW">
              <a:latin typeface="Arial" charset="0"/>
              <a:ea typeface="新細明體" charset="-120"/>
            </a:endParaRPr>
          </a:p>
        </p:txBody>
      </p:sp>
      <p:pic>
        <p:nvPicPr>
          <p:cNvPr id="221188" name="圖片 3"/>
          <p:cNvPicPr>
            <a:picLocks noChangeAspect="1" noChangeArrowheads="1"/>
          </p:cNvPicPr>
          <p:nvPr/>
        </p:nvPicPr>
        <p:blipFill>
          <a:blip r:embed="rId4" cstate="print"/>
          <a:srcRect/>
          <a:stretch>
            <a:fillRect/>
          </a:stretch>
        </p:blipFill>
        <p:spPr bwMode="auto">
          <a:xfrm>
            <a:off x="571500" y="928688"/>
            <a:ext cx="7572375" cy="2714625"/>
          </a:xfrm>
          <a:prstGeom prst="rect">
            <a:avLst/>
          </a:prstGeom>
          <a:noFill/>
          <a:ln w="9525">
            <a:noFill/>
            <a:miter lim="800000"/>
            <a:headEnd/>
            <a:tailEnd/>
          </a:ln>
        </p:spPr>
      </p:pic>
      <p:sp>
        <p:nvSpPr>
          <p:cNvPr id="7" name="橢圓 6"/>
          <p:cNvSpPr/>
          <p:nvPr/>
        </p:nvSpPr>
        <p:spPr>
          <a:xfrm>
            <a:off x="2428875" y="3143250"/>
            <a:ext cx="5507038" cy="5715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dirty="0"/>
          </a:p>
        </p:txBody>
      </p:sp>
      <p:pic>
        <p:nvPicPr>
          <p:cNvPr id="221190" name="Picture 2"/>
          <p:cNvPicPr>
            <a:picLocks noChangeAspect="1" noChangeArrowheads="1"/>
          </p:cNvPicPr>
          <p:nvPr/>
        </p:nvPicPr>
        <p:blipFill>
          <a:blip r:embed="rId5" cstate="print"/>
          <a:srcRect/>
          <a:stretch>
            <a:fillRect/>
          </a:stretch>
        </p:blipFill>
        <p:spPr bwMode="auto">
          <a:xfrm>
            <a:off x="468313" y="6021388"/>
            <a:ext cx="3286125" cy="42862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62" name="Picture 2" descr="https://weforum-assets-production.s3-eu-west-1.amazonaws.com/editor/bD4ikTLC2_fTr1843WCwYsZFbkCs-VwJBAQu2COD1rE.png"/>
          <p:cNvPicPr>
            <a:picLocks noGrp="1" noChangeAspect="1" noChangeArrowheads="1"/>
          </p:cNvPicPr>
          <p:nvPr>
            <p:ph idx="4294967295"/>
          </p:nvPr>
        </p:nvPicPr>
        <p:blipFill>
          <a:blip r:embed="rId2" cstate="print"/>
          <a:srcRect/>
          <a:stretch>
            <a:fillRect/>
          </a:stretch>
        </p:blipFill>
        <p:spPr>
          <a:xfrm>
            <a:off x="323850" y="322263"/>
            <a:ext cx="8135938" cy="6138862"/>
          </a:xfrm>
        </p:spPr>
      </p:pic>
      <p:sp>
        <p:nvSpPr>
          <p:cNvPr id="348163" name="標題 1"/>
          <p:cNvSpPr>
            <a:spLocks noGrp="1"/>
          </p:cNvSpPr>
          <p:nvPr>
            <p:ph type="title" idx="4294967295"/>
          </p:nvPr>
        </p:nvSpPr>
        <p:spPr bwMode="auto">
          <a:xfrm>
            <a:off x="500063" y="214313"/>
            <a:ext cx="6286500" cy="1000125"/>
          </a:xfrm>
          <a:noFill/>
        </p:spPr>
        <p:txBody>
          <a:bodyPr wrap="square" lIns="91440" tIns="45720" rIns="91440" bIns="45720" numCol="1" anchor="ctr" anchorCtr="0" compatLnSpc="1">
            <a:prstTxWarp prst="textNoShape">
              <a:avLst/>
            </a:prstTxWarp>
          </a:bodyPr>
          <a:lstStyle/>
          <a:p>
            <a:r>
              <a:rPr lang="zh-TW" altLang="en-US" sz="2800" b="1" cap="none" dirty="0">
                <a:solidFill>
                  <a:srgbClr val="0000FF"/>
                </a:solidFill>
                <a:latin typeface="標楷體" pitchFamily="65" charset="-120"/>
                <a:ea typeface="標楷體" pitchFamily="65" charset="-120"/>
                <a:cs typeface="微軟正黑體"/>
              </a:rPr>
              <a:t>世界經濟論壇預測</a:t>
            </a:r>
            <a:r>
              <a:rPr lang="en-US" altLang="zh-TW" sz="2800" b="1" cap="none" dirty="0">
                <a:solidFill>
                  <a:srgbClr val="0000FF"/>
                </a:solidFill>
                <a:latin typeface="標楷體" pitchFamily="65" charset="-120"/>
                <a:ea typeface="標楷體" pitchFamily="65" charset="-120"/>
                <a:cs typeface="微軟正黑體"/>
              </a:rPr>
              <a:t/>
            </a:r>
            <a:br>
              <a:rPr lang="en-US" altLang="zh-TW" sz="2800" b="1" cap="none" dirty="0">
                <a:solidFill>
                  <a:srgbClr val="0000FF"/>
                </a:solidFill>
                <a:latin typeface="標楷體" pitchFamily="65" charset="-120"/>
                <a:ea typeface="標楷體" pitchFamily="65" charset="-120"/>
                <a:cs typeface="微軟正黑體"/>
              </a:rPr>
            </a:br>
            <a:r>
              <a:rPr lang="zh-TW" altLang="en-US" sz="2800" b="1" cap="none" dirty="0">
                <a:solidFill>
                  <a:srgbClr val="0000FF"/>
                </a:solidFill>
                <a:latin typeface="標楷體" pitchFamily="65" charset="-120"/>
                <a:ea typeface="標楷體" pitchFamily="65" charset="-120"/>
                <a:cs typeface="微軟正黑體"/>
              </a:rPr>
              <a:t>面對第四次工業革命所需的主要能力</a:t>
            </a:r>
          </a:p>
        </p:txBody>
      </p:sp>
      <p:sp>
        <p:nvSpPr>
          <p:cNvPr id="4" name="投影片編號版面配置區 3"/>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CCCB7811-6D81-45B2-8A7E-711FFE399BEC}" type="slidenum">
              <a:rPr kumimoji="0" lang="zh-TW" altLang="en-US" sz="1200">
                <a:solidFill>
                  <a:schemeClr val="tx1">
                    <a:tint val="75000"/>
                  </a:schemeClr>
                </a:solidFill>
                <a:latin typeface="+mn-lt"/>
                <a:ea typeface="+mn-ea"/>
              </a:rPr>
              <a:pPr algn="r" fontAlgn="auto">
                <a:spcBef>
                  <a:spcPts val="0"/>
                </a:spcBef>
                <a:spcAft>
                  <a:spcPts val="0"/>
                </a:spcAft>
                <a:defRPr/>
              </a:pPr>
              <a:t>13</a:t>
            </a:fld>
            <a:endParaRPr kumimoji="0" lang="zh-TW" altLang="en-US" sz="1200">
              <a:solidFill>
                <a:schemeClr val="tx1">
                  <a:tint val="75000"/>
                </a:schemeClr>
              </a:solidFill>
              <a:latin typeface="+mn-lt"/>
              <a:ea typeface="+mn-ea"/>
            </a:endParaRPr>
          </a:p>
        </p:txBody>
      </p:sp>
      <p:sp>
        <p:nvSpPr>
          <p:cNvPr id="348165" name="文字方塊 6"/>
          <p:cNvSpPr txBox="1">
            <a:spLocks noChangeArrowheads="1"/>
          </p:cNvSpPr>
          <p:nvPr/>
        </p:nvSpPr>
        <p:spPr bwMode="auto">
          <a:xfrm>
            <a:off x="4857750" y="6286500"/>
            <a:ext cx="3500438" cy="400050"/>
          </a:xfrm>
          <a:prstGeom prst="rect">
            <a:avLst/>
          </a:prstGeom>
          <a:noFill/>
          <a:ln w="9525">
            <a:noFill/>
            <a:miter lim="800000"/>
            <a:headEnd/>
            <a:tailEnd/>
          </a:ln>
        </p:spPr>
        <p:txBody>
          <a:bodyPr>
            <a:spAutoFit/>
          </a:bodyPr>
          <a:lstStyle/>
          <a:p>
            <a:r>
              <a:rPr lang="en-US" altLang="zh-TW" sz="1000"/>
              <a:t>http://www.weforum.org/agenda/2016/01/the-10-skills-you-need-to-thrive-in-the-fourth-industrial-revolution</a:t>
            </a:r>
            <a:endParaRPr lang="zh-TW" altLang="en-US" sz="1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標題 1"/>
          <p:cNvSpPr>
            <a:spLocks noGrp="1"/>
          </p:cNvSpPr>
          <p:nvPr>
            <p:ph type="title"/>
          </p:nvPr>
        </p:nvSpPr>
        <p:spPr bwMode="auto">
          <a:xfrm>
            <a:off x="250825" y="0"/>
            <a:ext cx="8642350" cy="1500188"/>
          </a:xfrm>
        </p:spPr>
        <p:txBody>
          <a:bodyPr wrap="square" lIns="91440" tIns="45720" rIns="91440" bIns="45720" numCol="1" anchorCtr="0" compatLnSpc="1">
            <a:prstTxWarp prst="textNoShape">
              <a:avLst/>
            </a:prstTxWarp>
          </a:bodyPr>
          <a:lstStyle/>
          <a:p>
            <a:pPr eaLnBrk="1" hangingPunct="1"/>
            <a:r>
              <a:rPr lang="zh-TW" altLang="en-US" sz="3600" b="1" cap="none">
                <a:solidFill>
                  <a:srgbClr val="0000FF"/>
                </a:solidFill>
                <a:latin typeface="標楷體" pitchFamily="65" charset="-120"/>
                <a:ea typeface="標楷體" pitchFamily="65" charset="-120"/>
              </a:rPr>
              <a:t>十二年國教政策理念</a:t>
            </a:r>
            <a:r>
              <a:rPr lang="en-US" altLang="zh-TW" sz="3600" b="1" cap="none">
                <a:solidFill>
                  <a:srgbClr val="0000FF"/>
                </a:solidFill>
                <a:latin typeface="標楷體" pitchFamily="65" charset="-120"/>
                <a:ea typeface="標楷體" pitchFamily="65" charset="-120"/>
              </a:rPr>
              <a:t/>
            </a:r>
            <a:br>
              <a:rPr lang="en-US" altLang="zh-TW" sz="3600" b="1" cap="none">
                <a:solidFill>
                  <a:srgbClr val="0000FF"/>
                </a:solidFill>
                <a:latin typeface="標楷體" pitchFamily="65" charset="-120"/>
                <a:ea typeface="標楷體" pitchFamily="65" charset="-120"/>
              </a:rPr>
            </a:br>
            <a:r>
              <a:rPr lang="zh-TW" altLang="en-US" sz="3600" b="1" cap="none">
                <a:solidFill>
                  <a:srgbClr val="0000FF"/>
                </a:solidFill>
                <a:latin typeface="標楷體" pitchFamily="65" charset="-120"/>
                <a:ea typeface="標楷體" pitchFamily="65" charset="-120"/>
              </a:rPr>
              <a:t>需要透過課綱研修加以落實</a:t>
            </a:r>
          </a:p>
        </p:txBody>
      </p:sp>
      <p:pic>
        <p:nvPicPr>
          <p:cNvPr id="223234" name="Picture 3"/>
          <p:cNvPicPr>
            <a:picLocks noGrp="1" noChangeAspect="1" noChangeArrowheads="1"/>
          </p:cNvPicPr>
          <p:nvPr>
            <p:ph sz="quarter" idx="1"/>
          </p:nvPr>
        </p:nvPicPr>
        <p:blipFill>
          <a:blip r:embed="rId3" cstate="print"/>
          <a:srcRect/>
          <a:stretch>
            <a:fillRect/>
          </a:stretch>
        </p:blipFill>
        <p:spPr>
          <a:xfrm>
            <a:off x="1692275" y="1484313"/>
            <a:ext cx="4933950" cy="4943475"/>
          </a:xfrm>
        </p:spPr>
      </p:pic>
      <p:sp>
        <p:nvSpPr>
          <p:cNvPr id="223235" name="投影片編號版面配置區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36E6C950-2778-4162-8882-F250E53DFF61}" type="slidenum">
              <a:rPr lang="zh-TW" altLang="en-US" smtClean="0">
                <a:latin typeface="Arial" charset="0"/>
                <a:ea typeface="新細明體" charset="-120"/>
              </a:rPr>
              <a:pPr/>
              <a:t>14</a:t>
            </a:fld>
            <a:endParaRPr lang="en-US" altLang="zh-TW">
              <a:latin typeface="Arial" charset="0"/>
              <a:ea typeface="新細明體" charset="-120"/>
            </a:endParaRPr>
          </a:p>
        </p:txBody>
      </p:sp>
      <p:sp>
        <p:nvSpPr>
          <p:cNvPr id="223236" name="文字方塊 6"/>
          <p:cNvSpPr txBox="1">
            <a:spLocks noChangeArrowheads="1"/>
          </p:cNvSpPr>
          <p:nvPr/>
        </p:nvSpPr>
        <p:spPr bwMode="auto">
          <a:xfrm>
            <a:off x="1042988" y="6237288"/>
            <a:ext cx="6842125" cy="307975"/>
          </a:xfrm>
          <a:prstGeom prst="rect">
            <a:avLst/>
          </a:prstGeom>
          <a:solidFill>
            <a:srgbClr val="FFFF00"/>
          </a:solidFill>
          <a:ln w="9525">
            <a:noFill/>
            <a:miter lim="800000"/>
            <a:headEnd/>
            <a:tailEnd/>
          </a:ln>
        </p:spPr>
        <p:txBody>
          <a:bodyPr>
            <a:spAutoFit/>
          </a:bodyPr>
          <a:lstStyle/>
          <a:p>
            <a:pPr algn="ctr"/>
            <a:r>
              <a:rPr lang="zh-TW" altLang="en-US" sz="1400">
                <a:solidFill>
                  <a:srgbClr val="C00000"/>
                </a:solidFill>
              </a:rPr>
              <a:t>圖片來源：十二年國民基本教育</a:t>
            </a:r>
            <a:r>
              <a:rPr lang="en-US" altLang="zh-TW" sz="1400">
                <a:solidFill>
                  <a:srgbClr val="C00000"/>
                </a:solidFill>
              </a:rPr>
              <a:t>http://12basic.edu.tw/temp/brochure2.pdf</a:t>
            </a:r>
            <a:endParaRPr lang="zh-TW" altLang="en-US" sz="1400">
              <a:solidFill>
                <a:srgbClr val="C00000"/>
              </a:solidFill>
            </a:endParaRPr>
          </a:p>
        </p:txBody>
      </p:sp>
      <p:sp>
        <p:nvSpPr>
          <p:cNvPr id="3" name="向左箭號 2"/>
          <p:cNvSpPr>
            <a:spLocks noChangeArrowheads="1"/>
          </p:cNvSpPr>
          <p:nvPr/>
        </p:nvSpPr>
        <p:spPr bwMode="auto">
          <a:xfrm rot="1914860">
            <a:off x="5754688" y="4541838"/>
            <a:ext cx="1227137" cy="933450"/>
          </a:xfrm>
          <a:prstGeom prst="leftArrow">
            <a:avLst>
              <a:gd name="adj1" fmla="val 50000"/>
              <a:gd name="adj2" fmla="val 39159"/>
            </a:avLst>
          </a:prstGeom>
          <a:solidFill>
            <a:srgbClr val="990099"/>
          </a:solidFill>
          <a:ln w="25400" algn="ctr">
            <a:noFill/>
            <a:miter lim="800000"/>
            <a:headEnd/>
            <a:tailEnd/>
          </a:ln>
        </p:spPr>
        <p:txBody>
          <a:bodyPr anchor="ctr"/>
          <a:lstStyle/>
          <a:p>
            <a:pPr algn="ctr">
              <a:defRPr/>
            </a:pPr>
            <a:endParaRPr lang="zh-TW" altLang="en-US">
              <a:solidFill>
                <a:schemeClr val="lt1"/>
              </a:solidFill>
              <a:latin typeface="+mn-lt"/>
              <a:ea typeface="+mn-ea"/>
            </a:endParaRPr>
          </a:p>
        </p:txBody>
      </p:sp>
      <p:sp>
        <p:nvSpPr>
          <p:cNvPr id="6" name="向左箭號 5"/>
          <p:cNvSpPr>
            <a:spLocks noChangeArrowheads="1"/>
          </p:cNvSpPr>
          <p:nvPr/>
        </p:nvSpPr>
        <p:spPr bwMode="auto">
          <a:xfrm rot="-1467590">
            <a:off x="5464175" y="1908175"/>
            <a:ext cx="971550" cy="720725"/>
          </a:xfrm>
          <a:prstGeom prst="leftArrow">
            <a:avLst>
              <a:gd name="adj1" fmla="val 50565"/>
              <a:gd name="adj2" fmla="val 40091"/>
            </a:avLst>
          </a:prstGeom>
          <a:solidFill>
            <a:srgbClr val="ACC1E8"/>
          </a:solidFill>
          <a:ln w="25400" algn="ctr">
            <a:noFill/>
            <a:miter lim="800000"/>
            <a:headEnd/>
            <a:tailEnd/>
          </a:ln>
        </p:spPr>
        <p:txBody>
          <a:bodyPr anchor="ctr"/>
          <a:lstStyle/>
          <a:p>
            <a:pPr algn="ctr">
              <a:defRPr/>
            </a:pPr>
            <a:endParaRPr lang="zh-TW" altLang="en-US">
              <a:solidFill>
                <a:schemeClr val="lt1"/>
              </a:solidFill>
              <a:latin typeface="+mn-lt"/>
              <a:ea typeface="+mn-ea"/>
            </a:endParaRPr>
          </a:p>
        </p:txBody>
      </p:sp>
      <p:sp>
        <p:nvSpPr>
          <p:cNvPr id="8" name="向左箭號 7"/>
          <p:cNvSpPr>
            <a:spLocks noChangeArrowheads="1"/>
          </p:cNvSpPr>
          <p:nvPr/>
        </p:nvSpPr>
        <p:spPr bwMode="auto">
          <a:xfrm rot="8809792">
            <a:off x="1292225" y="4448175"/>
            <a:ext cx="971550" cy="722313"/>
          </a:xfrm>
          <a:prstGeom prst="leftArrow">
            <a:avLst>
              <a:gd name="adj1" fmla="val 50565"/>
              <a:gd name="adj2" fmla="val 40003"/>
            </a:avLst>
          </a:prstGeom>
          <a:solidFill>
            <a:srgbClr val="ACC1E8"/>
          </a:solidFill>
          <a:ln w="25400" algn="ctr">
            <a:noFill/>
            <a:miter lim="800000"/>
            <a:headEnd/>
            <a:tailEnd/>
          </a:ln>
        </p:spPr>
        <p:txBody>
          <a:bodyPr rot="10800000" anchor="ctr"/>
          <a:lstStyle/>
          <a:p>
            <a:pPr algn="ctr">
              <a:defRPr/>
            </a:pPr>
            <a:endParaRPr lang="zh-TW" altLang="en-US">
              <a:solidFill>
                <a:schemeClr val="lt1"/>
              </a:solidFill>
              <a:latin typeface="+mn-lt"/>
              <a:ea typeface="+mn-ea"/>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標題 1"/>
          <p:cNvSpPr>
            <a:spLocks noGrp="1"/>
          </p:cNvSpPr>
          <p:nvPr>
            <p:ph type="title" idx="4294967295"/>
          </p:nvPr>
        </p:nvSpPr>
        <p:spPr bwMode="auto">
          <a:xfrm>
            <a:off x="428625" y="142875"/>
            <a:ext cx="8572500" cy="1214438"/>
          </a:xfrm>
          <a:noFill/>
        </p:spPr>
        <p:txBody>
          <a:bodyPr wrap="square" lIns="91440" tIns="45720" rIns="91440" bIns="45720" numCol="1" anchor="ctr" anchorCtr="0" compatLnSpc="1">
            <a:prstTxWarp prst="textNoShape">
              <a:avLst/>
            </a:prstTxWarp>
          </a:bodyPr>
          <a:lstStyle/>
          <a:p>
            <a:r>
              <a:rPr lang="zh-TW" altLang="en-US" sz="3200" b="1" cap="none" dirty="0">
                <a:solidFill>
                  <a:srgbClr val="0000FF"/>
                </a:solidFill>
                <a:latin typeface="標楷體" pitchFamily="65" charset="-120"/>
                <a:ea typeface="標楷體" pitchFamily="65" charset="-120"/>
              </a:rPr>
              <a:t>總綱規範、引導學校課程教學的發展與實施；</a:t>
            </a:r>
            <a:r>
              <a:rPr lang="en-US" altLang="zh-TW" sz="3200" b="1" cap="none" dirty="0">
                <a:solidFill>
                  <a:srgbClr val="0000FF"/>
                </a:solidFill>
                <a:latin typeface="標楷體" pitchFamily="65" charset="-120"/>
                <a:ea typeface="標楷體" pitchFamily="65" charset="-120"/>
              </a:rPr>
              <a:t/>
            </a:r>
            <a:br>
              <a:rPr lang="en-US" altLang="zh-TW" sz="3200" b="1" cap="none" dirty="0">
                <a:solidFill>
                  <a:srgbClr val="0000FF"/>
                </a:solidFill>
                <a:latin typeface="標楷體" pitchFamily="65" charset="-120"/>
                <a:ea typeface="標楷體" pitchFamily="65" charset="-120"/>
              </a:rPr>
            </a:br>
            <a:r>
              <a:rPr lang="zh-TW" altLang="en-US" sz="3200" b="1" cap="none" dirty="0">
                <a:solidFill>
                  <a:srgbClr val="0000FF"/>
                </a:solidFill>
                <a:latin typeface="標楷體" pitchFamily="65" charset="-120"/>
                <a:ea typeface="標楷體" pitchFamily="65" charset="-120"/>
              </a:rPr>
              <a:t>重要的是，要能照顧每一個孩子的學習。</a:t>
            </a:r>
          </a:p>
        </p:txBody>
      </p:sp>
      <p:sp>
        <p:nvSpPr>
          <p:cNvPr id="4" name="投影片編號版面配置區 3"/>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F6324413-962D-4B99-953E-5C95CE449539}" type="slidenum">
              <a:rPr kumimoji="0" lang="zh-TW" altLang="en-US" sz="1200">
                <a:solidFill>
                  <a:schemeClr val="tx1">
                    <a:tint val="75000"/>
                  </a:schemeClr>
                </a:solidFill>
                <a:latin typeface="+mn-lt"/>
                <a:ea typeface="+mn-ea"/>
              </a:rPr>
              <a:pPr algn="r" fontAlgn="auto">
                <a:spcBef>
                  <a:spcPts val="0"/>
                </a:spcBef>
                <a:spcAft>
                  <a:spcPts val="0"/>
                </a:spcAft>
                <a:defRPr/>
              </a:pPr>
              <a:t>15</a:t>
            </a:fld>
            <a:endParaRPr kumimoji="0" lang="zh-TW" altLang="en-US" sz="1200">
              <a:solidFill>
                <a:schemeClr val="tx1">
                  <a:tint val="75000"/>
                </a:schemeClr>
              </a:solidFill>
              <a:latin typeface="+mn-lt"/>
              <a:ea typeface="+mn-ea"/>
            </a:endParaRPr>
          </a:p>
        </p:txBody>
      </p:sp>
      <p:pic>
        <p:nvPicPr>
          <p:cNvPr id="11" name="Picture 5"/>
          <p:cNvPicPr>
            <a:picLocks noChangeAspect="1" noChangeArrowheads="1"/>
          </p:cNvPicPr>
          <p:nvPr/>
        </p:nvPicPr>
        <p:blipFill rotWithShape="1">
          <a:blip r:embed="rId2" cstate="email">
            <a:extLst/>
          </a:blip>
          <a:srcRect/>
          <a:stretch/>
        </p:blipFill>
        <p:spPr bwMode="auto">
          <a:xfrm>
            <a:off x="2857488" y="4071942"/>
            <a:ext cx="4234792" cy="2294219"/>
          </a:xfrm>
          <a:prstGeom prst="rect">
            <a:avLst/>
          </a:prstGeom>
          <a:ln>
            <a:noFill/>
          </a:ln>
          <a:effectLst>
            <a:glow rad="139700">
              <a:schemeClr val="accent2">
                <a:satMod val="175000"/>
                <a:alpha val="40000"/>
              </a:schemeClr>
            </a:glow>
            <a:softEdge rad="112500"/>
          </a:effectLst>
          <a:extLst/>
        </p:spPr>
      </p:pic>
      <p:pic>
        <p:nvPicPr>
          <p:cNvPr id="147457" name="Picture 1"/>
          <p:cNvPicPr>
            <a:picLocks noGrp="1" noChangeAspect="1" noChangeArrowheads="1"/>
          </p:cNvPicPr>
          <p:nvPr>
            <p:ph idx="4294967295"/>
          </p:nvPr>
        </p:nvPicPr>
        <p:blipFill>
          <a:blip r:embed="rId3" cstate="print"/>
          <a:srcRect/>
          <a:stretch>
            <a:fillRect/>
          </a:stretch>
        </p:blipFill>
        <p:spPr>
          <a:xfrm>
            <a:off x="142875" y="1357313"/>
            <a:ext cx="2500313" cy="3946525"/>
          </a:xfrm>
          <a:effectLst>
            <a:outerShdw blurRad="292100" dist="139700" dir="2700000" algn="tl" rotWithShape="0">
              <a:srgbClr val="333333">
                <a:alpha val="65000"/>
              </a:srgbClr>
            </a:outerShdw>
          </a:effectLst>
        </p:spPr>
      </p:pic>
      <p:pic>
        <p:nvPicPr>
          <p:cNvPr id="147459" name="Picture 3" descr="https://upload.wikimedia.org/wikipedia/commons/e/e6/Japanese_textbooks.jpg"/>
          <p:cNvPicPr>
            <a:picLocks noChangeAspect="1" noChangeArrowheads="1"/>
          </p:cNvPicPr>
          <p:nvPr/>
        </p:nvPicPr>
        <p:blipFill>
          <a:blip r:embed="rId4" cstate="print"/>
          <a:srcRect/>
          <a:stretch>
            <a:fillRect/>
          </a:stretch>
        </p:blipFill>
        <p:spPr bwMode="auto">
          <a:xfrm>
            <a:off x="2786063" y="1357313"/>
            <a:ext cx="3357562" cy="2517775"/>
          </a:xfrm>
          <a:prstGeom prst="rect">
            <a:avLst/>
          </a:prstGeom>
          <a:ln>
            <a:noFill/>
          </a:ln>
          <a:effectLst>
            <a:outerShdw blurRad="292100" dist="139700" dir="2700000" algn="tl" rotWithShape="0">
              <a:srgbClr val="333333">
                <a:alpha val="65000"/>
              </a:srgbClr>
            </a:outerShdw>
          </a:effectLst>
        </p:spPr>
      </p:pic>
      <p:sp>
        <p:nvSpPr>
          <p:cNvPr id="8" name="矩形 7"/>
          <p:cNvSpPr/>
          <p:nvPr/>
        </p:nvSpPr>
        <p:spPr>
          <a:xfrm>
            <a:off x="941388" y="1498600"/>
            <a:ext cx="488950" cy="127000"/>
          </a:xfrm>
          <a:prstGeom prst="rect">
            <a:avLst/>
          </a:prstGeom>
          <a:solidFill>
            <a:srgbClr val="FAED9E"/>
          </a:solidFill>
          <a:ln>
            <a:solidFill>
              <a:srgbClr val="FAED9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349192" name="文字方塊 8"/>
          <p:cNvSpPr txBox="1">
            <a:spLocks noChangeArrowheads="1"/>
          </p:cNvSpPr>
          <p:nvPr/>
        </p:nvSpPr>
        <p:spPr bwMode="auto">
          <a:xfrm>
            <a:off x="285750" y="6072188"/>
            <a:ext cx="2214563" cy="461962"/>
          </a:xfrm>
          <a:prstGeom prst="rect">
            <a:avLst/>
          </a:prstGeom>
          <a:noFill/>
          <a:ln w="9525">
            <a:noFill/>
            <a:miter lim="800000"/>
            <a:headEnd/>
            <a:tailEnd/>
          </a:ln>
        </p:spPr>
        <p:txBody>
          <a:bodyPr>
            <a:spAutoFit/>
          </a:bodyPr>
          <a:lstStyle/>
          <a:p>
            <a:r>
              <a:rPr lang="zh-TW" altLang="en-US" sz="1200"/>
              <a:t>圖片來源：介壽國中、維基百科、華南國小</a:t>
            </a:r>
          </a:p>
        </p:txBody>
      </p:sp>
      <p:pic>
        <p:nvPicPr>
          <p:cNvPr id="147462" name="Picture 6"/>
          <p:cNvPicPr>
            <a:picLocks noChangeAspect="1" noChangeArrowheads="1"/>
          </p:cNvPicPr>
          <p:nvPr/>
        </p:nvPicPr>
        <p:blipFill>
          <a:blip r:embed="rId5" cstate="print"/>
          <a:srcRect/>
          <a:stretch>
            <a:fillRect/>
          </a:stretch>
        </p:blipFill>
        <p:spPr bwMode="auto">
          <a:xfrm>
            <a:off x="6286500" y="2000250"/>
            <a:ext cx="2530475" cy="185737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7329" name="群組 4"/>
          <p:cNvGrpSpPr>
            <a:grpSpLocks/>
          </p:cNvGrpSpPr>
          <p:nvPr/>
        </p:nvGrpSpPr>
        <p:grpSpPr bwMode="auto">
          <a:xfrm>
            <a:off x="1547813" y="2663825"/>
            <a:ext cx="6570662" cy="1530350"/>
            <a:chOff x="911908" y="3415078"/>
            <a:chExt cx="2321682" cy="2866858"/>
          </a:xfrm>
        </p:grpSpPr>
        <p:sp>
          <p:nvSpPr>
            <p:cNvPr id="6" name="圓角矩形 5"/>
            <p:cNvSpPr/>
            <p:nvPr/>
          </p:nvSpPr>
          <p:spPr>
            <a:xfrm>
              <a:off x="2340031" y="5303518"/>
              <a:ext cx="712379" cy="978418"/>
            </a:xfrm>
            <a:prstGeom prst="roundRect">
              <a:avLst/>
            </a:prstGeom>
            <a:no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 name="圓角矩形 4"/>
            <p:cNvSpPr/>
            <p:nvPr/>
          </p:nvSpPr>
          <p:spPr>
            <a:xfrm>
              <a:off x="911908" y="3415078"/>
              <a:ext cx="2321682" cy="883255"/>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defTabSz="1422400">
                <a:lnSpc>
                  <a:spcPct val="90000"/>
                </a:lnSpc>
                <a:spcAft>
                  <a:spcPct val="35000"/>
                </a:spcAft>
                <a:defRPr/>
              </a:pPr>
              <a:r>
                <a:rPr lang="zh-TW" altLang="en-US" sz="3200" b="1" dirty="0">
                  <a:latin typeface="標楷體" panose="03000509000000000000" pitchFamily="65" charset="-120"/>
                  <a:ea typeface="標楷體" panose="03000509000000000000" pitchFamily="65" charset="-120"/>
                </a:rPr>
                <a:t>檢視現行課程實施成效</a:t>
              </a:r>
            </a:p>
          </p:txBody>
        </p:sp>
      </p:grpSp>
      <p:sp>
        <p:nvSpPr>
          <p:cNvPr id="9" name="向上箭號 8"/>
          <p:cNvSpPr/>
          <p:nvPr/>
        </p:nvSpPr>
        <p:spPr>
          <a:xfrm>
            <a:off x="4329113" y="4652963"/>
            <a:ext cx="485775" cy="6191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標楷體" panose="03000509000000000000" pitchFamily="65" charset="-120"/>
              <a:ea typeface="標楷體" panose="03000509000000000000" pitchFamily="65" charset="-120"/>
            </a:endParaRPr>
          </a:p>
        </p:txBody>
      </p:sp>
      <p:grpSp>
        <p:nvGrpSpPr>
          <p:cNvPr id="227331" name="群組 16"/>
          <p:cNvGrpSpPr>
            <a:grpSpLocks/>
          </p:cNvGrpSpPr>
          <p:nvPr/>
        </p:nvGrpSpPr>
        <p:grpSpPr bwMode="auto">
          <a:xfrm>
            <a:off x="900113" y="4005263"/>
            <a:ext cx="2636837" cy="625475"/>
            <a:chOff x="99363" y="1615017"/>
            <a:chExt cx="2277706" cy="809544"/>
          </a:xfrm>
        </p:grpSpPr>
        <p:sp>
          <p:nvSpPr>
            <p:cNvPr id="18" name="圓角矩形 17"/>
            <p:cNvSpPr/>
            <p:nvPr/>
          </p:nvSpPr>
          <p:spPr>
            <a:xfrm>
              <a:off x="99363" y="1615017"/>
              <a:ext cx="2277706" cy="745848"/>
            </a:xfrm>
            <a:prstGeom prst="roundRect">
              <a:avLst/>
            </a:prstGeom>
            <a:solidFill>
              <a:srgbClr val="005C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圓角矩形 4"/>
            <p:cNvSpPr/>
            <p:nvPr/>
          </p:nvSpPr>
          <p:spPr>
            <a:xfrm>
              <a:off x="99363" y="1615017"/>
              <a:ext cx="2168003" cy="809544"/>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lgn="ctr" defTabSz="1422400">
                <a:lnSpc>
                  <a:spcPct val="90000"/>
                </a:lnSpc>
                <a:spcAft>
                  <a:spcPct val="35000"/>
                </a:spcAft>
                <a:defRPr/>
              </a:pPr>
              <a:r>
                <a:rPr lang="zh-TW" altLang="en-US" sz="2800" b="1" dirty="0">
                  <a:latin typeface="標楷體" panose="03000509000000000000" pitchFamily="65" charset="-120"/>
                  <a:ea typeface="標楷體" panose="03000509000000000000" pitchFamily="65" charset="-120"/>
                </a:rPr>
                <a:t>盱衡社會變遷</a:t>
              </a:r>
              <a:endParaRPr lang="en-US" altLang="zh-TW" sz="2800" b="1" dirty="0">
                <a:latin typeface="標楷體" panose="03000509000000000000" pitchFamily="65" charset="-120"/>
                <a:ea typeface="標楷體" panose="03000509000000000000" pitchFamily="65" charset="-120"/>
              </a:endParaRPr>
            </a:p>
          </p:txBody>
        </p:sp>
      </p:grpSp>
      <p:sp>
        <p:nvSpPr>
          <p:cNvPr id="20" name="圓角矩形 19"/>
          <p:cNvSpPr/>
          <p:nvPr/>
        </p:nvSpPr>
        <p:spPr>
          <a:xfrm>
            <a:off x="3671888" y="4005263"/>
            <a:ext cx="2052637" cy="576262"/>
          </a:xfrm>
          <a:prstGeom prst="roundRect">
            <a:avLst/>
          </a:prstGeom>
          <a:solidFill>
            <a:srgbClr val="005C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a:defRPr/>
            </a:pPr>
            <a:r>
              <a:rPr lang="zh-TW" altLang="en-US" sz="2800" b="1" dirty="0">
                <a:solidFill>
                  <a:schemeClr val="bg1"/>
                </a:solidFill>
                <a:latin typeface="標楷體" panose="03000509000000000000" pitchFamily="65" charset="-120"/>
                <a:ea typeface="標楷體" panose="03000509000000000000" pitchFamily="65" charset="-120"/>
              </a:rPr>
              <a:t>全球化趨勢</a:t>
            </a:r>
          </a:p>
        </p:txBody>
      </p:sp>
      <p:grpSp>
        <p:nvGrpSpPr>
          <p:cNvPr id="227333" name="群組 20"/>
          <p:cNvGrpSpPr>
            <a:grpSpLocks/>
          </p:cNvGrpSpPr>
          <p:nvPr/>
        </p:nvGrpSpPr>
        <p:grpSpPr bwMode="auto">
          <a:xfrm>
            <a:off x="5867400" y="4005263"/>
            <a:ext cx="2592388" cy="625475"/>
            <a:chOff x="171371" y="1987531"/>
            <a:chExt cx="2287218" cy="809543"/>
          </a:xfrm>
        </p:grpSpPr>
        <p:sp>
          <p:nvSpPr>
            <p:cNvPr id="22" name="圓角矩形 21"/>
            <p:cNvSpPr/>
            <p:nvPr/>
          </p:nvSpPr>
          <p:spPr>
            <a:xfrm>
              <a:off x="171371" y="1987531"/>
              <a:ext cx="2277413" cy="745847"/>
            </a:xfrm>
            <a:prstGeom prst="roundRect">
              <a:avLst/>
            </a:prstGeom>
            <a:solidFill>
              <a:srgbClr val="005C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圓角矩形 4"/>
            <p:cNvSpPr/>
            <p:nvPr/>
          </p:nvSpPr>
          <p:spPr>
            <a:xfrm>
              <a:off x="247005" y="1987531"/>
              <a:ext cx="2211584" cy="809543"/>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defRPr/>
              </a:pPr>
              <a:r>
                <a:rPr lang="zh-TW" altLang="en-US" sz="2800" b="1" dirty="0">
                  <a:latin typeface="標楷體" panose="03000509000000000000" pitchFamily="65" charset="-120"/>
                  <a:ea typeface="標楷體" panose="03000509000000000000" pitchFamily="65" charset="-120"/>
                </a:rPr>
                <a:t>未來人才培育</a:t>
              </a:r>
            </a:p>
          </p:txBody>
        </p:sp>
      </p:grpSp>
      <p:cxnSp>
        <p:nvCxnSpPr>
          <p:cNvPr id="25" name="直線接點 24"/>
          <p:cNvCxnSpPr/>
          <p:nvPr/>
        </p:nvCxnSpPr>
        <p:spPr>
          <a:xfrm>
            <a:off x="3492500" y="4365625"/>
            <a:ext cx="287338" cy="0"/>
          </a:xfrm>
          <a:prstGeom prst="line">
            <a:avLst/>
          </a:prstGeom>
          <a:ln w="76200">
            <a:solidFill>
              <a:srgbClr val="920000"/>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5651500" y="4365625"/>
            <a:ext cx="288925" cy="0"/>
          </a:xfrm>
          <a:prstGeom prst="line">
            <a:avLst/>
          </a:prstGeom>
          <a:ln w="76200">
            <a:solidFill>
              <a:srgbClr val="920000"/>
            </a:solidFill>
          </a:ln>
        </p:spPr>
        <p:style>
          <a:lnRef idx="1">
            <a:schemeClr val="accent1"/>
          </a:lnRef>
          <a:fillRef idx="0">
            <a:schemeClr val="accent1"/>
          </a:fillRef>
          <a:effectRef idx="0">
            <a:schemeClr val="accent1"/>
          </a:effectRef>
          <a:fontRef idx="minor">
            <a:schemeClr val="tx1"/>
          </a:fontRef>
        </p:style>
      </p:cxnSp>
      <p:grpSp>
        <p:nvGrpSpPr>
          <p:cNvPr id="28" name="群組 27"/>
          <p:cNvGrpSpPr/>
          <p:nvPr/>
        </p:nvGrpSpPr>
        <p:grpSpPr>
          <a:xfrm>
            <a:off x="1259632" y="5301208"/>
            <a:ext cx="6624736" cy="979325"/>
            <a:chOff x="-936099" y="3151247"/>
            <a:chExt cx="6624736" cy="979325"/>
          </a:xfrm>
          <a:solidFill>
            <a:srgbClr val="920000"/>
          </a:solidFill>
        </p:grpSpPr>
        <p:sp>
          <p:nvSpPr>
            <p:cNvPr id="29" name="圓角矩形 28"/>
            <p:cNvSpPr/>
            <p:nvPr/>
          </p:nvSpPr>
          <p:spPr>
            <a:xfrm>
              <a:off x="-936099" y="3151247"/>
              <a:ext cx="6624736" cy="979325"/>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0" name="圓角矩形 4"/>
            <p:cNvSpPr/>
            <p:nvPr/>
          </p:nvSpPr>
          <p:spPr>
            <a:xfrm>
              <a:off x="-216019" y="3223255"/>
              <a:ext cx="5760640" cy="792088"/>
            </a:xfrm>
            <a:prstGeom prst="rect">
              <a:avLst/>
            </a:prstGeom>
            <a:grpFill/>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defRPr/>
              </a:pPr>
              <a:r>
                <a:rPr lang="zh-TW" altLang="en-US" sz="4000" b="1" dirty="0">
                  <a:latin typeface="標楷體" panose="03000509000000000000" pitchFamily="65" charset="-120"/>
                  <a:ea typeface="標楷體" panose="03000509000000000000" pitchFamily="65" charset="-120"/>
                </a:rPr>
                <a:t>檢視現行課程實施成效</a:t>
              </a:r>
            </a:p>
          </p:txBody>
        </p:sp>
      </p:grpSp>
      <p:sp>
        <p:nvSpPr>
          <p:cNvPr id="31" name="向上箭號 30"/>
          <p:cNvSpPr/>
          <p:nvPr/>
        </p:nvSpPr>
        <p:spPr>
          <a:xfrm>
            <a:off x="4329113" y="3429000"/>
            <a:ext cx="485775" cy="6191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標楷體" panose="03000509000000000000" pitchFamily="65" charset="-120"/>
              <a:ea typeface="標楷體" panose="03000509000000000000" pitchFamily="65" charset="-120"/>
            </a:endParaRPr>
          </a:p>
        </p:txBody>
      </p:sp>
      <p:grpSp>
        <p:nvGrpSpPr>
          <p:cNvPr id="32" name="群組 31"/>
          <p:cNvGrpSpPr/>
          <p:nvPr/>
        </p:nvGrpSpPr>
        <p:grpSpPr>
          <a:xfrm>
            <a:off x="2232865" y="2348880"/>
            <a:ext cx="4678269" cy="979325"/>
            <a:chOff x="-996923" y="-97497"/>
            <a:chExt cx="6624735" cy="979325"/>
          </a:xfrm>
          <a:solidFill>
            <a:srgbClr val="C00000"/>
          </a:solidFill>
        </p:grpSpPr>
        <p:sp>
          <p:nvSpPr>
            <p:cNvPr id="33" name="圓角矩形 32"/>
            <p:cNvSpPr/>
            <p:nvPr/>
          </p:nvSpPr>
          <p:spPr>
            <a:xfrm>
              <a:off x="-996923" y="-97497"/>
              <a:ext cx="6624735" cy="979325"/>
            </a:xfrm>
            <a:prstGeom prst="round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4" name="圓角矩形 4"/>
            <p:cNvSpPr/>
            <p:nvPr/>
          </p:nvSpPr>
          <p:spPr>
            <a:xfrm>
              <a:off x="-996923" y="-25489"/>
              <a:ext cx="6624735" cy="883711"/>
            </a:xfrm>
            <a:prstGeom prst="rect">
              <a:avLst/>
            </a:prstGeom>
            <a:grpFill/>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defRPr/>
              </a:pPr>
              <a:r>
                <a:rPr lang="zh-TW" altLang="en-US" sz="2800" b="1" dirty="0">
                  <a:latin typeface="標楷體" panose="03000509000000000000" pitchFamily="65" charset="-120"/>
                  <a:ea typeface="標楷體" panose="03000509000000000000" pitchFamily="65" charset="-120"/>
                </a:rPr>
                <a:t>強化連貫統整實踐素養導向</a:t>
              </a:r>
            </a:p>
          </p:txBody>
        </p:sp>
      </p:grpSp>
      <p:sp>
        <p:nvSpPr>
          <p:cNvPr id="35" name="向上箭號 34"/>
          <p:cNvSpPr/>
          <p:nvPr/>
        </p:nvSpPr>
        <p:spPr>
          <a:xfrm>
            <a:off x="4329113" y="1628775"/>
            <a:ext cx="485775" cy="6191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標楷體" panose="03000509000000000000" pitchFamily="65" charset="-120"/>
              <a:ea typeface="標楷體" panose="03000509000000000000" pitchFamily="65" charset="-120"/>
            </a:endParaRPr>
          </a:p>
        </p:txBody>
      </p:sp>
      <p:grpSp>
        <p:nvGrpSpPr>
          <p:cNvPr id="227340" name="群組 35"/>
          <p:cNvGrpSpPr>
            <a:grpSpLocks/>
          </p:cNvGrpSpPr>
          <p:nvPr/>
        </p:nvGrpSpPr>
        <p:grpSpPr bwMode="auto">
          <a:xfrm>
            <a:off x="2303463" y="549275"/>
            <a:ext cx="4537075" cy="979488"/>
            <a:chOff x="-1272052" y="-2050097"/>
            <a:chExt cx="6624734" cy="979325"/>
          </a:xfrm>
        </p:grpSpPr>
        <p:sp>
          <p:nvSpPr>
            <p:cNvPr id="37" name="圓角矩形 36"/>
            <p:cNvSpPr/>
            <p:nvPr/>
          </p:nvSpPr>
          <p:spPr>
            <a:xfrm>
              <a:off x="-1272052" y="-2050097"/>
              <a:ext cx="6624734" cy="979325"/>
            </a:xfrm>
            <a:prstGeom prst="roundRect">
              <a:avLst/>
            </a:prstGeom>
            <a:solidFill>
              <a:srgbClr val="FF2F2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8" name="圓角矩形 4"/>
            <p:cNvSpPr/>
            <p:nvPr/>
          </p:nvSpPr>
          <p:spPr>
            <a:xfrm>
              <a:off x="-1123702" y="-1978671"/>
              <a:ext cx="6328035" cy="884090"/>
            </a:xfrm>
            <a:prstGeom prst="rect">
              <a:avLst/>
            </a:prstGeom>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p>
              <a:pPr>
                <a:defRPr/>
              </a:pPr>
              <a:r>
                <a:rPr lang="zh-TW" altLang="en-US" sz="3200" b="1" dirty="0">
                  <a:latin typeface="標楷體" panose="03000509000000000000" pitchFamily="65" charset="-120"/>
                  <a:ea typeface="標楷體" panose="03000509000000000000" pitchFamily="65" charset="-120"/>
                </a:rPr>
                <a:t>落實適性揚才終身學習</a:t>
              </a:r>
            </a:p>
          </p:txBody>
        </p:sp>
      </p:grpSp>
      <p:sp>
        <p:nvSpPr>
          <p:cNvPr id="227341" name="文字方塊 38"/>
          <p:cNvSpPr txBox="1">
            <a:spLocks noChangeArrowheads="1"/>
          </p:cNvSpPr>
          <p:nvPr/>
        </p:nvSpPr>
        <p:spPr bwMode="auto">
          <a:xfrm>
            <a:off x="179388" y="115888"/>
            <a:ext cx="2089150" cy="769937"/>
          </a:xfrm>
          <a:prstGeom prst="rect">
            <a:avLst/>
          </a:prstGeom>
          <a:noFill/>
          <a:ln w="9525">
            <a:noFill/>
            <a:miter lim="800000"/>
            <a:headEnd/>
            <a:tailEnd/>
          </a:ln>
        </p:spPr>
        <p:txBody>
          <a:bodyPr>
            <a:spAutoFit/>
          </a:bodyPr>
          <a:lstStyle/>
          <a:p>
            <a:r>
              <a:rPr lang="zh-TW" altLang="en-US" sz="4400" b="1">
                <a:solidFill>
                  <a:srgbClr val="002060"/>
                </a:solidFill>
                <a:latin typeface="標楷體" pitchFamily="65" charset="-120"/>
                <a:ea typeface="標楷體" pitchFamily="65" charset="-120"/>
              </a:rPr>
              <a:t>願景：</a:t>
            </a:r>
          </a:p>
        </p:txBody>
      </p:sp>
      <p:sp>
        <p:nvSpPr>
          <p:cNvPr id="227342" name="投影片編號版面配置區 39"/>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DD4C8305-B203-4E3C-A28C-23920EBE0CB4}" type="slidenum">
              <a:rPr lang="zh-TW" altLang="en-US" smtClean="0">
                <a:latin typeface="標楷體" pitchFamily="65" charset="-120"/>
                <a:ea typeface="標楷體" pitchFamily="65" charset="-120"/>
              </a:rPr>
              <a:pPr/>
              <a:t>16</a:t>
            </a:fld>
            <a:endParaRPr lang="en-US" altLang="zh-TW">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標題 5"/>
          <p:cNvSpPr>
            <a:spLocks noGrp="1"/>
          </p:cNvSpPr>
          <p:nvPr>
            <p:ph type="title"/>
          </p:nvPr>
        </p:nvSpPr>
        <p:spPr>
          <a:xfrm>
            <a:off x="1785938" y="428625"/>
            <a:ext cx="6172200" cy="982663"/>
          </a:xfrm>
        </p:spPr>
        <p:txBody>
          <a:bodyPr/>
          <a:lstStyle/>
          <a:p>
            <a:pPr marL="174625" eaLnBrk="1" fontAlgn="auto" hangingPunct="1">
              <a:spcAft>
                <a:spcPts val="0"/>
              </a:spcAft>
              <a:defRPr/>
            </a:pPr>
            <a:r>
              <a:rPr lang="zh-TW" altLang="en-US" sz="4400" dirty="0">
                <a:solidFill>
                  <a:srgbClr val="920000"/>
                </a:solidFill>
                <a:latin typeface="標楷體" panose="03000509000000000000" pitchFamily="65" charset="-120"/>
                <a:ea typeface="標楷體" panose="03000509000000000000" pitchFamily="65" charset="-120"/>
              </a:rPr>
              <a:t>貳、新課綱的研修歷程</a:t>
            </a:r>
            <a:endParaRPr lang="en-US" altLang="zh-TW" sz="4400" dirty="0">
              <a:solidFill>
                <a:srgbClr val="920000"/>
              </a:solidFill>
              <a:latin typeface="標楷體" panose="03000509000000000000" pitchFamily="65" charset="-120"/>
              <a:ea typeface="標楷體" panose="03000509000000000000" pitchFamily="65" charset="-120"/>
            </a:endParaRPr>
          </a:p>
        </p:txBody>
      </p:sp>
      <p:sp>
        <p:nvSpPr>
          <p:cNvPr id="229379" name="投影片編號版面配置區 7"/>
          <p:cNvSpPr>
            <a:spLocks noGrp="1"/>
          </p:cNvSpPr>
          <p:nvPr>
            <p:ph type="sldNum" sz="quarter" idx="12"/>
          </p:nvPr>
        </p:nvSpPr>
        <p:spPr>
          <a:noFill/>
          <a:ln>
            <a:miter lim="800000"/>
            <a:headEnd/>
            <a:tailEnd/>
          </a:ln>
        </p:spPr>
        <p:txBody>
          <a:bodyPr wrap="square" lIns="91440" tIns="45720" rIns="91440" bIns="45720" numCol="1" anchorCtr="0" compatLnSpc="1">
            <a:prstTxWarp prst="textNoShape">
              <a:avLst/>
            </a:prstTxWarp>
          </a:bodyPr>
          <a:lstStyle/>
          <a:p>
            <a:fld id="{3DC86C6A-FEEC-4DFA-AD90-4677F55AB8BC}" type="slidenum">
              <a:rPr lang="zh-TW" altLang="en-US" smtClean="0">
                <a:latin typeface="標楷體" pitchFamily="65" charset="-120"/>
                <a:ea typeface="標楷體" pitchFamily="65" charset="-120"/>
              </a:rPr>
              <a:pPr/>
              <a:t>17</a:t>
            </a:fld>
            <a:endParaRPr lang="en-US" altLang="zh-TW">
              <a:latin typeface="標楷體" pitchFamily="65" charset="-120"/>
              <a:ea typeface="標楷體" pitchFamily="65" charset="-120"/>
            </a:endParaRPr>
          </a:p>
        </p:txBody>
      </p:sp>
      <p:graphicFrame>
        <p:nvGraphicFramePr>
          <p:cNvPr id="10" name="資料庫圖表 9"/>
          <p:cNvGraphicFramePr/>
          <p:nvPr>
            <p:extLst>
              <p:ext uri="{D42A27DB-BD31-4B8C-83A1-F6EECF244321}">
                <p14:modId xmlns:p14="http://schemas.microsoft.com/office/powerpoint/2010/main" val="3917962708"/>
              </p:ext>
            </p:extLst>
          </p:nvPr>
        </p:nvGraphicFramePr>
        <p:xfrm>
          <a:off x="1918050" y="1708140"/>
          <a:ext cx="6900383" cy="46434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1392238" y="285750"/>
            <a:ext cx="6359525" cy="714375"/>
          </a:xfrm>
        </p:spPr>
        <p:txBody>
          <a:bodyPr>
            <a:noAutofit/>
          </a:bodyPr>
          <a:lstStyle/>
          <a:p>
            <a:pPr marL="185738" algn="ctr" defTabSz="457200" eaLnBrk="1" fontAlgn="auto" hangingPunct="1">
              <a:spcAft>
                <a:spcPts val="0"/>
              </a:spcAft>
              <a:defRPr/>
            </a:pPr>
            <a:r>
              <a:rPr lang="en-US" altLang="zh-TW" sz="42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rPr>
              <a:t/>
            </a:r>
            <a:br>
              <a:rPr lang="en-US" altLang="zh-TW" sz="42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rPr>
            </a:br>
            <a:r>
              <a:rPr lang="zh-TW" altLang="en-US" sz="42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rPr>
              <a:t>建立課綱研修週期及階段</a:t>
            </a:r>
            <a:r>
              <a:rPr lang="en-US" altLang="zh-TW" sz="42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rPr>
              <a:t> </a:t>
            </a:r>
            <a:endParaRPr lang="zh-TW" altLang="en-US" sz="42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231426" name="投影片編號版面配置區 5"/>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6B9E8926-4EF8-4481-8C49-02A4B0FD5B07}" type="slidenum">
              <a:rPr lang="zh-TW" altLang="en-US" smtClean="0">
                <a:latin typeface="Arial" charset="0"/>
                <a:ea typeface="新細明體" charset="-120"/>
              </a:rPr>
              <a:pPr/>
              <a:t>18</a:t>
            </a:fld>
            <a:endParaRPr lang="en-US" altLang="zh-TW">
              <a:latin typeface="Arial" charset="0"/>
              <a:ea typeface="新細明體" charset="-120"/>
            </a:endParaRPr>
          </a:p>
        </p:txBody>
      </p:sp>
      <p:pic>
        <p:nvPicPr>
          <p:cNvPr id="231427" name="內容版面配置區 3" descr="研修週期圖1040401.png"/>
          <p:cNvPicPr>
            <a:picLocks noGrp="1" noChangeAspect="1"/>
          </p:cNvPicPr>
          <p:nvPr>
            <p:ph sz="quarter" idx="1"/>
          </p:nvPr>
        </p:nvPicPr>
        <p:blipFill>
          <a:blip r:embed="rId3" cstate="print"/>
          <a:srcRect/>
          <a:stretch>
            <a:fillRect/>
          </a:stretch>
        </p:blipFill>
        <p:spPr>
          <a:xfrm>
            <a:off x="457200" y="1125538"/>
            <a:ext cx="5051425" cy="5327650"/>
          </a:xfrm>
        </p:spPr>
      </p:pic>
      <p:sp>
        <p:nvSpPr>
          <p:cNvPr id="231428" name="文字方塊 9"/>
          <p:cNvSpPr txBox="1">
            <a:spLocks noChangeArrowheads="1"/>
          </p:cNvSpPr>
          <p:nvPr/>
        </p:nvSpPr>
        <p:spPr bwMode="auto">
          <a:xfrm>
            <a:off x="5500688" y="1285875"/>
            <a:ext cx="3286125" cy="5262563"/>
          </a:xfrm>
          <a:prstGeom prst="rect">
            <a:avLst/>
          </a:prstGeom>
          <a:noFill/>
          <a:ln w="9525">
            <a:noFill/>
            <a:miter lim="800000"/>
            <a:headEnd/>
            <a:tailEnd/>
          </a:ln>
        </p:spPr>
        <p:txBody>
          <a:bodyPr>
            <a:spAutoFit/>
          </a:bodyPr>
          <a:lstStyle/>
          <a:p>
            <a:pPr>
              <a:lnSpc>
                <a:spcPct val="150000"/>
              </a:lnSpc>
            </a:pPr>
            <a:r>
              <a:rPr lang="zh-TW" altLang="en-US" sz="2800" b="1" dirty="0">
                <a:latin typeface="Times New Roman" pitchFamily="18" charset="0"/>
                <a:ea typeface="標楷體" pitchFamily="65" charset="-120"/>
                <a:cs typeface="Times New Roman" pitchFamily="18" charset="0"/>
              </a:rPr>
              <a:t>新課綱研修從</a:t>
            </a:r>
            <a:r>
              <a:rPr lang="en-US" altLang="zh-TW" sz="2800" b="1" dirty="0">
                <a:solidFill>
                  <a:srgbClr val="FF0000"/>
                </a:solidFill>
                <a:latin typeface="Times New Roman" pitchFamily="18" charset="0"/>
                <a:ea typeface="標楷體" pitchFamily="65" charset="-120"/>
                <a:cs typeface="Times New Roman" pitchFamily="18" charset="0"/>
              </a:rPr>
              <a:t>2008</a:t>
            </a:r>
            <a:r>
              <a:rPr lang="zh-TW" altLang="en-US" sz="2800" b="1" dirty="0">
                <a:solidFill>
                  <a:srgbClr val="FF0000"/>
                </a:solidFill>
                <a:latin typeface="Times New Roman" pitchFamily="18" charset="0"/>
                <a:ea typeface="標楷體" pitchFamily="65" charset="-120"/>
                <a:cs typeface="Times New Roman" pitchFamily="18" charset="0"/>
              </a:rPr>
              <a:t>年</a:t>
            </a:r>
            <a:r>
              <a:rPr lang="zh-TW" altLang="en-US" sz="2800" b="1" dirty="0">
                <a:latin typeface="Times New Roman" pitchFamily="18" charset="0"/>
                <a:ea typeface="標楷體" pitchFamily="65" charset="-120"/>
                <a:cs typeface="Times New Roman" pitchFamily="18" charset="0"/>
              </a:rPr>
              <a:t>啟動，以</a:t>
            </a:r>
            <a:r>
              <a:rPr lang="en-US" altLang="zh-TW" sz="2800" b="1" dirty="0">
                <a:solidFill>
                  <a:srgbClr val="FF0000"/>
                </a:solidFill>
                <a:latin typeface="Times New Roman" pitchFamily="18" charset="0"/>
                <a:ea typeface="標楷體" pitchFamily="65" charset="-120"/>
                <a:cs typeface="Times New Roman" pitchFamily="18" charset="0"/>
              </a:rPr>
              <a:t>8</a:t>
            </a:r>
            <a:r>
              <a:rPr lang="zh-TW" altLang="en-US" sz="2800" b="1" dirty="0">
                <a:solidFill>
                  <a:srgbClr val="FF0000"/>
                </a:solidFill>
                <a:latin typeface="Times New Roman" pitchFamily="18" charset="0"/>
                <a:ea typeface="標楷體" pitchFamily="65" charset="-120"/>
                <a:cs typeface="Times New Roman" pitchFamily="18" charset="0"/>
              </a:rPr>
              <a:t>至</a:t>
            </a:r>
            <a:r>
              <a:rPr lang="en-US" altLang="zh-TW" sz="2800" b="1" dirty="0">
                <a:solidFill>
                  <a:srgbClr val="FF0000"/>
                </a:solidFill>
                <a:latin typeface="Times New Roman" pitchFamily="18" charset="0"/>
                <a:ea typeface="標楷體" pitchFamily="65" charset="-120"/>
                <a:cs typeface="Times New Roman" pitchFamily="18" charset="0"/>
              </a:rPr>
              <a:t>10</a:t>
            </a:r>
            <a:r>
              <a:rPr lang="zh-TW" altLang="en-US" sz="2800" b="1" dirty="0">
                <a:solidFill>
                  <a:srgbClr val="FF0000"/>
                </a:solidFill>
                <a:latin typeface="Times New Roman" pitchFamily="18" charset="0"/>
                <a:ea typeface="標楷體" pitchFamily="65" charset="-120"/>
                <a:cs typeface="Times New Roman" pitchFamily="18" charset="0"/>
              </a:rPr>
              <a:t>年</a:t>
            </a:r>
            <a:r>
              <a:rPr lang="zh-TW" altLang="en-US" sz="2800" b="1" dirty="0">
                <a:latin typeface="Times New Roman" pitchFamily="18" charset="0"/>
                <a:ea typeface="標楷體" pitchFamily="65" charset="-120"/>
                <a:cs typeface="Times New Roman" pitchFamily="18" charset="0"/>
              </a:rPr>
              <a:t>為週期，包括基礎研究、研修制訂、配套建置、實施及評鑑等階段，以能永續創新國家課綱研發。</a:t>
            </a:r>
            <a:endParaRPr lang="en-US" altLang="zh-TW" sz="2800" b="1" dirty="0">
              <a:latin typeface="Times New Roman" pitchFamily="18" charset="0"/>
              <a:ea typeface="標楷體" pitchFamily="65" charset="-12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直線接點 3"/>
          <p:cNvSpPr/>
          <p:nvPr/>
        </p:nvSpPr>
        <p:spPr>
          <a:xfrm rot="3489781">
            <a:off x="1169194" y="4591844"/>
            <a:ext cx="1514475" cy="30163"/>
          </a:xfrm>
          <a:custGeom>
            <a:avLst/>
            <a:gdLst/>
            <a:ahLst/>
            <a:cxnLst/>
            <a:rect l="0" t="0" r="0" b="0"/>
            <a:pathLst>
              <a:path>
                <a:moveTo>
                  <a:pt x="0" y="15468"/>
                </a:moveTo>
                <a:lnTo>
                  <a:pt x="1514169" y="15468"/>
                </a:lnTo>
              </a:path>
            </a:pathLst>
          </a:custGeom>
          <a:noFill/>
          <a:ln>
            <a:solidFill>
              <a:srgbClr val="FF9900"/>
            </a:solidFill>
          </a:ln>
        </p:spPr>
        <p:style>
          <a:lnRef idx="2">
            <a:schemeClr val="accent5">
              <a:hueOff val="0"/>
              <a:satOff val="0"/>
              <a:lumOff val="0"/>
              <a:alphaOff val="0"/>
            </a:schemeClr>
          </a:lnRef>
          <a:fillRef idx="0">
            <a:scrgbClr r="0" g="0" b="0"/>
          </a:fillRef>
          <a:effectRef idx="0">
            <a:schemeClr val="accent5">
              <a:hueOff val="0"/>
              <a:satOff val="0"/>
              <a:lumOff val="0"/>
              <a:alphaOff val="0"/>
            </a:schemeClr>
          </a:effectRef>
          <a:fontRef idx="minor">
            <a:schemeClr val="tx1">
              <a:hueOff val="0"/>
              <a:satOff val="0"/>
              <a:lumOff val="0"/>
              <a:alphaOff val="0"/>
            </a:schemeClr>
          </a:fontRef>
        </p:style>
      </p:sp>
      <p:sp>
        <p:nvSpPr>
          <p:cNvPr id="6" name="直線接點 4"/>
          <p:cNvSpPr/>
          <p:nvPr/>
        </p:nvSpPr>
        <p:spPr>
          <a:xfrm rot="1544272">
            <a:off x="1658938" y="4002088"/>
            <a:ext cx="1555750" cy="30162"/>
          </a:xfrm>
          <a:custGeom>
            <a:avLst/>
            <a:gdLst/>
            <a:ahLst/>
            <a:cxnLst/>
            <a:rect l="0" t="0" r="0" b="0"/>
            <a:pathLst>
              <a:path>
                <a:moveTo>
                  <a:pt x="0" y="15468"/>
                </a:moveTo>
                <a:lnTo>
                  <a:pt x="1555836" y="15468"/>
                </a:lnTo>
              </a:path>
            </a:pathLst>
          </a:custGeom>
          <a:noFill/>
          <a:ln>
            <a:solidFill>
              <a:srgbClr val="FF9900"/>
            </a:solidFill>
          </a:ln>
        </p:spPr>
        <p:style>
          <a:lnRef idx="2">
            <a:schemeClr val="accent5">
              <a:hueOff val="0"/>
              <a:satOff val="0"/>
              <a:lumOff val="0"/>
              <a:alphaOff val="0"/>
            </a:schemeClr>
          </a:lnRef>
          <a:fillRef idx="0">
            <a:scrgbClr r="0" g="0" b="0"/>
          </a:fillRef>
          <a:effectRef idx="0">
            <a:schemeClr val="accent5">
              <a:hueOff val="0"/>
              <a:satOff val="0"/>
              <a:lumOff val="0"/>
              <a:alphaOff val="0"/>
            </a:schemeClr>
          </a:effectRef>
          <a:fontRef idx="minor">
            <a:schemeClr val="tx1">
              <a:hueOff val="0"/>
              <a:satOff val="0"/>
              <a:lumOff val="0"/>
              <a:alphaOff val="0"/>
            </a:schemeClr>
          </a:fontRef>
        </p:style>
      </p:sp>
      <p:sp>
        <p:nvSpPr>
          <p:cNvPr id="7" name="直線接點 5"/>
          <p:cNvSpPr/>
          <p:nvPr/>
        </p:nvSpPr>
        <p:spPr>
          <a:xfrm rot="4421">
            <a:off x="1735138" y="3400425"/>
            <a:ext cx="1846262" cy="31750"/>
          </a:xfrm>
          <a:custGeom>
            <a:avLst/>
            <a:gdLst/>
            <a:ahLst/>
            <a:cxnLst/>
            <a:rect l="0" t="0" r="0" b="0"/>
            <a:pathLst>
              <a:path>
                <a:moveTo>
                  <a:pt x="0" y="15468"/>
                </a:moveTo>
                <a:lnTo>
                  <a:pt x="1846066" y="15468"/>
                </a:lnTo>
              </a:path>
            </a:pathLst>
          </a:custGeom>
          <a:noFill/>
          <a:ln>
            <a:solidFill>
              <a:srgbClr val="FF9900"/>
            </a:solidFill>
          </a:ln>
        </p:spPr>
        <p:style>
          <a:lnRef idx="2">
            <a:schemeClr val="accent5">
              <a:hueOff val="0"/>
              <a:satOff val="0"/>
              <a:lumOff val="0"/>
              <a:alphaOff val="0"/>
            </a:schemeClr>
          </a:lnRef>
          <a:fillRef idx="0">
            <a:scrgbClr r="0" g="0" b="0"/>
          </a:fillRef>
          <a:effectRef idx="0">
            <a:schemeClr val="accent5">
              <a:hueOff val="0"/>
              <a:satOff val="0"/>
              <a:lumOff val="0"/>
              <a:alphaOff val="0"/>
            </a:schemeClr>
          </a:effectRef>
          <a:fontRef idx="minor">
            <a:schemeClr val="tx1">
              <a:hueOff val="0"/>
              <a:satOff val="0"/>
              <a:lumOff val="0"/>
              <a:alphaOff val="0"/>
            </a:schemeClr>
          </a:fontRef>
        </p:style>
      </p:sp>
      <p:sp>
        <p:nvSpPr>
          <p:cNvPr id="8" name="直線接點 6"/>
          <p:cNvSpPr/>
          <p:nvPr/>
        </p:nvSpPr>
        <p:spPr>
          <a:xfrm rot="19818268">
            <a:off x="1662113" y="2805113"/>
            <a:ext cx="1131887" cy="30162"/>
          </a:xfrm>
          <a:custGeom>
            <a:avLst/>
            <a:gdLst/>
            <a:ahLst/>
            <a:cxnLst/>
            <a:rect l="0" t="0" r="0" b="0"/>
            <a:pathLst>
              <a:path>
                <a:moveTo>
                  <a:pt x="0" y="15468"/>
                </a:moveTo>
                <a:lnTo>
                  <a:pt x="1133320" y="15468"/>
                </a:lnTo>
              </a:path>
            </a:pathLst>
          </a:custGeom>
          <a:noFill/>
          <a:ln>
            <a:solidFill>
              <a:srgbClr val="FF9900"/>
            </a:solidFill>
          </a:ln>
        </p:spPr>
        <p:style>
          <a:lnRef idx="2">
            <a:schemeClr val="accent5">
              <a:hueOff val="0"/>
              <a:satOff val="0"/>
              <a:lumOff val="0"/>
              <a:alphaOff val="0"/>
            </a:schemeClr>
          </a:lnRef>
          <a:fillRef idx="0">
            <a:scrgbClr r="0" g="0" b="0"/>
          </a:fillRef>
          <a:effectRef idx="0">
            <a:schemeClr val="accent5">
              <a:hueOff val="0"/>
              <a:satOff val="0"/>
              <a:lumOff val="0"/>
              <a:alphaOff val="0"/>
            </a:schemeClr>
          </a:effectRef>
          <a:fontRef idx="minor">
            <a:schemeClr val="tx1">
              <a:hueOff val="0"/>
              <a:satOff val="0"/>
              <a:lumOff val="0"/>
              <a:alphaOff val="0"/>
            </a:schemeClr>
          </a:fontRef>
        </p:style>
      </p:sp>
      <p:sp>
        <p:nvSpPr>
          <p:cNvPr id="9" name="直線接點 7"/>
          <p:cNvSpPr/>
          <p:nvPr/>
        </p:nvSpPr>
        <p:spPr>
          <a:xfrm rot="18110326">
            <a:off x="1169194" y="2205831"/>
            <a:ext cx="1514475" cy="30163"/>
          </a:xfrm>
          <a:custGeom>
            <a:avLst/>
            <a:gdLst/>
            <a:ahLst/>
            <a:cxnLst/>
            <a:rect l="0" t="0" r="0" b="0"/>
            <a:pathLst>
              <a:path>
                <a:moveTo>
                  <a:pt x="0" y="15468"/>
                </a:moveTo>
                <a:lnTo>
                  <a:pt x="1514223" y="15468"/>
                </a:lnTo>
              </a:path>
            </a:pathLst>
          </a:custGeom>
          <a:noFill/>
          <a:ln>
            <a:solidFill>
              <a:srgbClr val="FF9900"/>
            </a:solidFill>
          </a:ln>
        </p:spPr>
        <p:style>
          <a:lnRef idx="2">
            <a:schemeClr val="accent5">
              <a:hueOff val="0"/>
              <a:satOff val="0"/>
              <a:lumOff val="0"/>
              <a:alphaOff val="0"/>
            </a:schemeClr>
          </a:lnRef>
          <a:fillRef idx="0">
            <a:scrgbClr r="0" g="0" b="0"/>
          </a:fillRef>
          <a:effectRef idx="0">
            <a:schemeClr val="accent5">
              <a:hueOff val="0"/>
              <a:satOff val="0"/>
              <a:lumOff val="0"/>
              <a:alphaOff val="0"/>
            </a:schemeClr>
          </a:effectRef>
          <a:fontRef idx="minor">
            <a:schemeClr val="tx1">
              <a:hueOff val="0"/>
              <a:satOff val="0"/>
              <a:lumOff val="0"/>
              <a:alphaOff val="0"/>
            </a:schemeClr>
          </a:fontRef>
        </p:style>
      </p:sp>
      <p:sp>
        <p:nvSpPr>
          <p:cNvPr id="10" name="橢圓 9"/>
          <p:cNvSpPr/>
          <p:nvPr/>
        </p:nvSpPr>
        <p:spPr>
          <a:xfrm>
            <a:off x="400050" y="2628900"/>
            <a:ext cx="1571625" cy="1571625"/>
          </a:xfrm>
          <a:prstGeom prst="ellipse">
            <a:avLst/>
          </a:prstGeom>
          <a:solidFill>
            <a:srgbClr val="FFC000"/>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grpSp>
        <p:nvGrpSpPr>
          <p:cNvPr id="11" name="群組 10"/>
          <p:cNvGrpSpPr/>
          <p:nvPr/>
        </p:nvGrpSpPr>
        <p:grpSpPr>
          <a:xfrm>
            <a:off x="1685577" y="442718"/>
            <a:ext cx="1838895" cy="1129492"/>
            <a:chOff x="2993121" y="1411"/>
            <a:chExt cx="1838895" cy="942975"/>
          </a:xfrm>
          <a:solidFill>
            <a:schemeClr val="bg2"/>
          </a:solidFill>
        </p:grpSpPr>
        <p:sp>
          <p:nvSpPr>
            <p:cNvPr id="24" name="橢圓 23"/>
            <p:cNvSpPr/>
            <p:nvPr/>
          </p:nvSpPr>
          <p:spPr>
            <a:xfrm>
              <a:off x="2993121" y="1411"/>
              <a:ext cx="1838895" cy="942975"/>
            </a:xfrm>
            <a:prstGeom prst="ellipse">
              <a:avLst/>
            </a:prstGeom>
            <a:grpFill/>
          </p:spPr>
          <p:style>
            <a:lnRef idx="2">
              <a:schemeClr val="lt1">
                <a:hueOff val="0"/>
                <a:satOff val="0"/>
                <a:lumOff val="0"/>
                <a:alphaOff val="0"/>
              </a:schemeClr>
            </a:lnRef>
            <a:fillRef idx="1">
              <a:schemeClr val="accent5">
                <a:hueOff val="-1986775"/>
                <a:satOff val="7962"/>
                <a:lumOff val="1726"/>
                <a:alphaOff val="0"/>
              </a:schemeClr>
            </a:fillRef>
            <a:effectRef idx="0">
              <a:schemeClr val="accent5">
                <a:hueOff val="-1986775"/>
                <a:satOff val="7962"/>
                <a:lumOff val="1726"/>
                <a:alphaOff val="0"/>
              </a:schemeClr>
            </a:effectRef>
            <a:fontRef idx="minor">
              <a:schemeClr val="lt1"/>
            </a:fontRef>
          </p:style>
        </p:sp>
        <p:sp>
          <p:nvSpPr>
            <p:cNvPr id="25" name="橢圓 10"/>
            <p:cNvSpPr/>
            <p:nvPr/>
          </p:nvSpPr>
          <p:spPr>
            <a:xfrm>
              <a:off x="3262421" y="139506"/>
              <a:ext cx="1300295" cy="666785"/>
            </a:xfrm>
            <a:prstGeom prst="rect">
              <a:avLst/>
            </a:prstGeom>
            <a:grpFill/>
          </p:spPr>
          <p:style>
            <a:lnRef idx="0">
              <a:scrgbClr r="0" g="0" b="0"/>
            </a:lnRef>
            <a:fillRef idx="0">
              <a:scrgbClr r="0" g="0" b="0"/>
            </a:fillRef>
            <a:effectRef idx="0">
              <a:scrgbClr r="0" g="0" b="0"/>
            </a:effectRef>
            <a:fontRef idx="minor">
              <a:schemeClr val="lt1"/>
            </a:fontRef>
          </p:style>
          <p:txBody>
            <a:bodyPr lIns="12700" tIns="12700" rIns="12700" bIns="12700" spcCol="1270" anchor="ctr"/>
            <a:lstStyle/>
            <a:p>
              <a:pPr algn="ctr" defTabSz="889000">
                <a:lnSpc>
                  <a:spcPct val="90000"/>
                </a:lnSpc>
                <a:spcAft>
                  <a:spcPct val="35000"/>
                </a:spcAft>
                <a:defRPr/>
              </a:pPr>
              <a:r>
                <a:rPr lang="zh-TW" altLang="en-US" b="1" dirty="0">
                  <a:solidFill>
                    <a:schemeClr val="tx1"/>
                  </a:solidFill>
                  <a:latin typeface="標楷體" panose="03000509000000000000" pitchFamily="65" charset="-120"/>
                  <a:ea typeface="標楷體" panose="03000509000000000000" pitchFamily="65" charset="-120"/>
                </a:rPr>
                <a:t>新課綱的</a:t>
              </a:r>
              <a:endParaRPr lang="en-US" altLang="zh-TW" b="1" dirty="0">
                <a:solidFill>
                  <a:schemeClr val="tx1"/>
                </a:solidFill>
                <a:latin typeface="標楷體" panose="03000509000000000000" pitchFamily="65" charset="-120"/>
                <a:ea typeface="標楷體" panose="03000509000000000000" pitchFamily="65" charset="-120"/>
              </a:endParaRPr>
            </a:p>
            <a:p>
              <a:pPr algn="ctr" defTabSz="889000">
                <a:lnSpc>
                  <a:spcPct val="90000"/>
                </a:lnSpc>
                <a:spcAft>
                  <a:spcPct val="35000"/>
                </a:spcAft>
                <a:defRPr/>
              </a:pPr>
              <a:r>
                <a:rPr lang="zh-TW" altLang="en-US" b="1" dirty="0">
                  <a:solidFill>
                    <a:schemeClr val="tx1"/>
                  </a:solidFill>
                  <a:latin typeface="標楷體" panose="03000509000000000000" pitchFamily="65" charset="-120"/>
                  <a:ea typeface="標楷體" panose="03000509000000000000" pitchFamily="65" charset="-120"/>
                </a:rPr>
                <a:t>研修背景</a:t>
              </a:r>
            </a:p>
          </p:txBody>
        </p:sp>
      </p:grpSp>
      <p:grpSp>
        <p:nvGrpSpPr>
          <p:cNvPr id="12" name="群組 11"/>
          <p:cNvGrpSpPr/>
          <p:nvPr/>
        </p:nvGrpSpPr>
        <p:grpSpPr>
          <a:xfrm>
            <a:off x="2467284" y="1516620"/>
            <a:ext cx="1686633" cy="1129492"/>
            <a:chOff x="3774828" y="1075313"/>
            <a:chExt cx="1686633" cy="942975"/>
          </a:xfrm>
          <a:solidFill>
            <a:schemeClr val="accent2">
              <a:lumMod val="20000"/>
              <a:lumOff val="80000"/>
            </a:schemeClr>
          </a:solidFill>
        </p:grpSpPr>
        <p:sp>
          <p:nvSpPr>
            <p:cNvPr id="22" name="橢圓 21"/>
            <p:cNvSpPr/>
            <p:nvPr/>
          </p:nvSpPr>
          <p:spPr>
            <a:xfrm>
              <a:off x="3774828" y="1075313"/>
              <a:ext cx="1686633" cy="942975"/>
            </a:xfrm>
            <a:prstGeom prst="ellipse">
              <a:avLst/>
            </a:prstGeom>
            <a:grpFill/>
          </p:spPr>
          <p:style>
            <a:lnRef idx="2">
              <a:schemeClr val="lt1">
                <a:hueOff val="0"/>
                <a:satOff val="0"/>
                <a:lumOff val="0"/>
                <a:alphaOff val="0"/>
              </a:schemeClr>
            </a:lnRef>
            <a:fillRef idx="1">
              <a:schemeClr val="accent5">
                <a:hueOff val="-3973551"/>
                <a:satOff val="15924"/>
                <a:lumOff val="3451"/>
                <a:alphaOff val="0"/>
              </a:schemeClr>
            </a:fillRef>
            <a:effectRef idx="0">
              <a:schemeClr val="accent5">
                <a:hueOff val="-3973551"/>
                <a:satOff val="15924"/>
                <a:lumOff val="3451"/>
                <a:alphaOff val="0"/>
              </a:schemeClr>
            </a:effectRef>
            <a:fontRef idx="minor">
              <a:schemeClr val="lt1"/>
            </a:fontRef>
          </p:style>
        </p:sp>
        <p:sp>
          <p:nvSpPr>
            <p:cNvPr id="23" name="橢圓 12"/>
            <p:cNvSpPr/>
            <p:nvPr/>
          </p:nvSpPr>
          <p:spPr>
            <a:xfrm>
              <a:off x="4021830" y="1213408"/>
              <a:ext cx="1192629" cy="666785"/>
            </a:xfrm>
            <a:prstGeom prst="rect">
              <a:avLst/>
            </a:prstGeom>
            <a:grpFill/>
          </p:spPr>
          <p:style>
            <a:lnRef idx="0">
              <a:scrgbClr r="0" g="0" b="0"/>
            </a:lnRef>
            <a:fillRef idx="0">
              <a:scrgbClr r="0" g="0" b="0"/>
            </a:fillRef>
            <a:effectRef idx="0">
              <a:scrgbClr r="0" g="0" b="0"/>
            </a:effectRef>
            <a:fontRef idx="minor">
              <a:schemeClr val="lt1"/>
            </a:fontRef>
          </p:style>
          <p:txBody>
            <a:bodyPr lIns="11430" tIns="11430" rIns="11430" bIns="11430" spcCol="1270" anchor="ctr"/>
            <a:lstStyle/>
            <a:p>
              <a:pPr algn="ctr" defTabSz="800100">
                <a:lnSpc>
                  <a:spcPct val="90000"/>
                </a:lnSpc>
                <a:spcAft>
                  <a:spcPct val="35000"/>
                </a:spcAft>
                <a:defRPr/>
              </a:pPr>
              <a:r>
                <a:rPr lang="zh-TW" altLang="en-US" b="1" dirty="0">
                  <a:solidFill>
                    <a:schemeClr val="tx1"/>
                  </a:solidFill>
                  <a:latin typeface="標楷體" panose="03000509000000000000" pitchFamily="65" charset="-120"/>
                  <a:ea typeface="標楷體" panose="03000509000000000000" pitchFamily="65" charset="-120"/>
                </a:rPr>
                <a:t>新課綱的</a:t>
              </a:r>
              <a:endParaRPr lang="en-US" altLang="zh-TW" b="1" dirty="0">
                <a:solidFill>
                  <a:schemeClr val="tx1"/>
                </a:solidFill>
                <a:latin typeface="標楷體" panose="03000509000000000000" pitchFamily="65" charset="-120"/>
                <a:ea typeface="標楷體" panose="03000509000000000000" pitchFamily="65" charset="-120"/>
              </a:endParaRPr>
            </a:p>
            <a:p>
              <a:pPr algn="ctr" defTabSz="800100">
                <a:lnSpc>
                  <a:spcPct val="90000"/>
                </a:lnSpc>
                <a:spcAft>
                  <a:spcPct val="35000"/>
                </a:spcAft>
                <a:defRPr/>
              </a:pPr>
              <a:r>
                <a:rPr lang="zh-TW" altLang="en-US" b="1" dirty="0">
                  <a:solidFill>
                    <a:schemeClr val="tx1"/>
                  </a:solidFill>
                  <a:latin typeface="標楷體" panose="03000509000000000000" pitchFamily="65" charset="-120"/>
                  <a:ea typeface="標楷體" panose="03000509000000000000" pitchFamily="65" charset="-120"/>
                </a:rPr>
                <a:t>研修歷程</a:t>
              </a:r>
            </a:p>
          </p:txBody>
        </p:sp>
      </p:grpSp>
      <p:grpSp>
        <p:nvGrpSpPr>
          <p:cNvPr id="13" name="群組 12"/>
          <p:cNvGrpSpPr/>
          <p:nvPr/>
        </p:nvGrpSpPr>
        <p:grpSpPr>
          <a:xfrm>
            <a:off x="3581810" y="2732622"/>
            <a:ext cx="1718986" cy="1129492"/>
            <a:chOff x="4889354" y="2291315"/>
            <a:chExt cx="1718986" cy="942975"/>
          </a:xfrm>
          <a:solidFill>
            <a:srgbClr val="92D050"/>
          </a:solidFill>
        </p:grpSpPr>
        <p:sp>
          <p:nvSpPr>
            <p:cNvPr id="20" name="橢圓 19"/>
            <p:cNvSpPr/>
            <p:nvPr/>
          </p:nvSpPr>
          <p:spPr>
            <a:xfrm>
              <a:off x="4889354" y="2291315"/>
              <a:ext cx="1718986" cy="942975"/>
            </a:xfrm>
            <a:prstGeom prst="ellipse">
              <a:avLst/>
            </a:prstGeom>
            <a:grpFill/>
          </p:spPr>
          <p:style>
            <a:lnRef idx="2">
              <a:schemeClr val="lt1">
                <a:hueOff val="0"/>
                <a:satOff val="0"/>
                <a:lumOff val="0"/>
                <a:alphaOff val="0"/>
              </a:schemeClr>
            </a:lnRef>
            <a:fillRef idx="1">
              <a:schemeClr val="accent5">
                <a:hueOff val="-5960326"/>
                <a:satOff val="23887"/>
                <a:lumOff val="5177"/>
                <a:alphaOff val="0"/>
              </a:schemeClr>
            </a:fillRef>
            <a:effectRef idx="0">
              <a:schemeClr val="accent5">
                <a:hueOff val="-5960326"/>
                <a:satOff val="23887"/>
                <a:lumOff val="5177"/>
                <a:alphaOff val="0"/>
              </a:schemeClr>
            </a:effectRef>
            <a:fontRef idx="minor">
              <a:schemeClr val="lt1"/>
            </a:fontRef>
          </p:style>
        </p:sp>
        <p:sp>
          <p:nvSpPr>
            <p:cNvPr id="21" name="橢圓 14"/>
            <p:cNvSpPr/>
            <p:nvPr/>
          </p:nvSpPr>
          <p:spPr>
            <a:xfrm>
              <a:off x="5141094" y="2429410"/>
              <a:ext cx="1215506" cy="666785"/>
            </a:xfrm>
            <a:prstGeom prst="rect">
              <a:avLst/>
            </a:prstGeom>
            <a:grpFill/>
          </p:spPr>
          <p:style>
            <a:lnRef idx="0">
              <a:scrgbClr r="0" g="0" b="0"/>
            </a:lnRef>
            <a:fillRef idx="0">
              <a:scrgbClr r="0" g="0" b="0"/>
            </a:fillRef>
            <a:effectRef idx="0">
              <a:scrgbClr r="0" g="0" b="0"/>
            </a:effectRef>
            <a:fontRef idx="minor">
              <a:schemeClr val="lt1"/>
            </a:fontRef>
          </p:style>
          <p:txBody>
            <a:bodyPr lIns="12700" tIns="12700" rIns="12700" bIns="12700" spcCol="1270" anchor="ctr"/>
            <a:lstStyle/>
            <a:p>
              <a:pPr algn="ctr" defTabSz="889000">
                <a:lnSpc>
                  <a:spcPct val="90000"/>
                </a:lnSpc>
                <a:spcAft>
                  <a:spcPct val="35000"/>
                </a:spcAft>
                <a:defRPr/>
              </a:pPr>
              <a:r>
                <a:rPr lang="zh-TW" altLang="en-US" b="1" dirty="0">
                  <a:solidFill>
                    <a:schemeClr val="tx1"/>
                  </a:solidFill>
                  <a:latin typeface="標楷體" panose="03000509000000000000" pitchFamily="65" charset="-120"/>
                  <a:ea typeface="標楷體" panose="03000509000000000000" pitchFamily="65" charset="-120"/>
                </a:rPr>
                <a:t>新課綱的重要內涵</a:t>
              </a:r>
            </a:p>
          </p:txBody>
        </p:sp>
      </p:grpSp>
      <p:grpSp>
        <p:nvGrpSpPr>
          <p:cNvPr id="200714" name="群組 13"/>
          <p:cNvGrpSpPr>
            <a:grpSpLocks/>
          </p:cNvGrpSpPr>
          <p:nvPr/>
        </p:nvGrpSpPr>
        <p:grpSpPr bwMode="auto">
          <a:xfrm>
            <a:off x="2921000" y="3981450"/>
            <a:ext cx="1727200" cy="1128713"/>
            <a:chOff x="4228500" y="3540019"/>
            <a:chExt cx="1727285" cy="942975"/>
          </a:xfrm>
        </p:grpSpPr>
        <p:sp>
          <p:nvSpPr>
            <p:cNvPr id="18" name="橢圓 17"/>
            <p:cNvSpPr/>
            <p:nvPr/>
          </p:nvSpPr>
          <p:spPr>
            <a:xfrm>
              <a:off x="4228500" y="3540019"/>
              <a:ext cx="1727285" cy="942975"/>
            </a:xfrm>
            <a:prstGeom prst="ellipse">
              <a:avLst/>
            </a:prstGeom>
            <a:solidFill>
              <a:srgbClr val="CC66FF"/>
            </a:solidFill>
          </p:spPr>
          <p:style>
            <a:lnRef idx="2">
              <a:schemeClr val="lt1">
                <a:hueOff val="0"/>
                <a:satOff val="0"/>
                <a:lumOff val="0"/>
                <a:alphaOff val="0"/>
              </a:schemeClr>
            </a:lnRef>
            <a:fillRef idx="1">
              <a:schemeClr val="accent5">
                <a:hueOff val="-7947101"/>
                <a:satOff val="31849"/>
                <a:lumOff val="6902"/>
                <a:alphaOff val="0"/>
              </a:schemeClr>
            </a:fillRef>
            <a:effectRef idx="0">
              <a:schemeClr val="accent5">
                <a:hueOff val="-7947101"/>
                <a:satOff val="31849"/>
                <a:lumOff val="6902"/>
                <a:alphaOff val="0"/>
              </a:schemeClr>
            </a:effectRef>
            <a:fontRef idx="minor">
              <a:schemeClr val="lt1"/>
            </a:fontRef>
          </p:style>
        </p:sp>
        <p:sp>
          <p:nvSpPr>
            <p:cNvPr id="19" name="橢圓 16"/>
            <p:cNvSpPr/>
            <p:nvPr/>
          </p:nvSpPr>
          <p:spPr>
            <a:xfrm>
              <a:off x="4480925" y="3677951"/>
              <a:ext cx="1222435" cy="667112"/>
            </a:xfrm>
            <a:prstGeom prst="rect">
              <a:avLst/>
            </a:prstGeom>
          </p:spPr>
          <p:style>
            <a:lnRef idx="0">
              <a:scrgbClr r="0" g="0" b="0"/>
            </a:lnRef>
            <a:fillRef idx="0">
              <a:scrgbClr r="0" g="0" b="0"/>
            </a:fillRef>
            <a:effectRef idx="0">
              <a:scrgbClr r="0" g="0" b="0"/>
            </a:effectRef>
            <a:fontRef idx="minor">
              <a:schemeClr val="lt1"/>
            </a:fontRef>
          </p:style>
          <p:txBody>
            <a:bodyPr lIns="11430" tIns="11430" rIns="11430" bIns="11430" spcCol="1270" anchor="ctr"/>
            <a:lstStyle/>
            <a:p>
              <a:pPr algn="ctr" defTabSz="800100">
                <a:lnSpc>
                  <a:spcPct val="90000"/>
                </a:lnSpc>
                <a:spcAft>
                  <a:spcPct val="35000"/>
                </a:spcAft>
                <a:defRPr/>
              </a:pPr>
              <a:r>
                <a:rPr lang="zh-TW" altLang="en-US" b="1" dirty="0">
                  <a:solidFill>
                    <a:schemeClr val="tx1"/>
                  </a:solidFill>
                  <a:latin typeface="標楷體" panose="03000509000000000000" pitchFamily="65" charset="-120"/>
                  <a:ea typeface="標楷體" panose="03000509000000000000" pitchFamily="65" charset="-120"/>
                </a:rPr>
                <a:t>行政單位的實施準備</a:t>
              </a:r>
              <a:r>
                <a:rPr lang="en-US" altLang="zh-TW" b="1" dirty="0">
                  <a:solidFill>
                    <a:schemeClr val="tx1"/>
                  </a:solidFill>
                  <a:latin typeface="標楷體" panose="03000509000000000000" pitchFamily="65" charset="-120"/>
                  <a:ea typeface="標楷體" panose="03000509000000000000" pitchFamily="65" charset="-120"/>
                </a:rPr>
                <a:t>-</a:t>
              </a:r>
              <a:r>
                <a:rPr lang="zh-TW" altLang="en-US" b="1" dirty="0">
                  <a:solidFill>
                    <a:schemeClr val="tx1"/>
                  </a:solidFill>
                  <a:latin typeface="標楷體" panose="03000509000000000000" pitchFamily="65" charset="-120"/>
                  <a:ea typeface="標楷體" panose="03000509000000000000" pitchFamily="65" charset="-120"/>
                </a:rPr>
                <a:t>中央及地方</a:t>
              </a:r>
            </a:p>
          </p:txBody>
        </p:sp>
      </p:grpSp>
      <p:grpSp>
        <p:nvGrpSpPr>
          <p:cNvPr id="200715" name="群組 14"/>
          <p:cNvGrpSpPr>
            <a:grpSpLocks/>
          </p:cNvGrpSpPr>
          <p:nvPr/>
        </p:nvGrpSpPr>
        <p:grpSpPr bwMode="auto">
          <a:xfrm>
            <a:off x="1684338" y="5014913"/>
            <a:ext cx="1839912" cy="1128712"/>
            <a:chOff x="2992626" y="4572845"/>
            <a:chExt cx="1839687" cy="942975"/>
          </a:xfrm>
        </p:grpSpPr>
        <p:sp>
          <p:nvSpPr>
            <p:cNvPr id="16" name="橢圓 15"/>
            <p:cNvSpPr/>
            <p:nvPr/>
          </p:nvSpPr>
          <p:spPr>
            <a:xfrm>
              <a:off x="2992626" y="4572845"/>
              <a:ext cx="1839687" cy="942975"/>
            </a:xfrm>
            <a:prstGeom prst="ellipse">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17" name="橢圓 18"/>
            <p:cNvSpPr/>
            <p:nvPr/>
          </p:nvSpPr>
          <p:spPr>
            <a:xfrm>
              <a:off x="3262468" y="4710777"/>
              <a:ext cx="1300003" cy="667112"/>
            </a:xfrm>
            <a:prstGeom prst="rect">
              <a:avLst/>
            </a:prstGeom>
            <a:solidFill>
              <a:srgbClr val="FF6699"/>
            </a:solidFill>
          </p:spPr>
          <p:style>
            <a:lnRef idx="0">
              <a:scrgbClr r="0" g="0" b="0"/>
            </a:lnRef>
            <a:fillRef idx="0">
              <a:scrgbClr r="0" g="0" b="0"/>
            </a:fillRef>
            <a:effectRef idx="0">
              <a:scrgbClr r="0" g="0" b="0"/>
            </a:effectRef>
            <a:fontRef idx="minor">
              <a:schemeClr val="lt1"/>
            </a:fontRef>
          </p:style>
          <p:txBody>
            <a:bodyPr lIns="11430" tIns="11430" rIns="11430" bIns="11430" spcCol="1270" anchor="ctr"/>
            <a:lstStyle/>
            <a:p>
              <a:pPr algn="ctr" defTabSz="800100">
                <a:lnSpc>
                  <a:spcPct val="90000"/>
                </a:lnSpc>
                <a:spcAft>
                  <a:spcPct val="35000"/>
                </a:spcAft>
                <a:defRPr/>
              </a:pPr>
              <a:r>
                <a:rPr lang="zh-TW" altLang="en-US" b="1" dirty="0">
                  <a:solidFill>
                    <a:schemeClr val="tx1"/>
                  </a:solidFill>
                  <a:latin typeface="標楷體" panose="03000509000000000000" pitchFamily="65" charset="-120"/>
                  <a:ea typeface="標楷體" panose="03000509000000000000" pitchFamily="65" charset="-120"/>
                </a:rPr>
                <a:t>學校邁向</a:t>
              </a:r>
              <a:r>
                <a:rPr lang="en-US" altLang="zh-TW" b="1" dirty="0">
                  <a:solidFill>
                    <a:schemeClr val="tx1"/>
                  </a:solidFill>
                  <a:latin typeface="標楷體" panose="03000509000000000000" pitchFamily="65" charset="-120"/>
                  <a:ea typeface="標楷體" panose="03000509000000000000" pitchFamily="65" charset="-120"/>
                </a:rPr>
                <a:t>107</a:t>
              </a:r>
              <a:r>
                <a:rPr lang="zh-TW" altLang="en-US" b="1" dirty="0">
                  <a:solidFill>
                    <a:schemeClr val="tx1"/>
                  </a:solidFill>
                  <a:latin typeface="標楷體" panose="03000509000000000000" pitchFamily="65" charset="-120"/>
                  <a:ea typeface="標楷體" panose="03000509000000000000" pitchFamily="65" charset="-120"/>
                </a:rPr>
                <a:t>課綱的準備</a:t>
              </a:r>
            </a:p>
          </p:txBody>
        </p:sp>
      </p:grpSp>
      <p:sp>
        <p:nvSpPr>
          <p:cNvPr id="200716" name="文字方塊 26"/>
          <p:cNvSpPr txBox="1">
            <a:spLocks noChangeArrowheads="1"/>
          </p:cNvSpPr>
          <p:nvPr/>
        </p:nvSpPr>
        <p:spPr bwMode="auto">
          <a:xfrm>
            <a:off x="3581400" y="642938"/>
            <a:ext cx="4159250" cy="825500"/>
          </a:xfrm>
          <a:prstGeom prst="rect">
            <a:avLst/>
          </a:prstGeom>
          <a:solidFill>
            <a:schemeClr val="bg2"/>
          </a:solidFill>
          <a:ln w="9525">
            <a:noFill/>
            <a:miter lim="800000"/>
            <a:headEnd/>
            <a:tailEnd/>
          </a:ln>
        </p:spPr>
        <p:txBody>
          <a:bodyPr>
            <a:spAutoFit/>
          </a:bodyPr>
          <a:lstStyle/>
          <a:p>
            <a:pPr marL="342900" indent="-342900">
              <a:buFont typeface="Century Schoolbook"/>
              <a:buAutoNum type="arabicPeriod"/>
            </a:pPr>
            <a:r>
              <a:rPr lang="zh-TW" altLang="en-US" sz="1600" b="1">
                <a:latin typeface="標楷體" pitchFamily="65" charset="-120"/>
                <a:ea typeface="標楷體" pitchFamily="65" charset="-120"/>
                <a:cs typeface="Arial" charset="0"/>
              </a:rPr>
              <a:t>九年一貫與十二年國教之關聯</a:t>
            </a:r>
            <a:endParaRPr lang="en-US" altLang="zh-TW" sz="1600" b="1">
              <a:latin typeface="標楷體" pitchFamily="65" charset="-120"/>
              <a:ea typeface="標楷體" pitchFamily="65" charset="-120"/>
              <a:cs typeface="Arial" charset="0"/>
            </a:endParaRPr>
          </a:p>
          <a:p>
            <a:pPr marL="342900" indent="-342900">
              <a:buFont typeface="Century Schoolbook"/>
              <a:buAutoNum type="arabicPeriod"/>
            </a:pPr>
            <a:r>
              <a:rPr lang="zh-TW" altLang="en-US" sz="1600" b="1">
                <a:latin typeface="標楷體" pitchFamily="65" charset="-120"/>
                <a:ea typeface="標楷體" pitchFamily="65" charset="-120"/>
                <a:cs typeface="Arial" charset="0"/>
              </a:rPr>
              <a:t>為何要研修新課綱</a:t>
            </a:r>
            <a:r>
              <a:rPr lang="en-US" altLang="zh-TW" sz="1600" b="1">
                <a:latin typeface="標楷體" pitchFamily="65" charset="-120"/>
                <a:ea typeface="標楷體" pitchFamily="65" charset="-120"/>
                <a:cs typeface="Arial" charset="0"/>
              </a:rPr>
              <a:t>-</a:t>
            </a:r>
            <a:r>
              <a:rPr lang="zh-TW" altLang="en-US" sz="1600" b="1">
                <a:latin typeface="標楷體" pitchFamily="65" charset="-120"/>
                <a:ea typeface="標楷體" pitchFamily="65" charset="-120"/>
                <a:cs typeface="Arial" charset="0"/>
              </a:rPr>
              <a:t>社會變遷、少子化等</a:t>
            </a:r>
            <a:endParaRPr lang="en-US" altLang="zh-TW" sz="1600" b="1">
              <a:latin typeface="標楷體" pitchFamily="65" charset="-120"/>
              <a:ea typeface="標楷體" pitchFamily="65" charset="-120"/>
              <a:cs typeface="Arial" charset="0"/>
            </a:endParaRPr>
          </a:p>
          <a:p>
            <a:pPr marL="342900" indent="-342900">
              <a:buFont typeface="Century Schoolbook"/>
              <a:buAutoNum type="arabicPeriod"/>
            </a:pPr>
            <a:r>
              <a:rPr lang="zh-TW" altLang="en-US" sz="1600" b="1">
                <a:latin typeface="標楷體" pitchFamily="65" charset="-120"/>
                <a:ea typeface="標楷體" pitchFamily="65" charset="-120"/>
                <a:cs typeface="Arial" charset="0"/>
              </a:rPr>
              <a:t>十二年國教之願景</a:t>
            </a:r>
          </a:p>
        </p:txBody>
      </p:sp>
      <p:sp>
        <p:nvSpPr>
          <p:cNvPr id="28" name="文字方塊 27"/>
          <p:cNvSpPr txBox="1"/>
          <p:nvPr/>
        </p:nvSpPr>
        <p:spPr>
          <a:xfrm>
            <a:off x="4171940" y="1789266"/>
            <a:ext cx="3319462" cy="584200"/>
          </a:xfrm>
          <a:prstGeom prst="rect">
            <a:avLst/>
          </a:prstGeom>
          <a:solidFill>
            <a:schemeClr val="accent2">
              <a:lumMod val="20000"/>
              <a:lumOff val="80000"/>
            </a:schemeClr>
          </a:solidFill>
        </p:spPr>
        <p:txBody>
          <a:bodyPr>
            <a:spAutoFit/>
          </a:bodyPr>
          <a:lstStyle/>
          <a:p>
            <a:pPr marL="342900" indent="-342900">
              <a:buFont typeface="+mj-lt"/>
              <a:buAutoNum type="arabicPeriod"/>
              <a:defRPr/>
            </a:pPr>
            <a:r>
              <a:rPr lang="zh-TW" altLang="en-US" sz="1600" b="1" dirty="0">
                <a:latin typeface="標楷體" panose="03000509000000000000" pitchFamily="65" charset="-120"/>
                <a:ea typeface="標楷體" panose="03000509000000000000" pitchFamily="65" charset="-120"/>
                <a:cs typeface="Arial" pitchFamily="34" charset="0"/>
              </a:rPr>
              <a:t>國家教育研究院課綱研修程序</a:t>
            </a:r>
            <a:endParaRPr lang="en-US" altLang="zh-TW" sz="1600" b="1" dirty="0">
              <a:latin typeface="標楷體" panose="03000509000000000000" pitchFamily="65" charset="-120"/>
              <a:ea typeface="標楷體" panose="03000509000000000000" pitchFamily="65" charset="-120"/>
              <a:cs typeface="Arial" pitchFamily="34" charset="0"/>
            </a:endParaRPr>
          </a:p>
          <a:p>
            <a:pPr marL="342900" indent="-342900">
              <a:buFont typeface="+mj-lt"/>
              <a:buAutoNum type="arabicPeriod"/>
              <a:defRPr/>
            </a:pPr>
            <a:r>
              <a:rPr lang="zh-TW" altLang="en-US" sz="1600" b="1" dirty="0">
                <a:latin typeface="標楷體" panose="03000509000000000000" pitchFamily="65" charset="-120"/>
                <a:ea typeface="標楷體" panose="03000509000000000000" pitchFamily="65" charset="-120"/>
                <a:cs typeface="Arial" pitchFamily="34" charset="0"/>
              </a:rPr>
              <a:t>總綱及領綱研修歷程</a:t>
            </a:r>
          </a:p>
        </p:txBody>
      </p:sp>
      <p:sp>
        <p:nvSpPr>
          <p:cNvPr id="200718" name="文字方塊 28"/>
          <p:cNvSpPr txBox="1">
            <a:spLocks noChangeArrowheads="1"/>
          </p:cNvSpPr>
          <p:nvPr/>
        </p:nvSpPr>
        <p:spPr bwMode="auto">
          <a:xfrm>
            <a:off x="5300663" y="2843213"/>
            <a:ext cx="3343275" cy="1076325"/>
          </a:xfrm>
          <a:prstGeom prst="rect">
            <a:avLst/>
          </a:prstGeom>
          <a:solidFill>
            <a:srgbClr val="92D050"/>
          </a:solidFill>
          <a:ln w="9525">
            <a:noFill/>
            <a:miter lim="800000"/>
            <a:headEnd/>
            <a:tailEnd/>
          </a:ln>
        </p:spPr>
        <p:txBody>
          <a:bodyPr>
            <a:spAutoFit/>
          </a:bodyPr>
          <a:lstStyle/>
          <a:p>
            <a:pPr marL="342900" indent="-342900">
              <a:buFont typeface="Century Schoolbook"/>
              <a:buAutoNum type="arabicPeriod"/>
            </a:pPr>
            <a:r>
              <a:rPr lang="zh-TW" altLang="en-US" sz="1600" b="1">
                <a:latin typeface="標楷體" pitchFamily="65" charset="-120"/>
                <a:ea typeface="標楷體" pitchFamily="65" charset="-120"/>
                <a:cs typeface="Arial" charset="0"/>
              </a:rPr>
              <a:t>總綱的理念與目標</a:t>
            </a:r>
            <a:endParaRPr lang="en-US" altLang="zh-TW" sz="1600" b="1">
              <a:latin typeface="標楷體" pitchFamily="65" charset="-120"/>
              <a:ea typeface="標楷體" pitchFamily="65" charset="-120"/>
              <a:cs typeface="Arial" charset="0"/>
            </a:endParaRPr>
          </a:p>
          <a:p>
            <a:pPr marL="342900" indent="-342900">
              <a:buFont typeface="Century Schoolbook"/>
              <a:buAutoNum type="arabicPeriod"/>
            </a:pPr>
            <a:r>
              <a:rPr lang="zh-TW" altLang="en-US" sz="1600" b="1">
                <a:latin typeface="標楷體" pitchFamily="65" charset="-120"/>
                <a:ea typeface="標楷體" pitchFamily="65" charset="-120"/>
                <a:cs typeface="Arial" charset="0"/>
              </a:rPr>
              <a:t>核心素養</a:t>
            </a:r>
            <a:endParaRPr lang="en-US" altLang="zh-TW" sz="1600" b="1">
              <a:latin typeface="標楷體" pitchFamily="65" charset="-120"/>
              <a:ea typeface="標楷體" pitchFamily="65" charset="-120"/>
              <a:cs typeface="Arial" charset="0"/>
            </a:endParaRPr>
          </a:p>
          <a:p>
            <a:pPr marL="342900" indent="-342900">
              <a:buFont typeface="Century Schoolbook"/>
              <a:buAutoNum type="arabicPeriod"/>
            </a:pPr>
            <a:r>
              <a:rPr lang="zh-TW" altLang="en-US" sz="1600" b="1">
                <a:latin typeface="標楷體" pitchFamily="65" charset="-120"/>
                <a:ea typeface="標楷體" pitchFamily="65" charset="-120"/>
                <a:cs typeface="Arial" charset="0"/>
              </a:rPr>
              <a:t>總綱願景</a:t>
            </a:r>
            <a:endParaRPr lang="en-US" altLang="zh-TW" sz="1600" b="1">
              <a:latin typeface="標楷體" pitchFamily="65" charset="-120"/>
              <a:ea typeface="標楷體" pitchFamily="65" charset="-120"/>
              <a:cs typeface="Arial" charset="0"/>
            </a:endParaRPr>
          </a:p>
          <a:p>
            <a:pPr marL="342900" indent="-342900">
              <a:buFont typeface="Century Schoolbook"/>
              <a:buAutoNum type="arabicPeriod"/>
            </a:pPr>
            <a:r>
              <a:rPr lang="zh-TW" altLang="en-US" sz="1600" b="1">
                <a:latin typeface="標楷體" pitchFamily="65" charset="-120"/>
                <a:ea typeface="標楷體" pitchFamily="65" charset="-120"/>
                <a:cs typeface="Arial" charset="0"/>
              </a:rPr>
              <a:t>總綱課程架構及改變</a:t>
            </a:r>
          </a:p>
        </p:txBody>
      </p:sp>
      <p:sp>
        <p:nvSpPr>
          <p:cNvPr id="200719" name="文字方塊 29"/>
          <p:cNvSpPr txBox="1">
            <a:spLocks noChangeArrowheads="1"/>
          </p:cNvSpPr>
          <p:nvPr/>
        </p:nvSpPr>
        <p:spPr bwMode="auto">
          <a:xfrm>
            <a:off x="4648200" y="4170363"/>
            <a:ext cx="3852863" cy="1077218"/>
          </a:xfrm>
          <a:prstGeom prst="rect">
            <a:avLst/>
          </a:prstGeom>
          <a:solidFill>
            <a:srgbClr val="CC66FF"/>
          </a:solidFill>
          <a:ln w="9525">
            <a:noFill/>
            <a:miter lim="800000"/>
            <a:headEnd/>
            <a:tailEnd/>
          </a:ln>
        </p:spPr>
        <p:txBody>
          <a:bodyPr>
            <a:spAutoFit/>
          </a:bodyPr>
          <a:lstStyle/>
          <a:p>
            <a:pPr marL="342900" indent="-342900">
              <a:buFont typeface="Century Schoolbook"/>
              <a:buAutoNum type="arabicPeriod"/>
            </a:pPr>
            <a:r>
              <a:rPr lang="zh-TW" altLang="en-US" sz="1600" b="1" dirty="0">
                <a:latin typeface="標楷體" pitchFamily="65" charset="-120"/>
                <a:ea typeface="標楷體" pitchFamily="65" charset="-120"/>
                <a:cs typeface="Arial" charset="0"/>
              </a:rPr>
              <a:t>課綱推動之中央政府分工</a:t>
            </a:r>
            <a:endParaRPr lang="en-US" altLang="zh-TW" sz="1600" b="1" dirty="0">
              <a:latin typeface="標楷體" pitchFamily="65" charset="-120"/>
              <a:ea typeface="標楷體" pitchFamily="65" charset="-120"/>
              <a:cs typeface="Arial" charset="0"/>
            </a:endParaRPr>
          </a:p>
          <a:p>
            <a:pPr marL="342900" indent="-342900">
              <a:buFont typeface="Century Schoolbook"/>
              <a:buAutoNum type="arabicPeriod"/>
            </a:pPr>
            <a:r>
              <a:rPr lang="zh-TW" altLang="en-US" sz="1600" b="1" dirty="0">
                <a:latin typeface="標楷體" pitchFamily="65" charset="-120"/>
                <a:ea typeface="標楷體" pitchFamily="65" charset="-120"/>
                <a:cs typeface="Arial" charset="0"/>
              </a:rPr>
              <a:t>教育部對於課綱推動之配套措施</a:t>
            </a:r>
            <a:endParaRPr lang="en-US" altLang="zh-TW" sz="1600" b="1" dirty="0">
              <a:latin typeface="標楷體" pitchFamily="65" charset="-120"/>
              <a:ea typeface="標楷體" pitchFamily="65" charset="-120"/>
              <a:cs typeface="Arial" charset="0"/>
            </a:endParaRPr>
          </a:p>
          <a:p>
            <a:pPr marL="342900" indent="-342900">
              <a:buFont typeface="Century Schoolbook"/>
              <a:buAutoNum type="arabicPeriod"/>
            </a:pPr>
            <a:r>
              <a:rPr lang="zh-TW" altLang="en-US" sz="1600" b="1" dirty="0">
                <a:latin typeface="標楷體" pitchFamily="65" charset="-120"/>
                <a:ea typeface="標楷體" pitchFamily="65" charset="-120"/>
                <a:cs typeface="Arial" charset="0"/>
              </a:rPr>
              <a:t>地方政府之應對與任務</a:t>
            </a:r>
          </a:p>
          <a:p>
            <a:pPr marL="342900" indent="-342900">
              <a:buFont typeface="Century Schoolbook"/>
              <a:buAutoNum type="arabicPeriod"/>
            </a:pPr>
            <a:r>
              <a:rPr lang="zh-TW" altLang="en-US" sz="1600" b="1" dirty="0">
                <a:latin typeface="標楷體" pitchFamily="65" charset="-120"/>
                <a:ea typeface="標楷體" pitchFamily="65" charset="-120"/>
                <a:cs typeface="Arial" charset="0"/>
              </a:rPr>
              <a:t>總綱宣講資源</a:t>
            </a:r>
            <a:endParaRPr lang="en-US" altLang="zh-TW" sz="1600" b="1" dirty="0">
              <a:latin typeface="標楷體" pitchFamily="65" charset="-120"/>
              <a:ea typeface="標楷體" pitchFamily="65" charset="-120"/>
              <a:cs typeface="Arial" charset="0"/>
            </a:endParaRPr>
          </a:p>
        </p:txBody>
      </p:sp>
      <p:sp>
        <p:nvSpPr>
          <p:cNvPr id="200720" name="文字方塊 30"/>
          <p:cNvSpPr txBox="1">
            <a:spLocks noChangeArrowheads="1"/>
          </p:cNvSpPr>
          <p:nvPr/>
        </p:nvSpPr>
        <p:spPr bwMode="auto">
          <a:xfrm>
            <a:off x="3524250" y="5370513"/>
            <a:ext cx="4360863" cy="1323439"/>
          </a:xfrm>
          <a:prstGeom prst="rect">
            <a:avLst/>
          </a:prstGeom>
          <a:solidFill>
            <a:srgbClr val="FF6699"/>
          </a:solidFill>
          <a:ln w="9525">
            <a:noFill/>
            <a:miter lim="800000"/>
            <a:headEnd/>
            <a:tailEnd/>
          </a:ln>
        </p:spPr>
        <p:txBody>
          <a:bodyPr>
            <a:spAutoFit/>
          </a:bodyPr>
          <a:lstStyle/>
          <a:p>
            <a:pPr marL="342900" indent="-342900">
              <a:buFont typeface="Century Schoolbook"/>
              <a:buAutoNum type="arabicPeriod"/>
            </a:pPr>
            <a:r>
              <a:rPr lang="zh-TW" altLang="en-US" sz="1600" b="1" dirty="0">
                <a:latin typeface="標楷體" pitchFamily="65" charset="-120"/>
                <a:ea typeface="標楷體" pitchFamily="65" charset="-120"/>
                <a:cs typeface="Arial" charset="0"/>
              </a:rPr>
              <a:t>學校課程發展</a:t>
            </a:r>
            <a:endParaRPr lang="en-US" altLang="zh-TW" sz="1600" b="1" dirty="0">
              <a:latin typeface="標楷體" pitchFamily="65" charset="-120"/>
              <a:ea typeface="標楷體" pitchFamily="65" charset="-120"/>
              <a:cs typeface="Arial" charset="0"/>
            </a:endParaRPr>
          </a:p>
          <a:p>
            <a:pPr marL="342900" indent="-342900">
              <a:buFont typeface="Century Schoolbook"/>
              <a:buAutoNum type="arabicPeriod"/>
            </a:pPr>
            <a:r>
              <a:rPr lang="zh-TW" altLang="en-US" sz="1600" b="1" dirty="0">
                <a:latin typeface="標楷體" pitchFamily="65" charset="-120"/>
                <a:ea typeface="標楷體" pitchFamily="65" charset="-120"/>
                <a:cs typeface="Arial" charset="0"/>
              </a:rPr>
              <a:t>核心素養之課程與教學</a:t>
            </a:r>
            <a:endParaRPr lang="en-US" altLang="zh-TW" sz="1600" b="1" dirty="0">
              <a:latin typeface="標楷體" pitchFamily="65" charset="-120"/>
              <a:ea typeface="標楷體" pitchFamily="65" charset="-120"/>
              <a:cs typeface="Arial" charset="0"/>
            </a:endParaRPr>
          </a:p>
          <a:p>
            <a:pPr marL="342900" indent="-342900">
              <a:buFont typeface="Century Schoolbook"/>
              <a:buAutoNum type="arabicPeriod"/>
            </a:pPr>
            <a:r>
              <a:rPr lang="zh-TW" altLang="en-US" sz="1600" b="1" dirty="0">
                <a:latin typeface="標楷體" pitchFamily="65" charset="-120"/>
                <a:ea typeface="標楷體" pitchFamily="65" charset="-120"/>
                <a:cs typeface="Arial" charset="0"/>
              </a:rPr>
              <a:t>案例－南華國小、桃子腳中小學</a:t>
            </a:r>
            <a:endParaRPr lang="en-US" altLang="zh-TW" sz="1600" b="1" dirty="0">
              <a:latin typeface="標楷體" pitchFamily="65" charset="-120"/>
              <a:ea typeface="標楷體" pitchFamily="65" charset="-120"/>
              <a:cs typeface="Arial" charset="0"/>
            </a:endParaRPr>
          </a:p>
          <a:p>
            <a:pPr marL="342900" indent="-342900">
              <a:buFont typeface="Century Schoolbook"/>
              <a:buAutoNum type="arabicPeriod"/>
            </a:pPr>
            <a:r>
              <a:rPr lang="zh-TW" altLang="en-US" sz="1600" b="1" dirty="0">
                <a:latin typeface="標楷體" pitchFamily="65" charset="-120"/>
                <a:ea typeface="標楷體" pitchFamily="65" charset="-120"/>
                <a:cs typeface="Arial" charset="0"/>
              </a:rPr>
              <a:t>教師的教學和學生的角色</a:t>
            </a:r>
            <a:endParaRPr lang="en-US" altLang="zh-TW" sz="1600" b="1" dirty="0">
              <a:latin typeface="標楷體" pitchFamily="65" charset="-120"/>
              <a:ea typeface="標楷體" pitchFamily="65" charset="-120"/>
              <a:cs typeface="Arial" charset="0"/>
            </a:endParaRPr>
          </a:p>
          <a:p>
            <a:r>
              <a:rPr lang="en-US" altLang="zh-TW" sz="1600" b="1" dirty="0">
                <a:latin typeface="標楷體" pitchFamily="65" charset="-120"/>
                <a:ea typeface="標楷體" pitchFamily="65" charset="-120"/>
                <a:cs typeface="Arial" charset="0"/>
              </a:rPr>
              <a:t>5.</a:t>
            </a:r>
            <a:r>
              <a:rPr lang="zh-TW" altLang="en-US" sz="1600" b="1" dirty="0">
                <a:latin typeface="標楷體" pitchFamily="65" charset="-120"/>
                <a:ea typeface="標楷體" pitchFamily="65" charset="-120"/>
                <a:cs typeface="Arial" charset="0"/>
              </a:rPr>
              <a:t> 問題與討論</a:t>
            </a:r>
          </a:p>
        </p:txBody>
      </p:sp>
      <p:sp>
        <p:nvSpPr>
          <p:cNvPr id="200721" name="文字方塊 32"/>
          <p:cNvSpPr txBox="1">
            <a:spLocks noChangeArrowheads="1"/>
          </p:cNvSpPr>
          <p:nvPr/>
        </p:nvSpPr>
        <p:spPr bwMode="auto">
          <a:xfrm>
            <a:off x="515938" y="2962275"/>
            <a:ext cx="1339850" cy="708025"/>
          </a:xfrm>
          <a:prstGeom prst="rect">
            <a:avLst/>
          </a:prstGeom>
          <a:noFill/>
          <a:ln w="9525">
            <a:noFill/>
            <a:miter lim="800000"/>
            <a:headEnd/>
            <a:tailEnd/>
          </a:ln>
        </p:spPr>
        <p:txBody>
          <a:bodyPr>
            <a:spAutoFit/>
          </a:bodyPr>
          <a:lstStyle/>
          <a:p>
            <a:pPr algn="ctr"/>
            <a:r>
              <a:rPr lang="zh-TW" altLang="en-US" sz="4000" b="1">
                <a:latin typeface="標楷體" pitchFamily="65" charset="-120"/>
                <a:ea typeface="標楷體" pitchFamily="65" charset="-120"/>
              </a:rPr>
              <a:t>目錄</a:t>
            </a:r>
            <a:endParaRPr lang="en-US" altLang="zh-TW" sz="4000" b="1">
              <a:latin typeface="標楷體" pitchFamily="65" charset="-120"/>
              <a:ea typeface="標楷體" pitchFamily="65" charset="-120"/>
            </a:endParaRPr>
          </a:p>
        </p:txBody>
      </p:sp>
      <p:sp>
        <p:nvSpPr>
          <p:cNvPr id="200722" name="投影片編號版面配置區 33"/>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0917ADAB-A180-4E24-8F87-BAD04B533373}" type="slidenum">
              <a:rPr lang="zh-TW" altLang="en-US" smtClean="0">
                <a:latin typeface="標楷體" pitchFamily="65" charset="-120"/>
                <a:ea typeface="標楷體" pitchFamily="65" charset="-120"/>
              </a:rPr>
              <a:pPr/>
              <a:t>1</a:t>
            </a:fld>
            <a:endParaRPr lang="en-US" altLang="zh-TW">
              <a:latin typeface="標楷體" pitchFamily="65" charset="-120"/>
              <a:ea typeface="標楷體" pitchFamily="65" charset="-12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265238" y="1082675"/>
            <a:ext cx="8401050" cy="1014413"/>
          </a:xfrm>
          <a:prstGeom prst="rect">
            <a:avLst/>
          </a:prstGeom>
        </p:spPr>
        <p:txBody>
          <a:bodyPr>
            <a:spAutoFit/>
          </a:bodyPr>
          <a:lstStyle/>
          <a:p>
            <a:pPr marL="450850" indent="-450850" fontAlgn="auto">
              <a:lnSpc>
                <a:spcPct val="150000"/>
              </a:lnSpc>
              <a:spcBef>
                <a:spcPts val="0"/>
              </a:spcBef>
              <a:spcAft>
                <a:spcPts val="0"/>
              </a:spcAft>
              <a:buClr>
                <a:srgbClr val="FF9933"/>
              </a:buClr>
              <a:defRPr/>
            </a:pPr>
            <a:r>
              <a:rPr lang="zh-TW" altLang="en-US" sz="2000" dirty="0">
                <a:latin typeface="標楷體" panose="03000509000000000000" pitchFamily="65" charset="-120"/>
                <a:ea typeface="標楷體" panose="03000509000000000000" pitchFamily="65" charset="-120"/>
                <a:cs typeface="Times New Roman" pitchFamily="18" charset="0"/>
              </a:rPr>
              <a:t>一、從</a:t>
            </a:r>
            <a:r>
              <a:rPr lang="en-US" altLang="zh-TW" sz="2000" dirty="0">
                <a:latin typeface="標楷體" panose="03000509000000000000" pitchFamily="65" charset="-120"/>
                <a:ea typeface="標楷體" panose="03000509000000000000" pitchFamily="65" charset="-120"/>
                <a:cs typeface="Times New Roman" pitchFamily="18" charset="0"/>
              </a:rPr>
              <a:t>97</a:t>
            </a:r>
            <a:r>
              <a:rPr lang="zh-TW" altLang="en-US" sz="2000" dirty="0">
                <a:latin typeface="標楷體" panose="03000509000000000000" pitchFamily="65" charset="-120"/>
                <a:ea typeface="標楷體" panose="03000509000000000000" pitchFamily="65" charset="-120"/>
                <a:cs typeface="Times New Roman" pitchFamily="18" charset="0"/>
              </a:rPr>
              <a:t>年</a:t>
            </a:r>
            <a:r>
              <a:rPr lang="en-US" altLang="zh-TW" sz="2000" dirty="0">
                <a:latin typeface="標楷體" panose="03000509000000000000" pitchFamily="65" charset="-120"/>
                <a:ea typeface="標楷體" panose="03000509000000000000" pitchFamily="65" charset="-120"/>
                <a:cs typeface="Times New Roman" pitchFamily="18" charset="0"/>
              </a:rPr>
              <a:t>6</a:t>
            </a:r>
            <a:r>
              <a:rPr lang="zh-TW" altLang="en-US" sz="2000" dirty="0">
                <a:latin typeface="標楷體" panose="03000509000000000000" pitchFamily="65" charset="-120"/>
                <a:ea typeface="標楷體" panose="03000509000000000000" pitchFamily="65" charset="-120"/>
                <a:cs typeface="Times New Roman" pitchFamily="18" charset="0"/>
              </a:rPr>
              <a:t>月</a:t>
            </a:r>
            <a:r>
              <a:rPr lang="zh-TW" altLang="zh-TW" sz="2000" dirty="0">
                <a:latin typeface="標楷體" panose="03000509000000000000" pitchFamily="65" charset="-120"/>
                <a:ea typeface="標楷體" panose="03000509000000000000" pitchFamily="65" charset="-120"/>
                <a:cs typeface="Times New Roman" pitchFamily="18" charset="0"/>
              </a:rPr>
              <a:t>，</a:t>
            </a:r>
            <a:r>
              <a:rPr lang="zh-TW" altLang="en-US" sz="2000" dirty="0">
                <a:latin typeface="標楷體" panose="03000509000000000000" pitchFamily="65" charset="-120"/>
                <a:ea typeface="標楷體" panose="03000509000000000000" pitchFamily="65" charset="-120"/>
                <a:cs typeface="Times New Roman" pitchFamily="18" charset="0"/>
              </a:rPr>
              <a:t>至今已累積</a:t>
            </a:r>
            <a:r>
              <a:rPr lang="en-US" altLang="zh-TW" sz="2000" dirty="0">
                <a:latin typeface="標楷體" panose="03000509000000000000" pitchFamily="65" charset="-120"/>
                <a:ea typeface="標楷體" panose="03000509000000000000" pitchFamily="65" charset="-120"/>
                <a:cs typeface="Times New Roman" pitchFamily="18" charset="0"/>
              </a:rPr>
              <a:t>22</a:t>
            </a:r>
            <a:r>
              <a:rPr lang="zh-TW" altLang="en-US" sz="2000" dirty="0">
                <a:latin typeface="標楷體" panose="03000509000000000000" pitchFamily="65" charset="-120"/>
                <a:ea typeface="標楷體" panose="03000509000000000000" pitchFamily="65" charset="-120"/>
                <a:cs typeface="Times New Roman" pitchFamily="18" charset="0"/>
              </a:rPr>
              <a:t>項整合型基礎性研究報告</a:t>
            </a:r>
            <a:r>
              <a:rPr lang="zh-TW" altLang="zh-TW" sz="2000" dirty="0">
                <a:latin typeface="標楷體" panose="03000509000000000000" pitchFamily="65" charset="-120"/>
                <a:ea typeface="標楷體" panose="03000509000000000000" pitchFamily="65" charset="-120"/>
                <a:cs typeface="Times New Roman" pitchFamily="18" charset="0"/>
              </a:rPr>
              <a:t>。</a:t>
            </a:r>
            <a:endParaRPr lang="en-US" altLang="zh-TW" sz="2000" dirty="0">
              <a:latin typeface="標楷體" panose="03000509000000000000" pitchFamily="65" charset="-120"/>
              <a:ea typeface="標楷體" panose="03000509000000000000" pitchFamily="65" charset="-120"/>
              <a:cs typeface="Times New Roman" pitchFamily="18" charset="0"/>
            </a:endParaRPr>
          </a:p>
          <a:p>
            <a:pPr fontAlgn="auto">
              <a:lnSpc>
                <a:spcPct val="150000"/>
              </a:lnSpc>
              <a:spcBef>
                <a:spcPts val="0"/>
              </a:spcBef>
              <a:spcAft>
                <a:spcPts val="0"/>
              </a:spcAft>
              <a:buClr>
                <a:srgbClr val="FF9933"/>
              </a:buClr>
              <a:defRPr/>
            </a:pPr>
            <a:r>
              <a:rPr lang="zh-TW" altLang="en-US" sz="2000" dirty="0">
                <a:latin typeface="標楷體" panose="03000509000000000000" pitchFamily="65" charset="-120"/>
                <a:ea typeface="標楷體" panose="03000509000000000000" pitchFamily="65" charset="-120"/>
                <a:cs typeface="Times New Roman" pitchFamily="18" charset="0"/>
              </a:rPr>
              <a:t>二、</a:t>
            </a:r>
            <a:r>
              <a:rPr lang="zh-TW" altLang="zh-TW" sz="2000" dirty="0">
                <a:latin typeface="標楷體" panose="03000509000000000000" pitchFamily="65" charset="-120"/>
                <a:ea typeface="標楷體" panose="03000509000000000000" pitchFamily="65" charset="-120"/>
                <a:cs typeface="Times New Roman" pitchFamily="18" charset="0"/>
              </a:rPr>
              <a:t>從民國</a:t>
            </a:r>
            <a:r>
              <a:rPr lang="en-US" altLang="zh-TW" sz="2000" dirty="0">
                <a:solidFill>
                  <a:srgbClr val="FF0000"/>
                </a:solidFill>
                <a:latin typeface="標楷體" panose="03000509000000000000" pitchFamily="65" charset="-120"/>
                <a:ea typeface="標楷體" panose="03000509000000000000" pitchFamily="65" charset="-120"/>
                <a:cs typeface="Times New Roman" pitchFamily="18" charset="0"/>
              </a:rPr>
              <a:t>102</a:t>
            </a:r>
            <a:r>
              <a:rPr lang="zh-TW" altLang="zh-TW" sz="2000" dirty="0">
                <a:solidFill>
                  <a:srgbClr val="FF0000"/>
                </a:solidFill>
                <a:latin typeface="標楷體" panose="03000509000000000000" pitchFamily="65" charset="-120"/>
                <a:ea typeface="標楷體" panose="03000509000000000000" pitchFamily="65" charset="-120"/>
                <a:cs typeface="Times New Roman" pitchFamily="18" charset="0"/>
              </a:rPr>
              <a:t>年</a:t>
            </a:r>
            <a:r>
              <a:rPr lang="en-US" altLang="zh-TW" sz="2000" dirty="0">
                <a:solidFill>
                  <a:srgbClr val="FF0000"/>
                </a:solidFill>
                <a:latin typeface="標楷體" panose="03000509000000000000" pitchFamily="65" charset="-120"/>
                <a:ea typeface="標楷體" panose="03000509000000000000" pitchFamily="65" charset="-120"/>
                <a:cs typeface="Times New Roman" pitchFamily="18" charset="0"/>
              </a:rPr>
              <a:t>6</a:t>
            </a:r>
            <a:r>
              <a:rPr lang="zh-TW" altLang="zh-TW" sz="2000" dirty="0">
                <a:solidFill>
                  <a:srgbClr val="FF0000"/>
                </a:solidFill>
                <a:latin typeface="標楷體" panose="03000509000000000000" pitchFamily="65" charset="-120"/>
                <a:ea typeface="標楷體" panose="03000509000000000000" pitchFamily="65" charset="-120"/>
                <a:cs typeface="Times New Roman" pitchFamily="18" charset="0"/>
              </a:rPr>
              <a:t>月</a:t>
            </a:r>
            <a:r>
              <a:rPr lang="zh-TW" altLang="zh-TW" sz="2000" dirty="0">
                <a:latin typeface="標楷體" panose="03000509000000000000" pitchFamily="65" charset="-120"/>
                <a:ea typeface="標楷體" panose="03000509000000000000" pitchFamily="65" charset="-120"/>
                <a:cs typeface="Times New Roman" pitchFamily="18" charset="0"/>
              </a:rPr>
              <a:t>至今，共召開</a:t>
            </a:r>
            <a:endParaRPr lang="en-US" altLang="zh-TW" sz="2000" dirty="0">
              <a:latin typeface="標楷體" panose="03000509000000000000" pitchFamily="65" charset="-120"/>
              <a:ea typeface="標楷體" panose="03000509000000000000" pitchFamily="65" charset="-120"/>
              <a:cs typeface="Times New Roman" pitchFamily="18" charset="0"/>
            </a:endParaRPr>
          </a:p>
        </p:txBody>
      </p:sp>
      <p:sp>
        <p:nvSpPr>
          <p:cNvPr id="235522" name="矩形 3"/>
          <p:cNvSpPr>
            <a:spLocks noChangeArrowheads="1"/>
          </p:cNvSpPr>
          <p:nvPr/>
        </p:nvSpPr>
        <p:spPr bwMode="auto">
          <a:xfrm>
            <a:off x="-695325" y="5445125"/>
            <a:ext cx="5889625" cy="923330"/>
          </a:xfrm>
          <a:prstGeom prst="rect">
            <a:avLst/>
          </a:prstGeom>
          <a:noFill/>
          <a:ln w="9525">
            <a:noFill/>
            <a:miter lim="800000"/>
            <a:headEnd/>
            <a:tailEnd/>
          </a:ln>
        </p:spPr>
        <p:txBody>
          <a:bodyPr>
            <a:spAutoFit/>
          </a:bodyPr>
          <a:lstStyle/>
          <a:p>
            <a:pPr algn="ctr">
              <a:lnSpc>
                <a:spcPct val="150000"/>
              </a:lnSpc>
              <a:buFont typeface="Arial" charset="0"/>
              <a:buNone/>
            </a:pPr>
            <a:r>
              <a:rPr lang="zh-TW" altLang="zh-TW" dirty="0">
                <a:latin typeface="標楷體" pitchFamily="65" charset="-120"/>
                <a:ea typeface="標楷體" pitchFamily="65" charset="-120"/>
                <a:cs typeface="Times New Roman" pitchFamily="18" charset="0"/>
              </a:rPr>
              <a:t>總共投入約</a:t>
            </a:r>
            <a:r>
              <a:rPr lang="en-US" altLang="zh-TW" b="1" dirty="0">
                <a:solidFill>
                  <a:srgbClr val="C00000"/>
                </a:solidFill>
                <a:latin typeface="標楷體" pitchFamily="65" charset="-120"/>
                <a:ea typeface="標楷體" pitchFamily="65" charset="-120"/>
                <a:cs typeface="Times New Roman" pitchFamily="18" charset="0"/>
              </a:rPr>
              <a:t>3200</a:t>
            </a:r>
            <a:r>
              <a:rPr lang="zh-TW" altLang="zh-TW" dirty="0">
                <a:latin typeface="標楷體" pitchFamily="65" charset="-120"/>
                <a:ea typeface="標楷體" pitchFamily="65" charset="-120"/>
                <a:cs typeface="Times New Roman" pitchFamily="18" charset="0"/>
              </a:rPr>
              <a:t>人的討論人力</a:t>
            </a:r>
            <a:endParaRPr lang="en-US" altLang="zh-TW" dirty="0">
              <a:latin typeface="標楷體" pitchFamily="65" charset="-120"/>
              <a:ea typeface="標楷體" pitchFamily="65" charset="-120"/>
              <a:cs typeface="Times New Roman" pitchFamily="18" charset="0"/>
            </a:endParaRPr>
          </a:p>
          <a:p>
            <a:pPr algn="ctr">
              <a:lnSpc>
                <a:spcPct val="150000"/>
              </a:lnSpc>
              <a:buFont typeface="Arial" charset="0"/>
              <a:buNone/>
            </a:pPr>
            <a:r>
              <a:rPr lang="zh-TW" altLang="zh-TW" dirty="0">
                <a:latin typeface="標楷體" pitchFamily="65" charset="-120"/>
                <a:ea typeface="標楷體" pitchFamily="65" charset="-120"/>
                <a:cs typeface="Times New Roman" pitchFamily="18" charset="0"/>
              </a:rPr>
              <a:t>（尚未包括各分組會議人次</a:t>
            </a:r>
            <a:r>
              <a:rPr lang="zh-TW" altLang="en-US" dirty="0">
                <a:latin typeface="標楷體" pitchFamily="65" charset="-120"/>
                <a:ea typeface="標楷體" pitchFamily="65" charset="-120"/>
                <a:cs typeface="Times New Roman" pitchFamily="18" charset="0"/>
              </a:rPr>
              <a:t>及行政人力</a:t>
            </a:r>
            <a:r>
              <a:rPr lang="zh-TW" altLang="zh-TW" dirty="0">
                <a:latin typeface="標楷體" pitchFamily="65" charset="-120"/>
                <a:ea typeface="標楷體" pitchFamily="65" charset="-120"/>
                <a:cs typeface="Times New Roman" pitchFamily="18" charset="0"/>
              </a:rPr>
              <a:t>）</a:t>
            </a:r>
            <a:endParaRPr lang="en-US" altLang="zh-TW" dirty="0">
              <a:latin typeface="標楷體" pitchFamily="65" charset="-120"/>
              <a:ea typeface="標楷體" pitchFamily="65" charset="-120"/>
              <a:cs typeface="Times New Roman" pitchFamily="18" charset="0"/>
            </a:endParaRPr>
          </a:p>
        </p:txBody>
      </p:sp>
      <p:sp>
        <p:nvSpPr>
          <p:cNvPr id="15" name="AutoShape 3"/>
          <p:cNvSpPr>
            <a:spLocks noChangeArrowheads="1"/>
          </p:cNvSpPr>
          <p:nvPr/>
        </p:nvSpPr>
        <p:spPr bwMode="auto">
          <a:xfrm>
            <a:off x="4695699" y="1845308"/>
            <a:ext cx="3855217" cy="3855217"/>
          </a:xfrm>
          <a:custGeom>
            <a:avLst/>
            <a:gdLst>
              <a:gd name="G0" fmla="+- 1914 0 0"/>
              <a:gd name="G1" fmla="+- 21600 0 1914"/>
              <a:gd name="G2" fmla="+- 21600 0 191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914" y="10800"/>
                </a:moveTo>
                <a:cubicBezTo>
                  <a:pt x="1914" y="15708"/>
                  <a:pt x="5892" y="19686"/>
                  <a:pt x="10800" y="19686"/>
                </a:cubicBezTo>
                <a:cubicBezTo>
                  <a:pt x="15708" y="19686"/>
                  <a:pt x="19686" y="15708"/>
                  <a:pt x="19686" y="10800"/>
                </a:cubicBezTo>
                <a:cubicBezTo>
                  <a:pt x="19686" y="5892"/>
                  <a:pt x="15708" y="1914"/>
                  <a:pt x="10800" y="1914"/>
                </a:cubicBezTo>
                <a:cubicBezTo>
                  <a:pt x="5892" y="1914"/>
                  <a:pt x="1914" y="5892"/>
                  <a:pt x="1914" y="10800"/>
                </a:cubicBezTo>
                <a:close/>
              </a:path>
            </a:pathLst>
          </a:custGeom>
          <a:gradFill rotWithShape="1">
            <a:gsLst>
              <a:gs pos="0">
                <a:srgbClr val="32B66E">
                  <a:gamma/>
                  <a:shade val="66667"/>
                  <a:invGamma/>
                  <a:alpha val="12000"/>
                </a:srgbClr>
              </a:gs>
              <a:gs pos="50000">
                <a:srgbClr val="32B66E"/>
              </a:gs>
              <a:gs pos="100000">
                <a:srgbClr val="32B66E">
                  <a:gamma/>
                  <a:shade val="66667"/>
                  <a:invGamma/>
                  <a:alpha val="12000"/>
                </a:srgbClr>
              </a:gs>
            </a:gsLst>
            <a:lin ang="0" scaled="1"/>
          </a:gradFill>
          <a:ln>
            <a:noFill/>
          </a:ln>
          <a:effectLst/>
          <a:extLst/>
        </p:spPr>
        <p:txBody>
          <a:bodyPr wrap="none" anchor="ctr"/>
          <a:lstStyle/>
          <a:p>
            <a:pPr>
              <a:defRPr/>
            </a:pPr>
            <a:endParaRPr lang="zh-TW" altLang="en-US" kern="0">
              <a:solidFill>
                <a:srgbClr val="000066"/>
              </a:solidFill>
              <a:latin typeface="Arial" panose="020B0604020202020204" pitchFamily="34" charset="0"/>
              <a:ea typeface="+mn-ea"/>
            </a:endParaRPr>
          </a:p>
        </p:txBody>
      </p:sp>
      <p:sp>
        <p:nvSpPr>
          <p:cNvPr id="17" name="Oval 4"/>
          <p:cNvSpPr>
            <a:spLocks noChangeArrowheads="1"/>
          </p:cNvSpPr>
          <p:nvPr/>
        </p:nvSpPr>
        <p:spPr bwMode="auto">
          <a:xfrm>
            <a:off x="5045075" y="2151063"/>
            <a:ext cx="3217863" cy="3217862"/>
          </a:xfrm>
          <a:prstGeom prst="ellipse">
            <a:avLst/>
          </a:prstGeom>
          <a:gradFill rotWithShape="1">
            <a:gsLst>
              <a:gs pos="0">
                <a:srgbClr val="36623F"/>
              </a:gs>
              <a:gs pos="100000">
                <a:srgbClr val="36623F">
                  <a:gamma/>
                  <a:shade val="63529"/>
                  <a:invGamma/>
                </a:srgbClr>
              </a:gs>
            </a:gsLst>
            <a:path path="shape">
              <a:fillToRect l="50000" t="50000" r="50000" b="50000"/>
            </a:path>
          </a:gradFill>
          <a:ln w="28575" cmpd="sng">
            <a:solidFill>
              <a:srgbClr val="FFFFFF"/>
            </a:solidFill>
            <a:round/>
            <a:headEnd/>
            <a:tailEnd/>
          </a:ln>
          <a:effectLst/>
          <a:extLst/>
        </p:spPr>
        <p:txBody>
          <a:bodyPr wrap="none" anchor="ctr"/>
          <a:lstStyle/>
          <a:p>
            <a:pPr>
              <a:defRPr/>
            </a:pPr>
            <a:endParaRPr lang="zh-TW" altLang="en-US" kern="0">
              <a:solidFill>
                <a:srgbClr val="000066"/>
              </a:solidFill>
              <a:latin typeface="Arial" panose="020B0604020202020204" pitchFamily="34" charset="0"/>
              <a:ea typeface="+mn-ea"/>
            </a:endParaRPr>
          </a:p>
        </p:txBody>
      </p:sp>
      <p:sp>
        <p:nvSpPr>
          <p:cNvPr id="18" name="AutoShape 5"/>
          <p:cNvSpPr>
            <a:spLocks noChangeArrowheads="1"/>
          </p:cNvSpPr>
          <p:nvPr/>
        </p:nvSpPr>
        <p:spPr bwMode="auto">
          <a:xfrm>
            <a:off x="1054100" y="2286000"/>
            <a:ext cx="4252913" cy="503238"/>
          </a:xfrm>
          <a:prstGeom prst="roundRect">
            <a:avLst>
              <a:gd name="adj" fmla="val 50000"/>
            </a:avLst>
          </a:prstGeom>
          <a:gradFill rotWithShape="1">
            <a:gsLst>
              <a:gs pos="0">
                <a:srgbClr val="32B66E"/>
              </a:gs>
              <a:gs pos="100000">
                <a:srgbClr val="32B66E">
                  <a:gamma/>
                  <a:tint val="5882"/>
                  <a:invGamma/>
                </a:srgbClr>
              </a:gs>
            </a:gsLst>
            <a:lin ang="0" scaled="1"/>
          </a:gradFill>
          <a:ln w="38100" cmpd="sng">
            <a:solidFill>
              <a:srgbClr val="808080"/>
            </a:solidFill>
            <a:round/>
            <a:headEnd/>
            <a:tailEnd/>
          </a:ln>
          <a:effectLst/>
          <a:extLst/>
        </p:spPr>
        <p:txBody>
          <a:bodyPr wrap="none" anchor="ctr"/>
          <a:lstStyle/>
          <a:p>
            <a:pPr algn="ctr">
              <a:defRPr/>
            </a:pPr>
            <a:r>
              <a:rPr lang="en-US" altLang="zh-TW" kern="0" dirty="0">
                <a:solidFill>
                  <a:srgbClr val="000066"/>
                </a:solidFill>
                <a:latin typeface="標楷體" panose="03000509000000000000" pitchFamily="65" charset="-120"/>
                <a:ea typeface="標楷體" panose="03000509000000000000" pitchFamily="65" charset="-120"/>
                <a:cs typeface="Times New Roman" pitchFamily="18" charset="0"/>
              </a:rPr>
              <a:t>13</a:t>
            </a:r>
            <a:r>
              <a:rPr lang="zh-TW" altLang="zh-TW" kern="0" dirty="0">
                <a:solidFill>
                  <a:srgbClr val="000066"/>
                </a:solidFill>
                <a:latin typeface="標楷體" panose="03000509000000000000" pitchFamily="65" charset="-120"/>
                <a:ea typeface="標楷體" panose="03000509000000000000" pitchFamily="65" charset="-120"/>
                <a:cs typeface="Times New Roman" pitchFamily="18" charset="0"/>
              </a:rPr>
              <a:t>場次總綱研修工作計畫</a:t>
            </a:r>
            <a:r>
              <a:rPr lang="zh-TW" altLang="zh-TW" kern="0" dirty="0">
                <a:solidFill>
                  <a:srgbClr val="0000FF"/>
                </a:solidFill>
                <a:latin typeface="標楷體" panose="03000509000000000000" pitchFamily="65" charset="-120"/>
                <a:ea typeface="標楷體" panose="03000509000000000000" pitchFamily="65" charset="-120"/>
                <a:cs typeface="Times New Roman" pitchFamily="18" charset="0"/>
              </a:rPr>
              <a:t>團隊會議</a:t>
            </a:r>
            <a:endParaRPr lang="en-US" altLang="zh-TW" b="1" kern="0" dirty="0">
              <a:solidFill>
                <a:srgbClr val="000000"/>
              </a:solidFill>
              <a:latin typeface="標楷體" panose="03000509000000000000" pitchFamily="65" charset="-120"/>
              <a:ea typeface="標楷體" panose="03000509000000000000" pitchFamily="65" charset="-120"/>
            </a:endParaRPr>
          </a:p>
        </p:txBody>
      </p:sp>
      <p:sp>
        <p:nvSpPr>
          <p:cNvPr id="235528" name="AutoShape 6"/>
          <p:cNvSpPr>
            <a:spLocks noChangeArrowheads="1"/>
          </p:cNvSpPr>
          <p:nvPr/>
        </p:nvSpPr>
        <p:spPr bwMode="auto">
          <a:xfrm>
            <a:off x="1384300" y="2947988"/>
            <a:ext cx="4252913" cy="501650"/>
          </a:xfrm>
          <a:prstGeom prst="roundRect">
            <a:avLst>
              <a:gd name="adj" fmla="val 50000"/>
            </a:avLst>
          </a:prstGeom>
          <a:gradFill rotWithShape="1">
            <a:gsLst>
              <a:gs pos="0">
                <a:srgbClr val="CBFEAE"/>
              </a:gs>
              <a:gs pos="100000">
                <a:srgbClr val="FCFFFA"/>
              </a:gs>
            </a:gsLst>
            <a:lin ang="0" scaled="1"/>
          </a:gradFill>
          <a:ln w="38100">
            <a:solidFill>
              <a:srgbClr val="808080"/>
            </a:solidFill>
            <a:round/>
            <a:headEnd/>
            <a:tailEnd/>
          </a:ln>
        </p:spPr>
        <p:txBody>
          <a:bodyPr wrap="none" anchor="ctr"/>
          <a:lstStyle/>
          <a:p>
            <a:pPr algn="ctr"/>
            <a:r>
              <a:rPr lang="en-US" altLang="zh-TW">
                <a:solidFill>
                  <a:srgbClr val="000066"/>
                </a:solidFill>
                <a:latin typeface="標楷體" panose="03000509000000000000" pitchFamily="65" charset="-120"/>
                <a:ea typeface="標楷體" panose="03000509000000000000" pitchFamily="65" charset="-120"/>
                <a:cs typeface="Times New Roman" pitchFamily="18" charset="0"/>
              </a:rPr>
              <a:t>5</a:t>
            </a:r>
            <a:r>
              <a:rPr lang="zh-TW" altLang="zh-TW">
                <a:solidFill>
                  <a:srgbClr val="000066"/>
                </a:solidFill>
                <a:latin typeface="標楷體" panose="03000509000000000000" pitchFamily="65" charset="-120"/>
                <a:ea typeface="標楷體" panose="03000509000000000000" pitchFamily="65" charset="-120"/>
                <a:cs typeface="Times New Roman" pitchFamily="18" charset="0"/>
              </a:rPr>
              <a:t>場次總綱研修小組</a:t>
            </a:r>
            <a:r>
              <a:rPr lang="zh-TW" altLang="zh-TW">
                <a:solidFill>
                  <a:srgbClr val="0000FF"/>
                </a:solidFill>
                <a:latin typeface="標楷體" panose="03000509000000000000" pitchFamily="65" charset="-120"/>
                <a:ea typeface="標楷體" panose="03000509000000000000" pitchFamily="65" charset="-120"/>
                <a:cs typeface="Times New Roman" pitchFamily="18" charset="0"/>
              </a:rPr>
              <a:t>核心會議</a:t>
            </a:r>
            <a:endParaRPr lang="en-US" altLang="zh-TW" b="1">
              <a:solidFill>
                <a:srgbClr val="000000"/>
              </a:solidFill>
              <a:latin typeface="標楷體" panose="03000509000000000000" pitchFamily="65" charset="-120"/>
              <a:ea typeface="標楷體" panose="03000509000000000000" pitchFamily="65" charset="-120"/>
              <a:cs typeface="Times New Roman" pitchFamily="18" charset="0"/>
            </a:endParaRPr>
          </a:p>
        </p:txBody>
      </p:sp>
      <p:sp>
        <p:nvSpPr>
          <p:cNvPr id="20" name="AutoShape 7"/>
          <p:cNvSpPr>
            <a:spLocks noChangeArrowheads="1"/>
          </p:cNvSpPr>
          <p:nvPr/>
        </p:nvSpPr>
        <p:spPr bwMode="auto">
          <a:xfrm>
            <a:off x="1651000" y="3608388"/>
            <a:ext cx="4251325" cy="503237"/>
          </a:xfrm>
          <a:prstGeom prst="roundRect">
            <a:avLst>
              <a:gd name="adj" fmla="val 50000"/>
            </a:avLst>
          </a:prstGeom>
          <a:gradFill rotWithShape="1">
            <a:gsLst>
              <a:gs pos="0">
                <a:srgbClr val="32B66E"/>
              </a:gs>
              <a:gs pos="100000">
                <a:srgbClr val="32B66E">
                  <a:gamma/>
                  <a:tint val="5882"/>
                  <a:invGamma/>
                </a:srgbClr>
              </a:gs>
            </a:gsLst>
            <a:lin ang="0" scaled="1"/>
          </a:gradFill>
          <a:ln w="38100" cmpd="sng">
            <a:solidFill>
              <a:srgbClr val="808080"/>
            </a:solidFill>
            <a:round/>
            <a:headEnd/>
            <a:tailEnd/>
          </a:ln>
          <a:effectLst/>
          <a:extLst/>
        </p:spPr>
        <p:txBody>
          <a:bodyPr wrap="none" anchor="ctr"/>
          <a:lstStyle/>
          <a:p>
            <a:pPr algn="ctr">
              <a:defRPr/>
            </a:pPr>
            <a:r>
              <a:rPr lang="zh-TW" altLang="en-US" kern="0" dirty="0">
                <a:solidFill>
                  <a:srgbClr val="000066"/>
                </a:solidFill>
                <a:latin typeface="標楷體" panose="03000509000000000000" pitchFamily="65" charset="-120"/>
                <a:ea typeface="標楷體" panose="03000509000000000000" pitchFamily="65" charset="-120"/>
                <a:cs typeface="Times New Roman" pitchFamily="18" charset="0"/>
              </a:rPr>
              <a:t> </a:t>
            </a:r>
            <a:r>
              <a:rPr lang="en-US" altLang="zh-TW" kern="0" dirty="0">
                <a:solidFill>
                  <a:srgbClr val="000066"/>
                </a:solidFill>
                <a:latin typeface="標楷體" panose="03000509000000000000" pitchFamily="65" charset="-120"/>
                <a:ea typeface="標楷體" panose="03000509000000000000" pitchFamily="65" charset="-120"/>
                <a:cs typeface="Times New Roman" pitchFamily="18" charset="0"/>
              </a:rPr>
              <a:t>10</a:t>
            </a:r>
            <a:r>
              <a:rPr lang="zh-TW" altLang="zh-TW" kern="0" dirty="0">
                <a:solidFill>
                  <a:srgbClr val="000066"/>
                </a:solidFill>
                <a:latin typeface="標楷體" panose="03000509000000000000" pitchFamily="65" charset="-120"/>
                <a:ea typeface="標楷體" panose="03000509000000000000" pitchFamily="65" charset="-120"/>
                <a:cs typeface="Times New Roman" pitchFamily="18" charset="0"/>
              </a:rPr>
              <a:t>場次總綱研修小組</a:t>
            </a:r>
            <a:r>
              <a:rPr lang="zh-TW" altLang="zh-TW" kern="0" dirty="0">
                <a:solidFill>
                  <a:srgbClr val="0000FF"/>
                </a:solidFill>
                <a:latin typeface="標楷體" panose="03000509000000000000" pitchFamily="65" charset="-120"/>
                <a:ea typeface="標楷體" panose="03000509000000000000" pitchFamily="65" charset="-120"/>
                <a:cs typeface="Times New Roman" pitchFamily="18" charset="0"/>
              </a:rPr>
              <a:t>全</a:t>
            </a:r>
            <a:r>
              <a:rPr lang="zh-TW" altLang="zh-TW" kern="0" dirty="0">
                <a:solidFill>
                  <a:srgbClr val="000066"/>
                </a:solidFill>
                <a:latin typeface="標楷體" panose="03000509000000000000" pitchFamily="65" charset="-120"/>
                <a:ea typeface="標楷體" panose="03000509000000000000" pitchFamily="65" charset="-120"/>
                <a:cs typeface="Times New Roman" pitchFamily="18" charset="0"/>
              </a:rPr>
              <a:t>體</a:t>
            </a:r>
            <a:r>
              <a:rPr lang="zh-TW" altLang="zh-TW" kern="0" dirty="0">
                <a:solidFill>
                  <a:srgbClr val="0000FF"/>
                </a:solidFill>
                <a:latin typeface="標楷體" panose="03000509000000000000" pitchFamily="65" charset="-120"/>
                <a:ea typeface="標楷體" panose="03000509000000000000" pitchFamily="65" charset="-120"/>
                <a:cs typeface="Times New Roman" pitchFamily="18" charset="0"/>
              </a:rPr>
              <a:t>代</a:t>
            </a:r>
            <a:r>
              <a:rPr lang="zh-TW" altLang="zh-TW" kern="0" dirty="0">
                <a:solidFill>
                  <a:srgbClr val="000066"/>
                </a:solidFill>
                <a:latin typeface="標楷體" panose="03000509000000000000" pitchFamily="65" charset="-120"/>
                <a:ea typeface="標楷體" panose="03000509000000000000" pitchFamily="65" charset="-120"/>
                <a:cs typeface="Times New Roman" pitchFamily="18" charset="0"/>
              </a:rPr>
              <a:t>表委員</a:t>
            </a:r>
            <a:r>
              <a:rPr lang="zh-TW" altLang="zh-TW" kern="0" dirty="0">
                <a:solidFill>
                  <a:srgbClr val="0000FF"/>
                </a:solidFill>
                <a:latin typeface="標楷體" panose="03000509000000000000" pitchFamily="65" charset="-120"/>
                <a:ea typeface="標楷體" panose="03000509000000000000" pitchFamily="65" charset="-120"/>
                <a:cs typeface="Times New Roman" pitchFamily="18" charset="0"/>
              </a:rPr>
              <a:t>會</a:t>
            </a:r>
            <a:r>
              <a:rPr lang="zh-TW" altLang="zh-TW" kern="0" dirty="0">
                <a:solidFill>
                  <a:srgbClr val="000066"/>
                </a:solidFill>
                <a:latin typeface="標楷體" panose="03000509000000000000" pitchFamily="65" charset="-120"/>
                <a:ea typeface="標楷體" panose="03000509000000000000" pitchFamily="65" charset="-120"/>
                <a:cs typeface="Times New Roman" pitchFamily="18" charset="0"/>
              </a:rPr>
              <a:t>議</a:t>
            </a:r>
            <a:endParaRPr lang="en-US" altLang="zh-TW" b="1" kern="0" dirty="0">
              <a:solidFill>
                <a:srgbClr val="000000"/>
              </a:solidFill>
              <a:latin typeface="標楷體" panose="03000509000000000000" pitchFamily="65" charset="-120"/>
              <a:ea typeface="標楷體" panose="03000509000000000000" pitchFamily="65" charset="-120"/>
            </a:endParaRPr>
          </a:p>
        </p:txBody>
      </p:sp>
      <p:sp>
        <p:nvSpPr>
          <p:cNvPr id="235530" name="AutoShape 8"/>
          <p:cNvSpPr>
            <a:spLocks noChangeArrowheads="1"/>
          </p:cNvSpPr>
          <p:nvPr/>
        </p:nvSpPr>
        <p:spPr bwMode="auto">
          <a:xfrm>
            <a:off x="1384300" y="4268788"/>
            <a:ext cx="4252913" cy="503237"/>
          </a:xfrm>
          <a:prstGeom prst="roundRect">
            <a:avLst>
              <a:gd name="adj" fmla="val 50000"/>
            </a:avLst>
          </a:prstGeom>
          <a:gradFill rotWithShape="1">
            <a:gsLst>
              <a:gs pos="0">
                <a:srgbClr val="CBFEAE"/>
              </a:gs>
              <a:gs pos="100000">
                <a:srgbClr val="FCFFFA"/>
              </a:gs>
            </a:gsLst>
            <a:lin ang="0" scaled="1"/>
          </a:gradFill>
          <a:ln w="38100">
            <a:solidFill>
              <a:srgbClr val="808080"/>
            </a:solidFill>
            <a:round/>
            <a:headEnd/>
            <a:tailEnd/>
          </a:ln>
        </p:spPr>
        <p:txBody>
          <a:bodyPr wrap="none" anchor="ctr"/>
          <a:lstStyle/>
          <a:p>
            <a:pPr algn="ctr"/>
            <a:r>
              <a:rPr lang="en-US" altLang="zh-TW">
                <a:solidFill>
                  <a:srgbClr val="000066"/>
                </a:solidFill>
                <a:latin typeface="標楷體" panose="03000509000000000000" pitchFamily="65" charset="-120"/>
                <a:ea typeface="標楷體" panose="03000509000000000000" pitchFamily="65" charset="-120"/>
                <a:cs typeface="Times New Roman" pitchFamily="18" charset="0"/>
              </a:rPr>
              <a:t>10</a:t>
            </a:r>
            <a:r>
              <a:rPr lang="zh-TW" altLang="en-US">
                <a:solidFill>
                  <a:srgbClr val="000066"/>
                </a:solidFill>
                <a:latin typeface="標楷體" panose="03000509000000000000" pitchFamily="65" charset="-120"/>
                <a:ea typeface="標楷體" panose="03000509000000000000" pitchFamily="65" charset="-120"/>
                <a:cs typeface="Times New Roman" pitchFamily="18" charset="0"/>
              </a:rPr>
              <a:t>場次全國各區</a:t>
            </a:r>
            <a:r>
              <a:rPr lang="zh-TW" altLang="en-US">
                <a:solidFill>
                  <a:srgbClr val="0000FF"/>
                </a:solidFill>
                <a:latin typeface="標楷體" panose="03000509000000000000" pitchFamily="65" charset="-120"/>
                <a:ea typeface="標楷體" panose="03000509000000000000" pitchFamily="65" charset="-120"/>
                <a:cs typeface="Times New Roman" pitchFamily="18" charset="0"/>
              </a:rPr>
              <a:t>公聽</a:t>
            </a:r>
            <a:r>
              <a:rPr lang="zh-TW" altLang="en-US">
                <a:solidFill>
                  <a:srgbClr val="000066"/>
                </a:solidFill>
                <a:latin typeface="標楷體" panose="03000509000000000000" pitchFamily="65" charset="-120"/>
                <a:ea typeface="標楷體" panose="03000509000000000000" pitchFamily="65" charset="-120"/>
                <a:cs typeface="Times New Roman" pitchFamily="18" charset="0"/>
              </a:rPr>
              <a:t>會</a:t>
            </a:r>
            <a:endParaRPr lang="en-US" altLang="zh-TW" b="1">
              <a:solidFill>
                <a:srgbClr val="000000"/>
              </a:solidFill>
              <a:latin typeface="標楷體" panose="03000509000000000000" pitchFamily="65" charset="-120"/>
              <a:ea typeface="標楷體" panose="03000509000000000000" pitchFamily="65" charset="-120"/>
              <a:cs typeface="Times New Roman" pitchFamily="18" charset="0"/>
            </a:endParaRPr>
          </a:p>
        </p:txBody>
      </p:sp>
      <p:sp>
        <p:nvSpPr>
          <p:cNvPr id="22" name="AutoShape 9"/>
          <p:cNvSpPr>
            <a:spLocks noChangeArrowheads="1"/>
          </p:cNvSpPr>
          <p:nvPr/>
        </p:nvSpPr>
        <p:spPr bwMode="auto">
          <a:xfrm>
            <a:off x="1054100" y="4930775"/>
            <a:ext cx="4252913" cy="503238"/>
          </a:xfrm>
          <a:prstGeom prst="roundRect">
            <a:avLst>
              <a:gd name="adj" fmla="val 50000"/>
            </a:avLst>
          </a:prstGeom>
          <a:gradFill rotWithShape="1">
            <a:gsLst>
              <a:gs pos="0">
                <a:srgbClr val="32B66E"/>
              </a:gs>
              <a:gs pos="100000">
                <a:srgbClr val="32B66E">
                  <a:gamma/>
                  <a:tint val="5882"/>
                  <a:invGamma/>
                </a:srgbClr>
              </a:gs>
            </a:gsLst>
            <a:lin ang="0" scaled="1"/>
          </a:gradFill>
          <a:ln w="38100" cmpd="sng">
            <a:solidFill>
              <a:srgbClr val="808080"/>
            </a:solidFill>
            <a:round/>
            <a:headEnd/>
            <a:tailEnd/>
          </a:ln>
          <a:effectLst/>
          <a:extLst/>
        </p:spPr>
        <p:txBody>
          <a:bodyPr wrap="none" anchor="ctr"/>
          <a:lstStyle/>
          <a:p>
            <a:pPr algn="ctr">
              <a:defRPr/>
            </a:pPr>
            <a:r>
              <a:rPr lang="en-US" altLang="zh-TW" b="1" kern="0" dirty="0">
                <a:solidFill>
                  <a:srgbClr val="000066"/>
                </a:solidFill>
                <a:latin typeface="標楷體" panose="03000509000000000000" pitchFamily="65" charset="-120"/>
                <a:ea typeface="標楷體" panose="03000509000000000000" pitchFamily="65" charset="-120"/>
                <a:cs typeface="Times New Roman" pitchFamily="18" charset="0"/>
              </a:rPr>
              <a:t>10</a:t>
            </a:r>
            <a:r>
              <a:rPr lang="zh-TW" altLang="zh-TW" b="1" kern="0" dirty="0">
                <a:solidFill>
                  <a:srgbClr val="000066"/>
                </a:solidFill>
                <a:latin typeface="標楷體" panose="03000509000000000000" pitchFamily="65" charset="-120"/>
                <a:ea typeface="標楷體" panose="03000509000000000000" pitchFamily="65" charset="-120"/>
                <a:cs typeface="Times New Roman" pitchFamily="18" charset="0"/>
              </a:rPr>
              <a:t>場次</a:t>
            </a:r>
            <a:r>
              <a:rPr lang="zh-TW" altLang="zh-TW" b="1" kern="0" dirty="0">
                <a:solidFill>
                  <a:srgbClr val="0000FF"/>
                </a:solidFill>
                <a:latin typeface="標楷體" panose="03000509000000000000" pitchFamily="65" charset="-120"/>
                <a:ea typeface="標楷體" panose="03000509000000000000" pitchFamily="65" charset="-120"/>
                <a:cs typeface="Times New Roman" pitchFamily="18" charset="0"/>
              </a:rPr>
              <a:t>課</a:t>
            </a:r>
            <a:r>
              <a:rPr lang="zh-TW" altLang="zh-TW" b="1" kern="0" dirty="0">
                <a:solidFill>
                  <a:srgbClr val="000066"/>
                </a:solidFill>
                <a:latin typeface="標楷體" panose="03000509000000000000" pitchFamily="65" charset="-120"/>
                <a:ea typeface="標楷體" panose="03000509000000000000" pitchFamily="65" charset="-120"/>
                <a:cs typeface="Times New Roman" pitchFamily="18" charset="0"/>
              </a:rPr>
              <a:t>程研究</a:t>
            </a:r>
            <a:r>
              <a:rPr lang="zh-TW" altLang="zh-TW" b="1" kern="0" dirty="0">
                <a:solidFill>
                  <a:srgbClr val="0000FF"/>
                </a:solidFill>
                <a:latin typeface="標楷體" panose="03000509000000000000" pitchFamily="65" charset="-120"/>
                <a:ea typeface="標楷體" panose="03000509000000000000" pitchFamily="65" charset="-120"/>
                <a:cs typeface="Times New Roman" pitchFamily="18" charset="0"/>
              </a:rPr>
              <a:t>發</a:t>
            </a:r>
            <a:r>
              <a:rPr lang="zh-TW" altLang="zh-TW" b="1" kern="0" dirty="0">
                <a:solidFill>
                  <a:srgbClr val="000066"/>
                </a:solidFill>
                <a:latin typeface="標楷體" panose="03000509000000000000" pitchFamily="65" charset="-120"/>
                <a:ea typeface="標楷體" panose="03000509000000000000" pitchFamily="65" charset="-120"/>
                <a:cs typeface="Times New Roman" pitchFamily="18" charset="0"/>
              </a:rPr>
              <a:t>展</a:t>
            </a:r>
            <a:r>
              <a:rPr lang="zh-TW" altLang="zh-TW" b="1" kern="0" dirty="0">
                <a:solidFill>
                  <a:srgbClr val="0000FF"/>
                </a:solidFill>
                <a:latin typeface="標楷體" panose="03000509000000000000" pitchFamily="65" charset="-120"/>
                <a:ea typeface="標楷體" panose="03000509000000000000" pitchFamily="65" charset="-120"/>
                <a:cs typeface="Times New Roman" pitchFamily="18" charset="0"/>
              </a:rPr>
              <a:t>會</a:t>
            </a:r>
            <a:r>
              <a:rPr lang="zh-TW" altLang="zh-TW" b="1" kern="0" dirty="0">
                <a:solidFill>
                  <a:srgbClr val="000066"/>
                </a:solidFill>
                <a:latin typeface="標楷體" panose="03000509000000000000" pitchFamily="65" charset="-120"/>
                <a:ea typeface="標楷體" panose="03000509000000000000" pitchFamily="65" charset="-120"/>
                <a:cs typeface="Times New Roman" pitchFamily="18" charset="0"/>
              </a:rPr>
              <a:t>議</a:t>
            </a:r>
            <a:endParaRPr lang="en-US" altLang="zh-TW" b="1" kern="0" dirty="0">
              <a:solidFill>
                <a:srgbClr val="000000"/>
              </a:solidFill>
              <a:latin typeface="標楷體" panose="03000509000000000000" pitchFamily="65" charset="-120"/>
              <a:ea typeface="標楷體" panose="03000509000000000000" pitchFamily="65" charset="-120"/>
            </a:endParaRPr>
          </a:p>
        </p:txBody>
      </p:sp>
      <p:sp>
        <p:nvSpPr>
          <p:cNvPr id="23" name="Text Box 10"/>
          <p:cNvSpPr txBox="1">
            <a:spLocks noChangeArrowheads="1"/>
          </p:cNvSpPr>
          <p:nvPr/>
        </p:nvSpPr>
        <p:spPr bwMode="auto">
          <a:xfrm>
            <a:off x="5748338" y="2579688"/>
            <a:ext cx="1811337" cy="2308225"/>
          </a:xfrm>
          <a:prstGeom prst="rect">
            <a:avLst/>
          </a:prstGeom>
          <a:noFill/>
          <a:ln>
            <a:noFill/>
          </a:ln>
          <a:effectLst/>
          <a:extLst/>
        </p:spPr>
        <p:txBody>
          <a:bodyPr>
            <a:spAutoFit/>
          </a:bodyPr>
          <a:lstStyle/>
          <a:p>
            <a:pPr algn="ctr">
              <a:lnSpc>
                <a:spcPct val="150000"/>
              </a:lnSpc>
              <a:defRPr/>
            </a:pPr>
            <a:r>
              <a:rPr lang="en-US" altLang="zh-TW" sz="3200" b="1" dirty="0">
                <a:solidFill>
                  <a:srgbClr val="FFFFFF"/>
                </a:solidFill>
                <a:effectLst>
                  <a:outerShdw blurRad="38100" dist="38100" dir="2700000" algn="tl">
                    <a:srgbClr val="C0C0C0"/>
                  </a:outerShdw>
                </a:effectLst>
                <a:latin typeface="標楷體" panose="03000509000000000000" pitchFamily="65" charset="-120"/>
                <a:ea typeface="標楷體" panose="03000509000000000000" pitchFamily="65" charset="-120"/>
              </a:rPr>
              <a:t>102/06</a:t>
            </a:r>
          </a:p>
          <a:p>
            <a:pPr algn="ctr">
              <a:lnSpc>
                <a:spcPct val="150000"/>
              </a:lnSpc>
              <a:defRPr/>
            </a:pPr>
            <a:r>
              <a:rPr lang="zh-TW" altLang="en-US" sz="3200" b="1" dirty="0">
                <a:solidFill>
                  <a:srgbClr val="FFFFFF"/>
                </a:solidFill>
                <a:effectLst>
                  <a:outerShdw blurRad="38100" dist="38100" dir="2700000" algn="tl">
                    <a:srgbClr val="C0C0C0"/>
                  </a:outerShdw>
                </a:effectLst>
                <a:latin typeface="標楷體" panose="03000509000000000000" pitchFamily="65" charset="-120"/>
                <a:ea typeface="標楷體" panose="03000509000000000000" pitchFamily="65" charset="-120"/>
              </a:rPr>
              <a:t>至今</a:t>
            </a:r>
            <a:endParaRPr lang="en-US" altLang="zh-TW" sz="3200" b="1" dirty="0">
              <a:solidFill>
                <a:srgbClr val="FFFFFF"/>
              </a:solidFill>
              <a:effectLst>
                <a:outerShdw blurRad="38100" dist="38100" dir="2700000" algn="tl">
                  <a:srgbClr val="C0C0C0"/>
                </a:outerShdw>
              </a:effectLst>
              <a:latin typeface="標楷體" panose="03000509000000000000" pitchFamily="65" charset="-120"/>
              <a:ea typeface="標楷體" panose="03000509000000000000" pitchFamily="65" charset="-120"/>
            </a:endParaRPr>
          </a:p>
          <a:p>
            <a:pPr algn="ctr">
              <a:lnSpc>
                <a:spcPct val="150000"/>
              </a:lnSpc>
              <a:defRPr/>
            </a:pPr>
            <a:r>
              <a:rPr lang="zh-TW" altLang="en-US" sz="3200" b="1" dirty="0">
                <a:solidFill>
                  <a:srgbClr val="FFFFFF"/>
                </a:solidFill>
                <a:effectLst>
                  <a:outerShdw blurRad="38100" dist="38100" dir="2700000" algn="tl">
                    <a:srgbClr val="C0C0C0"/>
                  </a:outerShdw>
                </a:effectLst>
                <a:latin typeface="標楷體" panose="03000509000000000000" pitchFamily="65" charset="-120"/>
                <a:ea typeface="標楷體" panose="03000509000000000000" pitchFamily="65" charset="-120"/>
              </a:rPr>
              <a:t>各項會議</a:t>
            </a:r>
            <a:endParaRPr lang="en-US" altLang="zh-TW" sz="3200" b="1" dirty="0">
              <a:solidFill>
                <a:srgbClr val="FFFFFF"/>
              </a:solidFill>
              <a:effectLst>
                <a:outerShdw blurRad="38100" dist="38100" dir="2700000" algn="tl">
                  <a:srgbClr val="C0C0C0"/>
                </a:outerShdw>
              </a:effectLst>
              <a:latin typeface="標楷體" panose="03000509000000000000" pitchFamily="65" charset="-120"/>
              <a:ea typeface="標楷體" panose="03000509000000000000" pitchFamily="65" charset="-120"/>
            </a:endParaRPr>
          </a:p>
        </p:txBody>
      </p:sp>
      <p:sp>
        <p:nvSpPr>
          <p:cNvPr id="235533" name="標題 1"/>
          <p:cNvSpPr txBox="1">
            <a:spLocks/>
          </p:cNvSpPr>
          <p:nvPr/>
        </p:nvSpPr>
        <p:spPr bwMode="auto">
          <a:xfrm>
            <a:off x="827088" y="209550"/>
            <a:ext cx="8443912" cy="615950"/>
          </a:xfrm>
          <a:prstGeom prst="rect">
            <a:avLst/>
          </a:prstGeom>
          <a:noFill/>
          <a:ln w="9525">
            <a:noFill/>
            <a:miter lim="800000"/>
            <a:headEnd/>
            <a:tailEnd/>
          </a:ln>
        </p:spPr>
        <p:txBody>
          <a:bodyPr anchor="ctr"/>
          <a:lstStyle/>
          <a:p>
            <a:pPr>
              <a:lnSpc>
                <a:spcPct val="90000"/>
              </a:lnSpc>
            </a:pPr>
            <a:r>
              <a:rPr lang="zh-TW" altLang="en-US" sz="3600">
                <a:solidFill>
                  <a:srgbClr val="0000FF"/>
                </a:solidFill>
                <a:latin typeface="標楷體" pitchFamily="65" charset="-120"/>
                <a:ea typeface="標楷體" pitchFamily="65" charset="-120"/>
                <a:cs typeface="Times New Roman" pitchFamily="18" charset="0"/>
              </a:rPr>
              <a:t>總綱草案歷經紮實、審慎的研發過程</a:t>
            </a:r>
          </a:p>
        </p:txBody>
      </p:sp>
      <p:sp>
        <p:nvSpPr>
          <p:cNvPr id="235534" name="矩形 5"/>
          <p:cNvSpPr>
            <a:spLocks noChangeArrowheads="1"/>
          </p:cNvSpPr>
          <p:nvPr/>
        </p:nvSpPr>
        <p:spPr bwMode="auto">
          <a:xfrm>
            <a:off x="5451475" y="5867400"/>
            <a:ext cx="3581400" cy="523875"/>
          </a:xfrm>
          <a:prstGeom prst="rect">
            <a:avLst/>
          </a:prstGeom>
          <a:noFill/>
          <a:ln w="9525">
            <a:noFill/>
            <a:miter lim="800000"/>
            <a:headEnd/>
            <a:tailEnd/>
          </a:ln>
        </p:spPr>
        <p:txBody>
          <a:bodyPr>
            <a:spAutoFit/>
          </a:bodyPr>
          <a:lstStyle/>
          <a:p>
            <a:r>
              <a:rPr lang="zh-TW" altLang="en-US" sz="1400">
                <a:latin typeface="標楷體" pitchFamily="65" charset="-120"/>
                <a:ea typeface="標楷體" pitchFamily="65" charset="-120"/>
              </a:rPr>
              <a:t>相關會議規則、記錄等，請見國教院網頁。</a:t>
            </a:r>
            <a:r>
              <a:rPr lang="en-US" altLang="zh-TW" sz="1400">
                <a:latin typeface="標楷體" pitchFamily="65" charset="-120"/>
                <a:ea typeface="標楷體" pitchFamily="65" charset="-120"/>
              </a:rPr>
              <a:t> </a:t>
            </a:r>
            <a:r>
              <a:rPr lang="en-US" altLang="zh-TW" sz="1400">
                <a:latin typeface="標楷體" pitchFamily="65" charset="-120"/>
                <a:ea typeface="標楷體" pitchFamily="65" charset="-120"/>
                <a:hlinkClick r:id="rId3"/>
              </a:rPr>
              <a:t>http://www.naer.edu.tw/bin/home.php</a:t>
            </a:r>
            <a:endParaRPr lang="zh-TW" altLang="en-US" sz="1400">
              <a:latin typeface="標楷體" pitchFamily="65" charset="-120"/>
              <a:ea typeface="標楷體" pitchFamily="65" charset="-120"/>
              <a:cs typeface="Times New Roman" pitchFamily="18" charset="0"/>
            </a:endParaRPr>
          </a:p>
        </p:txBody>
      </p:sp>
      <p:sp>
        <p:nvSpPr>
          <p:cNvPr id="235535" name="投影片編號版面配置區 1"/>
          <p:cNvSpPr>
            <a:spLocks noGrp="1"/>
          </p:cNvSpPr>
          <p:nvPr>
            <p:ph type="sldNum" sz="quarter" idx="11"/>
          </p:nvPr>
        </p:nvSpPr>
        <p:spPr bwMode="auto">
          <a:xfrm rot="5400000">
            <a:off x="6989763" y="3736975"/>
            <a:ext cx="3200400" cy="365125"/>
          </a:xfrm>
          <a:noFill/>
          <a:ln>
            <a:miter lim="800000"/>
            <a:headEnd/>
            <a:tailEnd/>
          </a:ln>
        </p:spPr>
        <p:txBody>
          <a:bodyPr wrap="square" lIns="91440" tIns="45720" rIns="91440" bIns="45720" numCol="1" anchorCtr="0" compatLnSpc="1">
            <a:prstTxWarp prst="textNoShape">
              <a:avLst/>
            </a:prstTxWarp>
          </a:bodyPr>
          <a:lstStyle/>
          <a:p>
            <a:pPr algn="l"/>
            <a:fld id="{A98395ED-187B-4A94-B10C-067B2A46E30D}" type="slidenum">
              <a:rPr lang="zh-TW" altLang="en-US" sz="1200" b="0" smtClean="0">
                <a:solidFill>
                  <a:schemeClr val="tx2"/>
                </a:solidFill>
                <a:latin typeface="Arial" charset="0"/>
                <a:ea typeface="新細明體" charset="-120"/>
              </a:rPr>
              <a:pPr algn="l"/>
              <a:t>19</a:t>
            </a:fld>
            <a:endParaRPr lang="en-US" altLang="zh-TW" sz="1200" b="0">
              <a:solidFill>
                <a:schemeClr val="tx2"/>
              </a:solidFill>
              <a:latin typeface="Arial" charset="0"/>
              <a:ea typeface="新細明體" charset="-12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txBox="1">
            <a:spLocks noGrp="1"/>
          </p:cNvSpPr>
          <p:nvPr/>
        </p:nvSpPr>
        <p:spPr>
          <a:xfrm>
            <a:off x="6480175" y="5822950"/>
            <a:ext cx="2133600" cy="461962"/>
          </a:xfrm>
          <a:prstGeom prst="rect">
            <a:avLst/>
          </a:prstGeom>
          <a:noFill/>
        </p:spPr>
        <p:txBody>
          <a:bodyPr anchor="ctr"/>
          <a:lstStyle/>
          <a:p>
            <a:pPr algn="r" fontAlgn="auto">
              <a:spcBef>
                <a:spcPts val="0"/>
              </a:spcBef>
              <a:spcAft>
                <a:spcPts val="0"/>
              </a:spcAft>
              <a:defRPr/>
            </a:pPr>
            <a:fld id="{F16412BE-8804-4C3E-A8EB-0AE03CF142F9}" type="slidenum">
              <a:rPr kumimoji="0" lang="zh-TW" altLang="en-US" sz="1200">
                <a:solidFill>
                  <a:prstClr val="black">
                    <a:tint val="75000"/>
                  </a:prstClr>
                </a:solidFill>
                <a:latin typeface="+mn-lt"/>
                <a:ea typeface="+mn-ea"/>
              </a:rPr>
              <a:pPr algn="r" fontAlgn="auto">
                <a:spcBef>
                  <a:spcPts val="0"/>
                </a:spcBef>
                <a:spcAft>
                  <a:spcPts val="0"/>
                </a:spcAft>
                <a:defRPr/>
              </a:pPr>
              <a:t>20</a:t>
            </a:fld>
            <a:endParaRPr kumimoji="0" lang="zh-TW" altLang="en-US" sz="1200">
              <a:solidFill>
                <a:prstClr val="black">
                  <a:tint val="75000"/>
                </a:prstClr>
              </a:solidFill>
              <a:latin typeface="+mn-lt"/>
              <a:ea typeface="+mn-ea"/>
            </a:endParaRPr>
          </a:p>
        </p:txBody>
      </p:sp>
      <p:sp>
        <p:nvSpPr>
          <p:cNvPr id="29" name="AutoShape 2"/>
          <p:cNvSpPr>
            <a:spLocks noChangeArrowheads="1"/>
          </p:cNvSpPr>
          <p:nvPr/>
        </p:nvSpPr>
        <p:spPr bwMode="gray">
          <a:xfrm>
            <a:off x="131763" y="3311525"/>
            <a:ext cx="2417762" cy="3051175"/>
          </a:xfrm>
          <a:prstGeom prst="roundRect">
            <a:avLst>
              <a:gd name="adj" fmla="val 2259"/>
            </a:avLst>
          </a:prstGeom>
          <a:ln>
            <a:headEnd/>
            <a:tailEnd/>
          </a:ln>
        </p:spPr>
        <p:style>
          <a:lnRef idx="2">
            <a:schemeClr val="accent3"/>
          </a:lnRef>
          <a:fillRef idx="1">
            <a:schemeClr val="lt1"/>
          </a:fillRef>
          <a:effectRef idx="0">
            <a:schemeClr val="accent3"/>
          </a:effectRef>
          <a:fontRef idx="minor">
            <a:schemeClr val="dk1"/>
          </a:fontRef>
        </p:style>
        <p:txBody>
          <a:bodyPr wrap="none" anchor="ctr"/>
          <a:lstStyle/>
          <a:p>
            <a:endParaRPr lang="zh-CN" altLang="en-US">
              <a:solidFill>
                <a:srgbClr val="000000"/>
              </a:solidFill>
              <a:latin typeface="Calibri" pitchFamily="34" charset="0"/>
            </a:endParaRPr>
          </a:p>
        </p:txBody>
      </p:sp>
      <p:sp>
        <p:nvSpPr>
          <p:cNvPr id="42" name="Rectangle 16"/>
          <p:cNvSpPr>
            <a:spLocks noChangeArrowheads="1"/>
          </p:cNvSpPr>
          <p:nvPr/>
        </p:nvSpPr>
        <p:spPr bwMode="gray">
          <a:xfrm>
            <a:off x="693738" y="3444875"/>
            <a:ext cx="960437" cy="369888"/>
          </a:xfrm>
          <a:prstGeom prst="rect">
            <a:avLst/>
          </a:prstGeom>
          <a:noFill/>
          <a:ln w="9525" algn="ctr">
            <a:noFill/>
            <a:miter lim="800000"/>
            <a:headEnd/>
            <a:tailEnd/>
          </a:ln>
        </p:spPr>
        <p:txBody>
          <a:bodyPr>
            <a:spAutoFit/>
          </a:bodyPr>
          <a:lstStyle/>
          <a:p>
            <a:pPr algn="ctr">
              <a:defRPr/>
            </a:pPr>
            <a:endParaRPr lang="en-US" altLang="zh-CN" kern="0" dirty="0">
              <a:solidFill>
                <a:srgbClr val="FDF58D"/>
              </a:solidFill>
              <a:latin typeface="Arial" pitchFamily="34" charset="0"/>
              <a:ea typeface="新細明體" pitchFamily="18" charset="-120"/>
            </a:endParaRPr>
          </a:p>
        </p:txBody>
      </p:sp>
      <p:sp>
        <p:nvSpPr>
          <p:cNvPr id="46" name="Rectangle 20"/>
          <p:cNvSpPr>
            <a:spLocks noChangeArrowheads="1"/>
          </p:cNvSpPr>
          <p:nvPr/>
        </p:nvSpPr>
        <p:spPr bwMode="gray">
          <a:xfrm>
            <a:off x="152400" y="3378200"/>
            <a:ext cx="2397125" cy="2874963"/>
          </a:xfrm>
          <a:prstGeom prst="rect">
            <a:avLst/>
          </a:prstGeom>
          <a:noFill/>
          <a:ln w="9525" algn="ctr">
            <a:noFill/>
            <a:miter lim="800000"/>
            <a:headEnd/>
            <a:tailEnd/>
          </a:ln>
        </p:spPr>
        <p:txBody>
          <a:bodyPr>
            <a:spAutoFit/>
          </a:bodyPr>
          <a:lstStyle/>
          <a:p>
            <a:pPr>
              <a:lnSpc>
                <a:spcPct val="120000"/>
              </a:lnSpc>
              <a:defRPr/>
            </a:pPr>
            <a:r>
              <a:rPr lang="zh-TW" altLang="en-US" sz="2400" b="1" kern="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爭議預防與處理</a:t>
            </a:r>
            <a:endParaRPr lang="en-US" altLang="zh-TW" sz="2400" b="1" kern="0"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a:defRPr/>
            </a:pPr>
            <a:r>
              <a:rPr lang="zh-TW" altLang="en-US" sz="2000" b="1" kern="0" dirty="0">
                <a:solidFill>
                  <a:srgbClr val="C0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三大原則</a:t>
            </a:r>
            <a:endParaRPr lang="en-US" altLang="zh-TW" sz="2000" b="1" kern="0" dirty="0">
              <a:solidFill>
                <a:srgbClr val="C0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marL="285750" indent="-285750">
              <a:buFont typeface="Wingdings" panose="05000000000000000000" pitchFamily="2" charset="2"/>
              <a:buChar char="u"/>
              <a:defRPr/>
            </a:pPr>
            <a:r>
              <a:rPr lang="zh-TW" altLang="en-US" sz="1600" b="1" kern="0" dirty="0">
                <a:solidFill>
                  <a:schemeClr val="tx2">
                    <a:lumMod val="50000"/>
                  </a:schemeClr>
                </a:solidFill>
                <a:latin typeface="標楷體" panose="03000509000000000000" pitchFamily="65" charset="-120"/>
                <a:ea typeface="標楷體" panose="03000509000000000000" pitchFamily="65" charset="-120"/>
              </a:rPr>
              <a:t>納入多元觀點</a:t>
            </a:r>
            <a:endParaRPr lang="en-US" altLang="zh-TW" sz="1600" b="1" kern="0" dirty="0">
              <a:solidFill>
                <a:schemeClr val="tx2">
                  <a:lumMod val="50000"/>
                </a:schemeClr>
              </a:solidFill>
              <a:latin typeface="標楷體" panose="03000509000000000000" pitchFamily="65" charset="-120"/>
              <a:ea typeface="標楷體" panose="03000509000000000000" pitchFamily="65" charset="-120"/>
            </a:endParaRPr>
          </a:p>
          <a:p>
            <a:pPr marL="285750" indent="-285750">
              <a:buFont typeface="Wingdings" panose="05000000000000000000" pitchFamily="2" charset="2"/>
              <a:buChar char="u"/>
              <a:defRPr/>
            </a:pPr>
            <a:r>
              <a:rPr lang="zh-TW" altLang="en-US" sz="1600" b="1" kern="0" dirty="0">
                <a:solidFill>
                  <a:schemeClr val="tx2">
                    <a:lumMod val="50000"/>
                  </a:schemeClr>
                </a:solidFill>
                <a:latin typeface="標楷體" panose="03000509000000000000" pitchFamily="65" charset="-120"/>
                <a:ea typeface="標楷體" panose="03000509000000000000" pitchFamily="65" charset="-120"/>
              </a:rPr>
              <a:t>過程公開透明</a:t>
            </a:r>
            <a:endParaRPr lang="en-US" altLang="zh-TW" sz="1600" b="1" kern="0" dirty="0">
              <a:solidFill>
                <a:schemeClr val="tx2">
                  <a:lumMod val="50000"/>
                </a:schemeClr>
              </a:solidFill>
              <a:latin typeface="標楷體" panose="03000509000000000000" pitchFamily="65" charset="-120"/>
              <a:ea typeface="標楷體" panose="03000509000000000000" pitchFamily="65" charset="-120"/>
            </a:endParaRPr>
          </a:p>
          <a:p>
            <a:pPr marL="285750" indent="-285750">
              <a:buFont typeface="Wingdings" panose="05000000000000000000" pitchFamily="2" charset="2"/>
              <a:buChar char="u"/>
              <a:defRPr/>
            </a:pPr>
            <a:r>
              <a:rPr lang="zh-TW" altLang="en-US" sz="1600" b="1" kern="0" dirty="0">
                <a:solidFill>
                  <a:schemeClr val="tx2">
                    <a:lumMod val="50000"/>
                  </a:schemeClr>
                </a:solidFill>
                <a:latin typeface="標楷體" panose="03000509000000000000" pitchFamily="65" charset="-120"/>
                <a:ea typeface="標楷體" panose="03000509000000000000" pitchFamily="65" charset="-120"/>
              </a:rPr>
              <a:t>處理依循機制</a:t>
            </a:r>
            <a:endParaRPr lang="en-US" altLang="zh-TW" sz="1600" b="1" kern="0" dirty="0">
              <a:solidFill>
                <a:schemeClr val="tx2">
                  <a:lumMod val="50000"/>
                </a:schemeClr>
              </a:solidFill>
              <a:latin typeface="標楷體" panose="03000509000000000000" pitchFamily="65" charset="-120"/>
              <a:ea typeface="標楷體" panose="03000509000000000000" pitchFamily="65" charset="-120"/>
            </a:endParaRPr>
          </a:p>
          <a:p>
            <a:pPr>
              <a:defRPr/>
            </a:pPr>
            <a:r>
              <a:rPr lang="zh-TW" altLang="en-US" sz="2000" b="1" kern="0" dirty="0">
                <a:solidFill>
                  <a:srgbClr val="D30B0B"/>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爭議處理小組</a:t>
            </a:r>
            <a:endParaRPr lang="en-US" altLang="zh-TW" sz="2000" b="1" kern="0" dirty="0">
              <a:solidFill>
                <a:srgbClr val="D30B0B"/>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marL="285750" indent="-285750">
              <a:buFont typeface="Wingdings" panose="05000000000000000000" pitchFamily="2" charset="2"/>
              <a:buChar char="u"/>
              <a:defRPr/>
            </a:pPr>
            <a:r>
              <a:rPr lang="zh-TW" altLang="en-US" sz="1600" b="1" kern="0" dirty="0">
                <a:solidFill>
                  <a:schemeClr val="tx2">
                    <a:lumMod val="50000"/>
                  </a:schemeClr>
                </a:solidFill>
                <a:latin typeface="標楷體" panose="03000509000000000000" pitchFamily="65" charset="-120"/>
                <a:ea typeface="標楷體" panose="03000509000000000000" pitchFamily="65" charset="-120"/>
              </a:rPr>
              <a:t>經課發會決議得組爭議處理小組，研析與提出處理建議。</a:t>
            </a:r>
            <a:endParaRPr lang="en-US" altLang="zh-TW" sz="1600" b="1" kern="0" dirty="0">
              <a:solidFill>
                <a:schemeClr val="tx2">
                  <a:lumMod val="50000"/>
                </a:schemeClr>
              </a:solidFill>
              <a:latin typeface="標楷體" panose="03000509000000000000" pitchFamily="65" charset="-120"/>
              <a:ea typeface="標楷體" panose="03000509000000000000" pitchFamily="65" charset="-120"/>
            </a:endParaRPr>
          </a:p>
          <a:p>
            <a:pPr marL="285750" indent="-285750">
              <a:buFont typeface="Wingdings" panose="05000000000000000000" pitchFamily="2" charset="2"/>
              <a:buChar char="u"/>
              <a:defRPr/>
            </a:pPr>
            <a:r>
              <a:rPr lang="zh-TW" altLang="en-US" sz="1600" b="1" kern="0" dirty="0">
                <a:solidFill>
                  <a:schemeClr val="tx2">
                    <a:lumMod val="50000"/>
                  </a:schemeClr>
                </a:solidFill>
                <a:latin typeface="標楷體" panose="03000509000000000000" pitchFamily="65" charset="-120"/>
                <a:ea typeface="標楷體" panose="03000509000000000000" pitchFamily="65" charset="-120"/>
              </a:rPr>
              <a:t>持續領域綱要之研議。</a:t>
            </a:r>
          </a:p>
        </p:txBody>
      </p:sp>
      <p:grpSp>
        <p:nvGrpSpPr>
          <p:cNvPr id="368647" name="Group 22"/>
          <p:cNvGrpSpPr>
            <a:grpSpLocks/>
          </p:cNvGrpSpPr>
          <p:nvPr/>
        </p:nvGrpSpPr>
        <p:grpSpPr bwMode="auto">
          <a:xfrm>
            <a:off x="2851150" y="5900738"/>
            <a:ext cx="3614738" cy="454025"/>
            <a:chOff x="1259" y="2302"/>
            <a:chExt cx="1368" cy="240"/>
          </a:xfrm>
        </p:grpSpPr>
        <p:sp>
          <p:nvSpPr>
            <p:cNvPr id="49" name="AutoShape 23"/>
            <p:cNvSpPr>
              <a:spLocks noChangeArrowheads="1"/>
            </p:cNvSpPr>
            <p:nvPr/>
          </p:nvSpPr>
          <p:spPr bwMode="gray">
            <a:xfrm>
              <a:off x="1259" y="2302"/>
              <a:ext cx="1368" cy="240"/>
            </a:xfrm>
            <a:prstGeom prst="roundRect">
              <a:avLst>
                <a:gd name="adj" fmla="val 14583"/>
              </a:avLst>
            </a:prstGeom>
            <a:gradFill rotWithShape="1">
              <a:gsLst>
                <a:gs pos="0">
                  <a:srgbClr val="FF6161"/>
                </a:gs>
                <a:gs pos="100000">
                  <a:srgbClr val="FF6161">
                    <a:gamma/>
                    <a:shade val="65882"/>
                    <a:invGamma/>
                  </a:srgbClr>
                </a:gs>
              </a:gsLst>
              <a:lin ang="5400000" scaled="1"/>
            </a:gradFill>
            <a:ln w="19050" algn="ctr">
              <a:solidFill>
                <a:srgbClr val="FF6161"/>
              </a:solidFill>
              <a:round/>
              <a:headEnd/>
              <a:tailEnd/>
            </a:ln>
            <a:effectLst>
              <a:outerShdw dist="17961" dir="2700000" algn="ctr" rotWithShape="0">
                <a:srgbClr val="808080"/>
              </a:outerShdw>
            </a:effectLst>
          </p:spPr>
          <p:txBody>
            <a:bodyPr wrap="none" anchor="ctr"/>
            <a:lstStyle/>
            <a:p>
              <a:pPr>
                <a:defRPr/>
              </a:pPr>
              <a:endParaRPr lang="zh-CN" altLang="en-US" kern="0">
                <a:solidFill>
                  <a:sysClr val="windowText" lastClr="000000"/>
                </a:solidFill>
                <a:latin typeface="標楷體" panose="03000509000000000000" pitchFamily="65" charset="-120"/>
                <a:ea typeface="標楷體" panose="03000509000000000000" pitchFamily="65" charset="-120"/>
              </a:endParaRPr>
            </a:p>
          </p:txBody>
        </p:sp>
        <p:sp>
          <p:nvSpPr>
            <p:cNvPr id="50" name="Freeform 24"/>
            <p:cNvSpPr>
              <a:spLocks/>
            </p:cNvSpPr>
            <p:nvPr/>
          </p:nvSpPr>
          <p:spPr bwMode="gray">
            <a:xfrm>
              <a:off x="1262" y="2352"/>
              <a:ext cx="1361" cy="183"/>
            </a:xfrm>
            <a:custGeom>
              <a:avLst/>
              <a:gdLst/>
              <a:ahLst/>
              <a:cxnLst>
                <a:cxn ang="0">
                  <a:pos x="3" y="44"/>
                </a:cxn>
                <a:cxn ang="0">
                  <a:pos x="3" y="143"/>
                </a:cxn>
                <a:cxn ang="0">
                  <a:pos x="52" y="183"/>
                </a:cxn>
                <a:cxn ang="0">
                  <a:pos x="1315" y="183"/>
                </a:cxn>
                <a:cxn ang="0">
                  <a:pos x="1360" y="140"/>
                </a:cxn>
                <a:cxn ang="0">
                  <a:pos x="1360" y="0"/>
                </a:cxn>
                <a:cxn ang="0">
                  <a:pos x="985" y="96"/>
                </a:cxn>
                <a:cxn ang="0">
                  <a:pos x="316" y="15"/>
                </a:cxn>
                <a:cxn ang="0">
                  <a:pos x="3" y="44"/>
                </a:cxn>
              </a:cxnLst>
              <a:rect l="0" t="0" r="r" b="b"/>
              <a:pathLst>
                <a:path w="1360" h="183">
                  <a:moveTo>
                    <a:pt x="3" y="44"/>
                  </a:moveTo>
                  <a:lnTo>
                    <a:pt x="3" y="143"/>
                  </a:lnTo>
                  <a:cubicBezTo>
                    <a:pt x="4" y="162"/>
                    <a:pt x="0" y="181"/>
                    <a:pt x="52" y="183"/>
                  </a:cubicBezTo>
                  <a:lnTo>
                    <a:pt x="1315" y="183"/>
                  </a:lnTo>
                  <a:cubicBezTo>
                    <a:pt x="1351" y="183"/>
                    <a:pt x="1360" y="168"/>
                    <a:pt x="1360" y="140"/>
                  </a:cubicBezTo>
                  <a:lnTo>
                    <a:pt x="1360" y="0"/>
                  </a:lnTo>
                  <a:cubicBezTo>
                    <a:pt x="1281" y="26"/>
                    <a:pt x="1213" y="95"/>
                    <a:pt x="985" y="96"/>
                  </a:cubicBezTo>
                  <a:cubicBezTo>
                    <a:pt x="802" y="101"/>
                    <a:pt x="481" y="26"/>
                    <a:pt x="316" y="15"/>
                  </a:cubicBezTo>
                  <a:cubicBezTo>
                    <a:pt x="152" y="6"/>
                    <a:pt x="70" y="40"/>
                    <a:pt x="3" y="44"/>
                  </a:cubicBezTo>
                  <a:close/>
                </a:path>
              </a:pathLst>
            </a:custGeom>
            <a:gradFill rotWithShape="1">
              <a:gsLst>
                <a:gs pos="0">
                  <a:srgbClr val="FF6161">
                    <a:gamma/>
                    <a:tint val="63922"/>
                    <a:invGamma/>
                  </a:srgbClr>
                </a:gs>
                <a:gs pos="100000">
                  <a:srgbClr val="FF6161"/>
                </a:gs>
              </a:gsLst>
              <a:lin ang="5400000" scaled="1"/>
            </a:gradFill>
            <a:ln w="9525" cap="flat" cmpd="sng">
              <a:solidFill>
                <a:srgbClr val="FF6161"/>
              </a:solidFill>
              <a:prstDash val="solid"/>
              <a:round/>
              <a:headEnd/>
              <a:tailEnd/>
            </a:ln>
            <a:effectLst>
              <a:outerShdw dist="17961" dir="2700000" algn="ctr" rotWithShape="0">
                <a:srgbClr val="808080"/>
              </a:outerShdw>
            </a:effectLst>
          </p:spPr>
          <p:txBody>
            <a:bodyPr wrap="none" anchor="ctr"/>
            <a:lstStyle/>
            <a:p>
              <a:pPr>
                <a:defRPr/>
              </a:pPr>
              <a:endParaRPr lang="zh-CN" altLang="en-US" kern="0" dirty="0">
                <a:solidFill>
                  <a:sysClr val="windowText" lastClr="000000"/>
                </a:solidFill>
                <a:latin typeface="標楷體" panose="03000509000000000000" pitchFamily="65" charset="-120"/>
                <a:ea typeface="標楷體" panose="03000509000000000000" pitchFamily="65" charset="-120"/>
              </a:endParaRPr>
            </a:p>
          </p:txBody>
        </p:sp>
      </p:grpSp>
      <p:sp>
        <p:nvSpPr>
          <p:cNvPr id="51" name="Text Box 25"/>
          <p:cNvSpPr txBox="1">
            <a:spLocks noChangeArrowheads="1"/>
          </p:cNvSpPr>
          <p:nvPr/>
        </p:nvSpPr>
        <p:spPr bwMode="gray">
          <a:xfrm>
            <a:off x="3133725" y="5970588"/>
            <a:ext cx="2443163" cy="460375"/>
          </a:xfrm>
          <a:prstGeom prst="rect">
            <a:avLst/>
          </a:prstGeom>
          <a:noFill/>
          <a:ln w="9525">
            <a:noFill/>
            <a:miter lim="800000"/>
            <a:headEnd/>
            <a:tailEnd/>
          </a:ln>
        </p:spPr>
        <p:txBody>
          <a:bodyPr>
            <a:spAutoFit/>
          </a:bodyPr>
          <a:lstStyle/>
          <a:p>
            <a:pPr algn="ctr">
              <a:spcBef>
                <a:spcPct val="50000"/>
              </a:spcBef>
              <a:defRPr/>
            </a:pPr>
            <a:endParaRPr lang="en-US" altLang="zh-CN" sz="2400" b="1" kern="0" dirty="0">
              <a:solidFill>
                <a:srgbClr val="FFFFFF"/>
              </a:solidFill>
              <a:latin typeface="Arial" pitchFamily="34" charset="0"/>
              <a:ea typeface="新細明體" pitchFamily="18" charset="-120"/>
            </a:endParaRPr>
          </a:p>
        </p:txBody>
      </p:sp>
      <p:sp>
        <p:nvSpPr>
          <p:cNvPr id="58" name="矩形 57"/>
          <p:cNvSpPr/>
          <p:nvPr/>
        </p:nvSpPr>
        <p:spPr>
          <a:xfrm>
            <a:off x="2570163" y="5913438"/>
            <a:ext cx="3694112" cy="461962"/>
          </a:xfrm>
          <a:prstGeom prst="rect">
            <a:avLst/>
          </a:prstGeom>
        </p:spPr>
        <p:txBody>
          <a:bodyPr>
            <a:spAutoFit/>
          </a:bodyPr>
          <a:lstStyle/>
          <a:p>
            <a:pPr algn="ctr">
              <a:defRPr/>
            </a:pPr>
            <a:r>
              <a:rPr lang="zh-TW" altLang="en-US" sz="2400" b="1" dirty="0">
                <a:solidFill>
                  <a:prstClr val="white"/>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陳報教育部審議</a:t>
            </a:r>
            <a:endParaRPr lang="en-US" altLang="zh-CN" sz="2400" dirty="0">
              <a:solidFill>
                <a:prstClr val="white"/>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Arial" charset="0"/>
            </a:endParaRPr>
          </a:p>
        </p:txBody>
      </p:sp>
      <p:sp>
        <p:nvSpPr>
          <p:cNvPr id="63" name="文字方塊 62"/>
          <p:cNvSpPr txBox="1"/>
          <p:nvPr/>
        </p:nvSpPr>
        <p:spPr>
          <a:xfrm>
            <a:off x="3000375" y="2033588"/>
            <a:ext cx="2447925" cy="2030412"/>
          </a:xfrm>
          <a:prstGeom prst="rect">
            <a:avLst/>
          </a:prstGeom>
        </p:spPr>
        <p:style>
          <a:lnRef idx="1">
            <a:schemeClr val="accent4"/>
          </a:lnRef>
          <a:fillRef idx="3">
            <a:schemeClr val="accent4"/>
          </a:fillRef>
          <a:effectRef idx="2">
            <a:schemeClr val="accent4"/>
          </a:effectRef>
          <a:fontRef idx="minor">
            <a:schemeClr val="lt1"/>
          </a:fontRef>
        </p:style>
        <p:txBody>
          <a:bodyPr>
            <a:spAutoFit/>
          </a:bodyPr>
          <a:lstStyle/>
          <a:p>
            <a:pPr>
              <a:defRPr/>
            </a:pPr>
            <a:r>
              <a:rPr lang="zh-TW" altLang="en-US" sz="2200" b="1" dirty="0">
                <a:solidFill>
                  <a:prstClr val="black"/>
                </a:solidFill>
                <a:latin typeface="標楷體" panose="03000509000000000000" pitchFamily="65" charset="-120"/>
                <a:ea typeface="標楷體" panose="03000509000000000000" pitchFamily="65" charset="-120"/>
              </a:rPr>
              <a:t>召開</a:t>
            </a:r>
            <a:r>
              <a:rPr lang="en-US" altLang="zh-TW" sz="2200" b="1" dirty="0">
                <a:solidFill>
                  <a:prstClr val="black"/>
                </a:solidFill>
                <a:latin typeface="標楷體" panose="03000509000000000000" pitchFamily="65" charset="-120"/>
                <a:ea typeface="標楷體" panose="03000509000000000000" pitchFamily="65" charset="-120"/>
              </a:rPr>
              <a:t>16</a:t>
            </a:r>
            <a:r>
              <a:rPr lang="zh-TW" altLang="en-US" sz="2200" b="1" dirty="0">
                <a:solidFill>
                  <a:prstClr val="black"/>
                </a:solidFill>
                <a:latin typeface="標楷體" panose="03000509000000000000" pitchFamily="65" charset="-120"/>
                <a:ea typeface="標楷體" panose="03000509000000000000" pitchFamily="65" charset="-120"/>
              </a:rPr>
              <a:t>場次第二屆課程研究發展會研議草案</a:t>
            </a:r>
            <a:endParaRPr lang="en-US" altLang="zh-TW" sz="2200" b="1" dirty="0">
              <a:solidFill>
                <a:prstClr val="black"/>
              </a:solidFill>
              <a:latin typeface="標楷體" panose="03000509000000000000" pitchFamily="65" charset="-120"/>
              <a:ea typeface="標楷體" panose="03000509000000000000" pitchFamily="65" charset="-120"/>
            </a:endParaRPr>
          </a:p>
          <a:p>
            <a:pPr algn="ctr">
              <a:defRPr/>
            </a:pPr>
            <a:endParaRPr lang="en-US" altLang="zh-TW" sz="2400" b="1" dirty="0">
              <a:solidFill>
                <a:prstClr val="black"/>
              </a:solidFill>
              <a:latin typeface="標楷體" panose="03000509000000000000" pitchFamily="65" charset="-120"/>
              <a:ea typeface="標楷體" panose="03000509000000000000" pitchFamily="65" charset="-120"/>
            </a:endParaRPr>
          </a:p>
          <a:p>
            <a:pPr algn="ctr">
              <a:defRPr/>
            </a:pPr>
            <a:endParaRPr lang="en-US" altLang="zh-TW" b="1" dirty="0">
              <a:solidFill>
                <a:prstClr val="black"/>
              </a:solidFill>
              <a:latin typeface="標楷體" panose="03000509000000000000" pitchFamily="65" charset="-120"/>
              <a:ea typeface="標楷體" panose="03000509000000000000" pitchFamily="65" charset="-120"/>
            </a:endParaRPr>
          </a:p>
          <a:p>
            <a:pPr algn="ctr">
              <a:defRPr/>
            </a:pPr>
            <a:endParaRPr lang="en-US" altLang="zh-TW" b="1" dirty="0">
              <a:solidFill>
                <a:prstClr val="black"/>
              </a:solidFill>
              <a:latin typeface="標楷體" panose="03000509000000000000" pitchFamily="65" charset="-120"/>
              <a:ea typeface="標楷體" panose="03000509000000000000" pitchFamily="65" charset="-120"/>
            </a:endParaRPr>
          </a:p>
        </p:txBody>
      </p:sp>
      <p:sp>
        <p:nvSpPr>
          <p:cNvPr id="368653" name="文字方塊 63"/>
          <p:cNvSpPr txBox="1">
            <a:spLocks noChangeArrowheads="1"/>
          </p:cNvSpPr>
          <p:nvPr/>
        </p:nvSpPr>
        <p:spPr bwMode="auto">
          <a:xfrm>
            <a:off x="5884863" y="2041525"/>
            <a:ext cx="2935287" cy="1939925"/>
          </a:xfrm>
          <a:prstGeom prst="rect">
            <a:avLst/>
          </a:prstGeom>
          <a:solidFill>
            <a:srgbClr val="92D050"/>
          </a:solidFill>
          <a:ln w="9525">
            <a:noFill/>
            <a:miter lim="800000"/>
            <a:headEnd/>
            <a:tailEnd/>
          </a:ln>
        </p:spPr>
        <p:txBody>
          <a:bodyPr>
            <a:spAutoFit/>
          </a:bodyPr>
          <a:lstStyle/>
          <a:p>
            <a:pPr algn="ctr"/>
            <a:endParaRPr lang="en-US" altLang="zh-TW" sz="2400" b="1">
              <a:solidFill>
                <a:srgbClr val="000000"/>
              </a:solidFill>
              <a:latin typeface="標楷體" panose="03000509000000000000" pitchFamily="65" charset="-120"/>
              <a:ea typeface="標楷體" panose="03000509000000000000" pitchFamily="65" charset="-120"/>
              <a:cs typeface="微軟正黑體"/>
            </a:endParaRPr>
          </a:p>
          <a:p>
            <a:pPr algn="ctr"/>
            <a:r>
              <a:rPr lang="zh-TW" altLang="en-US" sz="2400" b="1">
                <a:solidFill>
                  <a:srgbClr val="000000"/>
                </a:solidFill>
                <a:latin typeface="標楷體" panose="03000509000000000000" pitchFamily="65" charset="-120"/>
                <a:ea typeface="標楷體" panose="03000509000000000000" pitchFamily="65" charset="-120"/>
                <a:cs typeface="微軟正黑體"/>
              </a:rPr>
              <a:t>書面審查</a:t>
            </a:r>
            <a:endParaRPr lang="en-US" altLang="zh-TW" sz="2400" b="1">
              <a:solidFill>
                <a:srgbClr val="000000"/>
              </a:solidFill>
              <a:latin typeface="標楷體" panose="03000509000000000000" pitchFamily="65" charset="-120"/>
              <a:ea typeface="標楷體" panose="03000509000000000000" pitchFamily="65" charset="-120"/>
              <a:cs typeface="微軟正黑體"/>
            </a:endParaRPr>
          </a:p>
          <a:p>
            <a:pPr algn="ctr"/>
            <a:r>
              <a:rPr lang="zh-TW" altLang="en-US" sz="2400" b="1">
                <a:solidFill>
                  <a:srgbClr val="000000"/>
                </a:solidFill>
                <a:latin typeface="標楷體" panose="03000509000000000000" pitchFamily="65" charset="-120"/>
                <a:ea typeface="標楷體" panose="03000509000000000000" pitchFamily="65" charset="-120"/>
                <a:cs typeface="微軟正黑體"/>
              </a:rPr>
              <a:t>網路論壇</a:t>
            </a:r>
            <a:endParaRPr lang="en-US" altLang="zh-TW" sz="2400" b="1">
              <a:solidFill>
                <a:srgbClr val="000000"/>
              </a:solidFill>
              <a:latin typeface="標楷體" panose="03000509000000000000" pitchFamily="65" charset="-120"/>
              <a:ea typeface="標楷體" panose="03000509000000000000" pitchFamily="65" charset="-120"/>
              <a:cs typeface="微軟正黑體"/>
            </a:endParaRPr>
          </a:p>
          <a:p>
            <a:pPr algn="ctr"/>
            <a:r>
              <a:rPr lang="zh-TW" altLang="en-US" sz="2400" b="1">
                <a:solidFill>
                  <a:srgbClr val="000000"/>
                </a:solidFill>
                <a:latin typeface="標楷體" panose="03000509000000000000" pitchFamily="65" charset="-120"/>
                <a:ea typeface="標楷體" panose="03000509000000000000" pitchFamily="65" charset="-120"/>
                <a:cs typeface="微軟正黑體"/>
              </a:rPr>
              <a:t>分區公聽會</a:t>
            </a:r>
            <a:endParaRPr lang="en-US" altLang="zh-TW" sz="2400" b="1">
              <a:solidFill>
                <a:srgbClr val="000000"/>
              </a:solidFill>
              <a:latin typeface="標楷體" panose="03000509000000000000" pitchFamily="65" charset="-120"/>
              <a:ea typeface="標楷體" panose="03000509000000000000" pitchFamily="65" charset="-120"/>
              <a:cs typeface="微軟正黑體"/>
            </a:endParaRPr>
          </a:p>
          <a:p>
            <a:pPr algn="ctr"/>
            <a:endParaRPr lang="zh-TW" altLang="en-US" sz="2400" b="1">
              <a:solidFill>
                <a:srgbClr val="000000"/>
              </a:solidFill>
              <a:latin typeface="標楷體" panose="03000509000000000000" pitchFamily="65" charset="-120"/>
              <a:ea typeface="標楷體" panose="03000509000000000000" pitchFamily="65" charset="-120"/>
              <a:cs typeface="微軟正黑體"/>
            </a:endParaRPr>
          </a:p>
        </p:txBody>
      </p:sp>
      <p:sp>
        <p:nvSpPr>
          <p:cNvPr id="368654" name="文字方塊 64"/>
          <p:cNvSpPr txBox="1">
            <a:spLocks noChangeArrowheads="1"/>
          </p:cNvSpPr>
          <p:nvPr/>
        </p:nvSpPr>
        <p:spPr bwMode="auto">
          <a:xfrm>
            <a:off x="173038" y="2041525"/>
            <a:ext cx="2376487" cy="646113"/>
          </a:xfrm>
          <a:prstGeom prst="rect">
            <a:avLst/>
          </a:prstGeom>
          <a:solidFill>
            <a:srgbClr val="92D050"/>
          </a:solidFill>
          <a:ln w="9525">
            <a:noFill/>
            <a:miter lim="800000"/>
            <a:headEnd/>
            <a:tailEnd/>
          </a:ln>
        </p:spPr>
        <p:txBody>
          <a:bodyPr>
            <a:spAutoFit/>
          </a:bodyPr>
          <a:lstStyle/>
          <a:p>
            <a:pPr algn="ctr"/>
            <a:r>
              <a:rPr lang="zh-TW" altLang="en-US" b="1">
                <a:solidFill>
                  <a:srgbClr val="000000"/>
                </a:solidFill>
                <a:latin typeface="標楷體" panose="03000509000000000000" pitchFamily="65" charset="-120"/>
                <a:ea typeface="標楷體" panose="03000509000000000000" pitchFamily="65" charset="-120"/>
                <a:cs typeface="微軟正黑體"/>
              </a:rPr>
              <a:t>籌組領綱研修小組</a:t>
            </a:r>
            <a:endParaRPr lang="en-US" altLang="zh-TW" b="1">
              <a:solidFill>
                <a:srgbClr val="000000"/>
              </a:solidFill>
              <a:latin typeface="標楷體" panose="03000509000000000000" pitchFamily="65" charset="-120"/>
              <a:ea typeface="標楷體" panose="03000509000000000000" pitchFamily="65" charset="-120"/>
              <a:cs typeface="微軟正黑體"/>
            </a:endParaRPr>
          </a:p>
          <a:p>
            <a:pPr algn="ctr"/>
            <a:r>
              <a:rPr lang="zh-TW" altLang="en-US" b="1">
                <a:solidFill>
                  <a:srgbClr val="000000"/>
                </a:solidFill>
                <a:latin typeface="標楷體" panose="03000509000000000000" pitchFamily="65" charset="-120"/>
                <a:ea typeface="標楷體" panose="03000509000000000000" pitchFamily="65" charset="-120"/>
                <a:cs typeface="微軟正黑體"/>
              </a:rPr>
              <a:t>研修領域課綱草案</a:t>
            </a:r>
          </a:p>
        </p:txBody>
      </p:sp>
      <p:sp>
        <p:nvSpPr>
          <p:cNvPr id="66" name="圓角矩形 65"/>
          <p:cNvSpPr/>
          <p:nvPr/>
        </p:nvSpPr>
        <p:spPr>
          <a:xfrm>
            <a:off x="641350" y="884238"/>
            <a:ext cx="1571625" cy="642937"/>
          </a:xfrm>
          <a:prstGeom prst="roundRect">
            <a:avLst/>
          </a:prstGeom>
          <a:solidFill>
            <a:schemeClr val="accent6">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67" name="圓角矩形 66"/>
          <p:cNvSpPr/>
          <p:nvPr/>
        </p:nvSpPr>
        <p:spPr>
          <a:xfrm>
            <a:off x="3371850" y="871538"/>
            <a:ext cx="1714500" cy="642937"/>
          </a:xfrm>
          <a:prstGeom prst="roundRect">
            <a:avLst/>
          </a:prstGeom>
          <a:solidFill>
            <a:schemeClr val="accent6">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68" name="圓角矩形 67"/>
          <p:cNvSpPr/>
          <p:nvPr/>
        </p:nvSpPr>
        <p:spPr>
          <a:xfrm>
            <a:off x="6391275" y="846138"/>
            <a:ext cx="1571625" cy="642937"/>
          </a:xfrm>
          <a:prstGeom prst="roundRect">
            <a:avLst/>
          </a:prstGeom>
          <a:solidFill>
            <a:schemeClr val="accent6">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latin typeface="標楷體" panose="03000509000000000000" pitchFamily="65" charset="-120"/>
              <a:ea typeface="標楷體" panose="03000509000000000000" pitchFamily="65" charset="-120"/>
            </a:endParaRPr>
          </a:p>
        </p:txBody>
      </p:sp>
      <p:sp>
        <p:nvSpPr>
          <p:cNvPr id="368658" name="文字方塊 68"/>
          <p:cNvSpPr txBox="1">
            <a:spLocks noChangeArrowheads="1"/>
          </p:cNvSpPr>
          <p:nvPr/>
        </p:nvSpPr>
        <p:spPr bwMode="auto">
          <a:xfrm>
            <a:off x="688975" y="763588"/>
            <a:ext cx="1377950" cy="708025"/>
          </a:xfrm>
          <a:prstGeom prst="rect">
            <a:avLst/>
          </a:prstGeom>
          <a:noFill/>
          <a:ln w="9525">
            <a:noFill/>
            <a:miter lim="800000"/>
            <a:headEnd/>
            <a:tailEnd/>
          </a:ln>
        </p:spPr>
        <p:txBody>
          <a:bodyPr>
            <a:spAutoFit/>
          </a:bodyPr>
          <a:lstStyle/>
          <a:p>
            <a:pPr algn="ctr"/>
            <a:endParaRPr lang="en-US" altLang="zh-TW" b="1" dirty="0">
              <a:solidFill>
                <a:srgbClr val="0070C0"/>
              </a:solidFill>
              <a:latin typeface="標楷體" panose="03000509000000000000" pitchFamily="65" charset="-120"/>
              <a:ea typeface="標楷體" panose="03000509000000000000" pitchFamily="65" charset="-120"/>
              <a:cs typeface="Adobe 繁黑體 Std B"/>
            </a:endParaRPr>
          </a:p>
          <a:p>
            <a:pPr algn="ctr"/>
            <a:r>
              <a:rPr lang="zh-TW" altLang="en-US" sz="2200" b="1" dirty="0">
                <a:solidFill>
                  <a:srgbClr val="0070C0"/>
                </a:solidFill>
                <a:latin typeface="標楷體" panose="03000509000000000000" pitchFamily="65" charset="-120"/>
                <a:ea typeface="標楷體" panose="03000509000000000000" pitchFamily="65" charset="-120"/>
                <a:cs typeface="Adobe 繁黑體 Std B"/>
              </a:rPr>
              <a:t>研修階段</a:t>
            </a:r>
          </a:p>
        </p:txBody>
      </p:sp>
      <p:sp>
        <p:nvSpPr>
          <p:cNvPr id="368659" name="文字方塊 69"/>
          <p:cNvSpPr txBox="1">
            <a:spLocks noChangeArrowheads="1"/>
          </p:cNvSpPr>
          <p:nvPr/>
        </p:nvSpPr>
        <p:spPr bwMode="auto">
          <a:xfrm>
            <a:off x="3243263" y="982663"/>
            <a:ext cx="2019300" cy="430212"/>
          </a:xfrm>
          <a:prstGeom prst="rect">
            <a:avLst/>
          </a:prstGeom>
          <a:noFill/>
          <a:ln w="9525">
            <a:noFill/>
            <a:miter lim="800000"/>
            <a:headEnd/>
            <a:tailEnd/>
          </a:ln>
        </p:spPr>
        <p:txBody>
          <a:bodyPr>
            <a:spAutoFit/>
          </a:bodyPr>
          <a:lstStyle/>
          <a:p>
            <a:pPr algn="ctr"/>
            <a:r>
              <a:rPr lang="zh-TW" altLang="en-US" sz="2200" b="1">
                <a:solidFill>
                  <a:srgbClr val="0070C0"/>
                </a:solidFill>
                <a:latin typeface="標楷體" panose="03000509000000000000" pitchFamily="65" charset="-120"/>
                <a:ea typeface="標楷體" panose="03000509000000000000" pitchFamily="65" charset="-120"/>
                <a:cs typeface="Adobe 繁黑體 Std B"/>
              </a:rPr>
              <a:t>研議階段</a:t>
            </a:r>
          </a:p>
        </p:txBody>
      </p:sp>
      <p:sp>
        <p:nvSpPr>
          <p:cNvPr id="368660" name="文字方塊 70"/>
          <p:cNvSpPr txBox="1">
            <a:spLocks noChangeArrowheads="1"/>
          </p:cNvSpPr>
          <p:nvPr/>
        </p:nvSpPr>
        <p:spPr bwMode="auto">
          <a:xfrm>
            <a:off x="6538913" y="977900"/>
            <a:ext cx="1423987" cy="430213"/>
          </a:xfrm>
          <a:prstGeom prst="rect">
            <a:avLst/>
          </a:prstGeom>
          <a:noFill/>
          <a:ln w="9525">
            <a:noFill/>
            <a:miter lim="800000"/>
            <a:headEnd/>
            <a:tailEnd/>
          </a:ln>
        </p:spPr>
        <p:txBody>
          <a:bodyPr>
            <a:spAutoFit/>
          </a:bodyPr>
          <a:lstStyle/>
          <a:p>
            <a:r>
              <a:rPr lang="zh-TW" altLang="en-US" sz="2200" b="1">
                <a:solidFill>
                  <a:srgbClr val="0070C0"/>
                </a:solidFill>
                <a:ea typeface="Adobe 繁黑體 Std B"/>
                <a:cs typeface="Adobe 繁黑體 Std B"/>
              </a:rPr>
              <a:t>公聽階段</a:t>
            </a:r>
          </a:p>
        </p:txBody>
      </p:sp>
      <p:sp>
        <p:nvSpPr>
          <p:cNvPr id="47" name="文字方塊 46"/>
          <p:cNvSpPr txBox="1"/>
          <p:nvPr/>
        </p:nvSpPr>
        <p:spPr>
          <a:xfrm>
            <a:off x="5908675" y="3998913"/>
            <a:ext cx="2911475" cy="1785937"/>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marL="266700" indent="-266700">
              <a:defRPr/>
            </a:pPr>
            <a:r>
              <a:rPr lang="en-US" altLang="zh-TW" sz="2200" b="1" dirty="0">
                <a:solidFill>
                  <a:prstClr val="black"/>
                </a:solidFill>
                <a:latin typeface="標楷體" panose="03000509000000000000" pitchFamily="65" charset="-120"/>
                <a:ea typeface="標楷體" panose="03000509000000000000" pitchFamily="65" charset="-120"/>
              </a:rPr>
              <a:t>1.</a:t>
            </a:r>
            <a:r>
              <a:rPr lang="zh-TW" altLang="en-US" sz="2200" b="1" dirty="0">
                <a:solidFill>
                  <a:prstClr val="black"/>
                </a:solidFill>
                <a:latin typeface="標楷體" panose="03000509000000000000" pitchFamily="65" charset="-120"/>
                <a:ea typeface="標楷體" panose="03000509000000000000" pitchFamily="65" charset="-120"/>
              </a:rPr>
              <a:t>持續研修領域課綱草案</a:t>
            </a:r>
            <a:endParaRPr lang="en-US" altLang="zh-TW" sz="2200" b="1" dirty="0">
              <a:solidFill>
                <a:prstClr val="black"/>
              </a:solidFill>
              <a:latin typeface="標楷體" panose="03000509000000000000" pitchFamily="65" charset="-120"/>
              <a:ea typeface="標楷體" panose="03000509000000000000" pitchFamily="65" charset="-120"/>
            </a:endParaRPr>
          </a:p>
          <a:p>
            <a:pPr marL="266700" indent="-266700">
              <a:defRPr/>
            </a:pPr>
            <a:r>
              <a:rPr lang="en-US" altLang="zh-TW" sz="2200" b="1" dirty="0">
                <a:solidFill>
                  <a:prstClr val="black"/>
                </a:solidFill>
                <a:latin typeface="標楷體" panose="03000509000000000000" pitchFamily="65" charset="-120"/>
                <a:ea typeface="標楷體" panose="03000509000000000000" pitchFamily="65" charset="-120"/>
              </a:rPr>
              <a:t>2.</a:t>
            </a:r>
            <a:r>
              <a:rPr lang="zh-TW" altLang="en-US" sz="2200" b="1" dirty="0">
                <a:solidFill>
                  <a:prstClr val="black"/>
                </a:solidFill>
                <a:latin typeface="標楷體" panose="03000509000000000000" pitchFamily="65" charset="-120"/>
                <a:ea typeface="標楷體" panose="03000509000000000000" pitchFamily="65" charset="-120"/>
              </a:rPr>
              <a:t>回應各界意見，陳報課審會並公開於課發會網站。</a:t>
            </a:r>
            <a:endParaRPr lang="en-US" altLang="zh-TW" sz="2200" b="1" dirty="0">
              <a:solidFill>
                <a:prstClr val="black"/>
              </a:solidFill>
              <a:latin typeface="標楷體" panose="03000509000000000000" pitchFamily="65" charset="-120"/>
              <a:ea typeface="標楷體" panose="03000509000000000000" pitchFamily="65" charset="-120"/>
            </a:endParaRPr>
          </a:p>
        </p:txBody>
      </p:sp>
      <p:sp>
        <p:nvSpPr>
          <p:cNvPr id="6" name="左-右雙向箭號 5"/>
          <p:cNvSpPr/>
          <p:nvPr/>
        </p:nvSpPr>
        <p:spPr>
          <a:xfrm>
            <a:off x="5448300" y="2227263"/>
            <a:ext cx="436563" cy="265112"/>
          </a:xfrm>
          <a:prstGeom prst="leftRightArrow">
            <a:avLst/>
          </a:prstGeom>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52" name="左-右雙向箭號 51"/>
          <p:cNvSpPr/>
          <p:nvPr/>
        </p:nvSpPr>
        <p:spPr>
          <a:xfrm>
            <a:off x="2549525" y="2224088"/>
            <a:ext cx="436563" cy="265112"/>
          </a:xfrm>
          <a:prstGeom prst="leftRightArrow">
            <a:avLst/>
          </a:prstGeom>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7" name="向下箭號 6"/>
          <p:cNvSpPr/>
          <p:nvPr/>
        </p:nvSpPr>
        <p:spPr>
          <a:xfrm>
            <a:off x="7121525" y="3587750"/>
            <a:ext cx="287338" cy="452438"/>
          </a:xfrm>
          <a:prstGeom prst="downArrow">
            <a:avLst/>
          </a:prstGeom>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53" name="左-右雙向箭號 52"/>
          <p:cNvSpPr/>
          <p:nvPr/>
        </p:nvSpPr>
        <p:spPr>
          <a:xfrm>
            <a:off x="5457825" y="4462463"/>
            <a:ext cx="436563" cy="266700"/>
          </a:xfrm>
          <a:prstGeom prst="leftRightArrow">
            <a:avLst/>
          </a:prstGeom>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8" name="向下箭號 7"/>
          <p:cNvSpPr/>
          <p:nvPr/>
        </p:nvSpPr>
        <p:spPr>
          <a:xfrm>
            <a:off x="4067175" y="4837113"/>
            <a:ext cx="392113" cy="1025525"/>
          </a:xfrm>
          <a:prstGeom prst="downArrow">
            <a:avLst/>
          </a:prstGeom>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54" name="左-右雙向箭號 53"/>
          <p:cNvSpPr/>
          <p:nvPr/>
        </p:nvSpPr>
        <p:spPr>
          <a:xfrm>
            <a:off x="2536825" y="3497263"/>
            <a:ext cx="436563" cy="265112"/>
          </a:xfrm>
          <a:prstGeom prst="leftRightArrow">
            <a:avLst/>
          </a:prstGeom>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368668" name="文字方塊 2"/>
          <p:cNvSpPr txBox="1">
            <a:spLocks noChangeArrowheads="1"/>
          </p:cNvSpPr>
          <p:nvPr/>
        </p:nvSpPr>
        <p:spPr bwMode="auto">
          <a:xfrm>
            <a:off x="962025" y="1608138"/>
            <a:ext cx="1104900" cy="369887"/>
          </a:xfrm>
          <a:prstGeom prst="rect">
            <a:avLst/>
          </a:prstGeom>
          <a:noFill/>
          <a:ln w="9525">
            <a:noFill/>
            <a:miter lim="800000"/>
            <a:headEnd/>
            <a:tailEnd/>
          </a:ln>
        </p:spPr>
        <p:txBody>
          <a:bodyPr>
            <a:spAutoFit/>
          </a:bodyPr>
          <a:lstStyle/>
          <a:p>
            <a:r>
              <a:rPr lang="en-US" altLang="zh-TW">
                <a:latin typeface="標楷體" panose="03000509000000000000" pitchFamily="65" charset="-120"/>
                <a:ea typeface="標楷體" panose="03000509000000000000" pitchFamily="65" charset="-120"/>
              </a:rPr>
              <a:t>103.06~</a:t>
            </a:r>
            <a:endParaRPr lang="zh-TW" altLang="en-US">
              <a:latin typeface="標楷體" panose="03000509000000000000" pitchFamily="65" charset="-120"/>
              <a:ea typeface="標楷體" panose="03000509000000000000" pitchFamily="65" charset="-120"/>
            </a:endParaRPr>
          </a:p>
        </p:txBody>
      </p:sp>
      <p:sp>
        <p:nvSpPr>
          <p:cNvPr id="368669" name="文字方塊 29"/>
          <p:cNvSpPr txBox="1">
            <a:spLocks noChangeArrowheads="1"/>
          </p:cNvSpPr>
          <p:nvPr/>
        </p:nvSpPr>
        <p:spPr bwMode="auto">
          <a:xfrm>
            <a:off x="3598863" y="1604963"/>
            <a:ext cx="1379537" cy="369887"/>
          </a:xfrm>
          <a:prstGeom prst="rect">
            <a:avLst/>
          </a:prstGeom>
          <a:noFill/>
          <a:ln w="9525">
            <a:noFill/>
            <a:miter lim="800000"/>
            <a:headEnd/>
            <a:tailEnd/>
          </a:ln>
        </p:spPr>
        <p:txBody>
          <a:bodyPr>
            <a:spAutoFit/>
          </a:bodyPr>
          <a:lstStyle/>
          <a:p>
            <a:r>
              <a:rPr lang="en-US" altLang="zh-TW">
                <a:latin typeface="標楷體" panose="03000509000000000000" pitchFamily="65" charset="-120"/>
                <a:ea typeface="標楷體" panose="03000509000000000000" pitchFamily="65" charset="-120"/>
              </a:rPr>
              <a:t>104.04.01~</a:t>
            </a:r>
            <a:endParaRPr lang="zh-TW" altLang="en-US">
              <a:latin typeface="標楷體" panose="03000509000000000000" pitchFamily="65" charset="-120"/>
              <a:ea typeface="標楷體" panose="03000509000000000000" pitchFamily="65" charset="-120"/>
            </a:endParaRPr>
          </a:p>
        </p:txBody>
      </p:sp>
      <p:sp>
        <p:nvSpPr>
          <p:cNvPr id="368670" name="文字方塊 30"/>
          <p:cNvSpPr txBox="1">
            <a:spLocks noChangeArrowheads="1"/>
          </p:cNvSpPr>
          <p:nvPr/>
        </p:nvSpPr>
        <p:spPr bwMode="auto">
          <a:xfrm>
            <a:off x="6153150" y="1484313"/>
            <a:ext cx="2740025" cy="646112"/>
          </a:xfrm>
          <a:prstGeom prst="rect">
            <a:avLst/>
          </a:prstGeom>
          <a:noFill/>
          <a:ln w="9525">
            <a:noFill/>
            <a:miter lim="800000"/>
            <a:headEnd/>
            <a:tailEnd/>
          </a:ln>
        </p:spPr>
        <p:txBody>
          <a:bodyPr>
            <a:spAutoFit/>
          </a:bodyPr>
          <a:lstStyle/>
          <a:p>
            <a:r>
              <a:rPr lang="en-US" altLang="zh-TW">
                <a:latin typeface="標楷體" panose="03000509000000000000" pitchFamily="65" charset="-120"/>
                <a:ea typeface="標楷體" panose="03000509000000000000" pitchFamily="65" charset="-120"/>
              </a:rPr>
              <a:t>(</a:t>
            </a:r>
            <a:r>
              <a:rPr lang="zh-TW" altLang="en-US">
                <a:latin typeface="標楷體" panose="03000509000000000000" pitchFamily="65" charset="-120"/>
                <a:ea typeface="標楷體" panose="03000509000000000000" pitchFamily="65" charset="-120"/>
              </a:rPr>
              <a:t>一</a:t>
            </a:r>
            <a:r>
              <a:rPr lang="en-US" altLang="zh-TW">
                <a:latin typeface="標楷體" panose="03000509000000000000" pitchFamily="65" charset="-120"/>
                <a:ea typeface="標楷體" panose="03000509000000000000" pitchFamily="65" charset="-120"/>
              </a:rPr>
              <a:t>)104.08.18~10.07</a:t>
            </a:r>
          </a:p>
          <a:p>
            <a:r>
              <a:rPr lang="en-US" altLang="zh-TW">
                <a:latin typeface="標楷體" panose="03000509000000000000" pitchFamily="65" charset="-120"/>
                <a:ea typeface="標楷體" panose="03000509000000000000" pitchFamily="65" charset="-120"/>
              </a:rPr>
              <a:t>(</a:t>
            </a:r>
            <a:r>
              <a:rPr lang="zh-TW" altLang="en-US">
                <a:latin typeface="標楷體" panose="03000509000000000000" pitchFamily="65" charset="-120"/>
                <a:ea typeface="標楷體" panose="03000509000000000000" pitchFamily="65" charset="-120"/>
              </a:rPr>
              <a:t>二</a:t>
            </a:r>
            <a:r>
              <a:rPr lang="en-US" altLang="zh-TW">
                <a:latin typeface="標楷體" panose="03000509000000000000" pitchFamily="65" charset="-120"/>
                <a:ea typeface="標楷體" panose="03000509000000000000" pitchFamily="65" charset="-120"/>
              </a:rPr>
              <a:t>)104.11.09~12.15</a:t>
            </a:r>
            <a:endParaRPr lang="zh-TW" altLang="en-US">
              <a:latin typeface="標楷體" panose="03000509000000000000" pitchFamily="65" charset="-120"/>
              <a:ea typeface="標楷體" panose="03000509000000000000" pitchFamily="65" charset="-120"/>
            </a:endParaRPr>
          </a:p>
        </p:txBody>
      </p:sp>
      <p:sp>
        <p:nvSpPr>
          <p:cNvPr id="9" name="矩形 8"/>
          <p:cNvSpPr/>
          <p:nvPr/>
        </p:nvSpPr>
        <p:spPr>
          <a:xfrm>
            <a:off x="2986088" y="3629025"/>
            <a:ext cx="2471737" cy="1673225"/>
          </a:xfrm>
          <a:prstGeom prst="rect">
            <a:avLst/>
          </a:prstGeom>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TW" altLang="en-US" b="1" dirty="0">
                <a:latin typeface="標楷體" panose="03000509000000000000" pitchFamily="65" charset="-120"/>
                <a:ea typeface="標楷體" panose="03000509000000000000" pitchFamily="65" charset="-120"/>
              </a:rPr>
              <a:t>累計召開</a:t>
            </a:r>
            <a:r>
              <a:rPr lang="en-US" altLang="zh-TW" b="1" dirty="0">
                <a:latin typeface="標楷體" panose="03000509000000000000" pitchFamily="65" charset="-120"/>
                <a:ea typeface="標楷體" panose="03000509000000000000" pitchFamily="65" charset="-120"/>
              </a:rPr>
              <a:t>24</a:t>
            </a:r>
            <a:r>
              <a:rPr lang="zh-TW" altLang="en-US" b="1" dirty="0">
                <a:latin typeface="標楷體" panose="03000509000000000000" pitchFamily="65" charset="-120"/>
                <a:ea typeface="標楷體" panose="03000509000000000000" pitchFamily="65" charset="-120"/>
              </a:rPr>
              <a:t>場次第二屆課發會四個群組會議</a:t>
            </a:r>
            <a:endParaRPr lang="en-US" altLang="zh-TW" b="1" dirty="0">
              <a:latin typeface="標楷體" panose="03000509000000000000" pitchFamily="65" charset="-120"/>
              <a:ea typeface="標楷體" panose="03000509000000000000" pitchFamily="65" charset="-120"/>
            </a:endParaRPr>
          </a:p>
          <a:p>
            <a:pPr>
              <a:defRPr/>
            </a:pPr>
            <a:r>
              <a:rPr lang="zh-TW" altLang="en-US" sz="1600" b="1" dirty="0">
                <a:solidFill>
                  <a:srgbClr val="C00000"/>
                </a:solidFill>
                <a:latin typeface="標楷體" panose="03000509000000000000" pitchFamily="65" charset="-120"/>
                <a:ea typeface="標楷體" panose="03000509000000000000" pitchFamily="65" charset="-120"/>
              </a:rPr>
              <a:t>第一群組：語文群組</a:t>
            </a:r>
            <a:endParaRPr lang="en-US" altLang="zh-TW" sz="1600" b="1" dirty="0">
              <a:solidFill>
                <a:srgbClr val="C00000"/>
              </a:solidFill>
              <a:latin typeface="標楷體" panose="03000509000000000000" pitchFamily="65" charset="-120"/>
              <a:ea typeface="標楷體" panose="03000509000000000000" pitchFamily="65" charset="-120"/>
            </a:endParaRPr>
          </a:p>
          <a:p>
            <a:pPr>
              <a:defRPr/>
            </a:pPr>
            <a:r>
              <a:rPr lang="zh-TW" altLang="en-US" sz="1600" b="1" dirty="0">
                <a:solidFill>
                  <a:srgbClr val="C00000"/>
                </a:solidFill>
                <a:latin typeface="標楷體" panose="03000509000000000000" pitchFamily="65" charset="-120"/>
                <a:ea typeface="標楷體" panose="03000509000000000000" pitchFamily="65" charset="-120"/>
              </a:rPr>
              <a:t>第二群組：數理科技</a:t>
            </a:r>
            <a:endParaRPr lang="en-US" altLang="zh-TW" sz="1600" b="1" dirty="0">
              <a:solidFill>
                <a:srgbClr val="C00000"/>
              </a:solidFill>
              <a:latin typeface="標楷體" panose="03000509000000000000" pitchFamily="65" charset="-120"/>
              <a:ea typeface="標楷體" panose="03000509000000000000" pitchFamily="65" charset="-120"/>
            </a:endParaRPr>
          </a:p>
          <a:p>
            <a:pPr>
              <a:defRPr/>
            </a:pPr>
            <a:r>
              <a:rPr lang="zh-TW" altLang="en-US" sz="1600" b="1" dirty="0">
                <a:solidFill>
                  <a:srgbClr val="C00000"/>
                </a:solidFill>
                <a:latin typeface="標楷體" panose="03000509000000000000" pitchFamily="65" charset="-120"/>
                <a:ea typeface="標楷體" panose="03000509000000000000" pitchFamily="65" charset="-120"/>
              </a:rPr>
              <a:t>第三群組：綜藝健社生</a:t>
            </a:r>
            <a:endParaRPr lang="en-US" altLang="zh-TW" sz="1600" b="1" dirty="0">
              <a:solidFill>
                <a:srgbClr val="C00000"/>
              </a:solidFill>
              <a:latin typeface="標楷體" panose="03000509000000000000" pitchFamily="65" charset="-120"/>
              <a:ea typeface="標楷體" panose="03000509000000000000" pitchFamily="65" charset="-120"/>
            </a:endParaRPr>
          </a:p>
          <a:p>
            <a:pPr>
              <a:defRPr/>
            </a:pPr>
            <a:r>
              <a:rPr lang="zh-TW" altLang="en-US" sz="1600" b="1" dirty="0">
                <a:solidFill>
                  <a:srgbClr val="C00000"/>
                </a:solidFill>
                <a:latin typeface="標楷體" panose="03000509000000000000" pitchFamily="65" charset="-120"/>
                <a:ea typeface="標楷體" panose="03000509000000000000" pitchFamily="65" charset="-120"/>
              </a:rPr>
              <a:t>第四群組：十五群科</a:t>
            </a:r>
          </a:p>
        </p:txBody>
      </p:sp>
      <p:sp>
        <p:nvSpPr>
          <p:cNvPr id="368672" name="文字方塊 31"/>
          <p:cNvSpPr txBox="1">
            <a:spLocks noChangeArrowheads="1"/>
          </p:cNvSpPr>
          <p:nvPr/>
        </p:nvSpPr>
        <p:spPr bwMode="auto">
          <a:xfrm>
            <a:off x="161925" y="2706688"/>
            <a:ext cx="2376488" cy="646112"/>
          </a:xfrm>
          <a:prstGeom prst="rect">
            <a:avLst/>
          </a:prstGeom>
          <a:solidFill>
            <a:srgbClr val="92D050"/>
          </a:solidFill>
          <a:ln w="9525">
            <a:noFill/>
            <a:miter lim="800000"/>
            <a:headEnd/>
            <a:tailEnd/>
          </a:ln>
        </p:spPr>
        <p:txBody>
          <a:bodyPr>
            <a:spAutoFit/>
          </a:bodyPr>
          <a:lstStyle/>
          <a:p>
            <a:pPr algn="ctr"/>
            <a:r>
              <a:rPr lang="zh-TW" altLang="en-US" b="1">
                <a:solidFill>
                  <a:srgbClr val="000000"/>
                </a:solidFill>
                <a:latin typeface="標楷體" panose="03000509000000000000" pitchFamily="65" charset="-120"/>
                <a:ea typeface="標楷體" panose="03000509000000000000" pitchFamily="65" charset="-120"/>
                <a:cs typeface="微軟正黑體"/>
              </a:rPr>
              <a:t>課發會意見回應       持續研修</a:t>
            </a:r>
          </a:p>
        </p:txBody>
      </p:sp>
      <p:sp>
        <p:nvSpPr>
          <p:cNvPr id="33" name="左-右雙向箭號 32"/>
          <p:cNvSpPr/>
          <p:nvPr/>
        </p:nvSpPr>
        <p:spPr>
          <a:xfrm rot="5400000">
            <a:off x="3983037" y="3405188"/>
            <a:ext cx="434975" cy="266700"/>
          </a:xfrm>
          <a:prstGeom prst="leftRightArrow">
            <a:avLst/>
          </a:prstGeom>
          <a:ln/>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zh-TW" altLang="en-US"/>
          </a:p>
        </p:txBody>
      </p:sp>
      <p:sp>
        <p:nvSpPr>
          <p:cNvPr id="2" name="矩形 1"/>
          <p:cNvSpPr/>
          <p:nvPr/>
        </p:nvSpPr>
        <p:spPr>
          <a:xfrm>
            <a:off x="319498" y="141069"/>
            <a:ext cx="8279580" cy="646331"/>
          </a:xfrm>
          <a:prstGeom prst="rect">
            <a:avLst/>
          </a:prstGeom>
        </p:spPr>
        <p:txBody>
          <a:bodyPr wrap="square">
            <a:spAutoFit/>
          </a:bodyPr>
          <a:lstStyle/>
          <a:p>
            <a:pPr>
              <a:spcBef>
                <a:spcPct val="30000"/>
              </a:spcBef>
              <a:defRPr/>
            </a:pPr>
            <a:r>
              <a:rPr lang="zh-TW" altLang="en-US" sz="3600" b="1" dirty="0">
                <a:solidFill>
                  <a:srgbClr val="0000FF"/>
                </a:solidFill>
                <a:latin typeface="標楷體" pitchFamily="65" charset="-120"/>
                <a:ea typeface="標楷體" pitchFamily="65" charset="-120"/>
                <a:cs typeface="Adobe 繁黑體 Std B"/>
              </a:rPr>
              <a:t>十二年國教領域課程綱要草案研修程序</a:t>
            </a:r>
          </a:p>
        </p:txBody>
      </p:sp>
    </p:spTree>
    <p:extLst>
      <p:ext uri="{BB962C8B-B14F-4D97-AF65-F5344CB8AC3E}">
        <p14:creationId xmlns:p14="http://schemas.microsoft.com/office/powerpoint/2010/main" val="68049224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標題 9"/>
          <p:cNvSpPr>
            <a:spLocks noGrp="1"/>
          </p:cNvSpPr>
          <p:nvPr>
            <p:ph type="title"/>
          </p:nvPr>
        </p:nvSpPr>
        <p:spPr>
          <a:xfrm>
            <a:off x="2214563" y="5500688"/>
            <a:ext cx="6172200" cy="663575"/>
          </a:xfrm>
        </p:spPr>
        <p:txBody>
          <a:bodyPr>
            <a:noAutofit/>
          </a:bodyPr>
          <a:lstStyle/>
          <a:p>
            <a:pPr eaLnBrk="1" fontAlgn="auto" hangingPunct="1">
              <a:spcAft>
                <a:spcPts val="0"/>
              </a:spcAft>
              <a:defRPr/>
            </a:pPr>
            <a:r>
              <a:rPr lang="en-US" sz="4500" cap="none" dirty="0" err="1">
                <a:solidFill>
                  <a:srgbClr val="C00000"/>
                </a:solidFill>
                <a:latin typeface="標楷體" panose="03000509000000000000" pitchFamily="65" charset="-120"/>
                <a:ea typeface="標楷體" panose="03000509000000000000" pitchFamily="65" charset="-120"/>
                <a:cs typeface="Arial"/>
                <a:sym typeface="Arial"/>
              </a:rPr>
              <a:t>參、新課綱的重要內涵</a:t>
            </a:r>
            <a:endParaRPr lang="zh-TW" altLang="en-US" sz="4500" dirty="0">
              <a:latin typeface="標楷體" panose="03000509000000000000" pitchFamily="65" charset="-120"/>
              <a:ea typeface="標楷體" panose="03000509000000000000" pitchFamily="65" charset="-120"/>
            </a:endParaRPr>
          </a:p>
        </p:txBody>
      </p:sp>
      <p:sp>
        <p:nvSpPr>
          <p:cNvPr id="239619" name="投影片編號版面配置區 11"/>
          <p:cNvSpPr>
            <a:spLocks noGrp="1"/>
          </p:cNvSpPr>
          <p:nvPr>
            <p:ph type="sldNum" sz="quarter" idx="12"/>
          </p:nvPr>
        </p:nvSpPr>
        <p:spPr>
          <a:noFill/>
          <a:ln>
            <a:miter lim="800000"/>
            <a:headEnd/>
            <a:tailEnd/>
          </a:ln>
        </p:spPr>
        <p:txBody>
          <a:bodyPr wrap="square" lIns="91440" tIns="45720" rIns="91440" bIns="45720" numCol="1" anchorCtr="0" compatLnSpc="1">
            <a:prstTxWarp prst="textNoShape">
              <a:avLst/>
            </a:prstTxWarp>
          </a:bodyPr>
          <a:lstStyle/>
          <a:p>
            <a:fld id="{189A910B-CD06-4E4F-935E-21A1E22D7E12}" type="slidenum">
              <a:rPr lang="zh-TW" altLang="en-US" smtClean="0">
                <a:latin typeface="Arial" charset="0"/>
                <a:ea typeface="新細明體" charset="-120"/>
              </a:rPr>
              <a:pPr/>
              <a:t>21</a:t>
            </a:fld>
            <a:endParaRPr lang="en-US" altLang="zh-TW">
              <a:latin typeface="Arial" charset="0"/>
              <a:ea typeface="新細明體" charset="-120"/>
            </a:endParaRPr>
          </a:p>
        </p:txBody>
      </p:sp>
      <p:pic>
        <p:nvPicPr>
          <p:cNvPr id="463" name="Shape 463"/>
          <p:cNvPicPr preferRelativeResize="0"/>
          <p:nvPr/>
        </p:nvPicPr>
        <p:blipFill rotWithShape="1">
          <a:blip r:embed="rId3" cstate="print">
            <a:alphaModFix/>
          </a:blip>
          <a:srcRect/>
          <a:stretch/>
        </p:blipFill>
        <p:spPr>
          <a:xfrm>
            <a:off x="5944820" y="332656"/>
            <a:ext cx="2770584" cy="1975071"/>
          </a:xfrm>
          <a:prstGeom prst="rect">
            <a:avLst/>
          </a:prstGeom>
          <a:ln>
            <a:noFill/>
          </a:ln>
          <a:effectLst>
            <a:softEdge rad="112500"/>
          </a:effectLst>
        </p:spPr>
      </p:pic>
      <p:pic>
        <p:nvPicPr>
          <p:cNvPr id="464" name="Shape 464"/>
          <p:cNvPicPr preferRelativeResize="0"/>
          <p:nvPr/>
        </p:nvPicPr>
        <p:blipFill rotWithShape="1">
          <a:blip r:embed="rId4" cstate="print">
            <a:alphaModFix/>
          </a:blip>
          <a:srcRect l="6205" r="6568"/>
          <a:stretch/>
        </p:blipFill>
        <p:spPr>
          <a:xfrm>
            <a:off x="6026400" y="2244631"/>
            <a:ext cx="2700000" cy="2036041"/>
          </a:xfrm>
          <a:prstGeom prst="rect">
            <a:avLst/>
          </a:prstGeom>
          <a:ln>
            <a:noFill/>
          </a:ln>
          <a:effectLst>
            <a:softEdge rad="112500"/>
          </a:effectLst>
        </p:spPr>
      </p:pic>
      <p:graphicFrame>
        <p:nvGraphicFramePr>
          <p:cNvPr id="11" name="表格 10"/>
          <p:cNvGraphicFramePr>
            <a:graphicFrameLocks noGrp="1"/>
          </p:cNvGraphicFramePr>
          <p:nvPr>
            <p:extLst>
              <p:ext uri="{D42A27DB-BD31-4B8C-83A1-F6EECF244321}">
                <p14:modId xmlns:p14="http://schemas.microsoft.com/office/powerpoint/2010/main" val="968325816"/>
              </p:ext>
            </p:extLst>
          </p:nvPr>
        </p:nvGraphicFramePr>
        <p:xfrm>
          <a:off x="3015862" y="3528429"/>
          <a:ext cx="2928958" cy="752242"/>
        </p:xfrm>
        <a:graphic>
          <a:graphicData uri="http://schemas.openxmlformats.org/drawingml/2006/table">
            <a:tbl>
              <a:tblPr firstRow="1" bandRow="1">
                <a:tableStyleId>{5C22544A-7EE6-4342-B048-85BDC9FD1C3A}</a:tableStyleId>
              </a:tblPr>
              <a:tblGrid>
                <a:gridCol w="1700154">
                  <a:extLst>
                    <a:ext uri="{9D8B030D-6E8A-4147-A177-3AD203B41FA5}">
                      <a16:colId xmlns="" xmlns:a16="http://schemas.microsoft.com/office/drawing/2014/main" val="20000"/>
                    </a:ext>
                  </a:extLst>
                </a:gridCol>
                <a:gridCol w="1228804">
                  <a:extLst>
                    <a:ext uri="{9D8B030D-6E8A-4147-A177-3AD203B41FA5}">
                      <a16:colId xmlns="" xmlns:a16="http://schemas.microsoft.com/office/drawing/2014/main" val="20001"/>
                    </a:ext>
                  </a:extLst>
                </a:gridCol>
              </a:tblGrid>
              <a:tr h="376121">
                <a:tc>
                  <a:txBody>
                    <a:bodyPr/>
                    <a:lstStyle/>
                    <a:p>
                      <a:pPr algn="r"/>
                      <a:r>
                        <a:rPr kumimoji="0" lang="zh-TW" altLang="en-US" sz="1200" b="1" i="0" kern="1200" dirty="0">
                          <a:solidFill>
                            <a:schemeClr val="bg2">
                              <a:lumMod val="60000"/>
                              <a:lumOff val="40000"/>
                            </a:schemeClr>
                          </a:solidFill>
                          <a:latin typeface="標楷體" panose="03000509000000000000" pitchFamily="65" charset="-120"/>
                          <a:ea typeface="標楷體" panose="03000509000000000000" pitchFamily="65" charset="-120"/>
                          <a:cs typeface="+mn-cs"/>
                        </a:rPr>
                        <a:t>嘉義市民生國中 </a:t>
                      </a:r>
                      <a:endParaRPr lang="zh-TW" altLang="en-US" sz="1200" b="1" dirty="0">
                        <a:solidFill>
                          <a:schemeClr val="bg2">
                            <a:lumMod val="60000"/>
                            <a:lumOff val="40000"/>
                          </a:schemeClr>
                        </a:solidFill>
                        <a:latin typeface="標楷體" panose="03000509000000000000" pitchFamily="65" charset="-120"/>
                        <a:ea typeface="標楷體" panose="03000509000000000000" pitchFamily="65" charset="-120"/>
                      </a:endParaRPr>
                    </a:p>
                  </a:txBody>
                  <a:tcPr>
                    <a:lnL w="12700" cap="flat" cmpd="sng" algn="ctr">
                      <a:solidFill>
                        <a:schemeClr val="tx1"/>
                      </a:solidFill>
                      <a:prstDash val="solid"/>
                      <a:round/>
                      <a:headEnd type="none" w="med" len="med"/>
                      <a:tailEnd type="none" w="med" len="med"/>
                    </a:lnL>
                    <a:lnR w="12700" cap="flat" cmpd="sng" algn="ctr">
                      <a:solidFill>
                        <a:schemeClr val="bg1">
                          <a:lumMod val="50000"/>
                          <a:lumOff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lumOff val="50000"/>
                        </a:schemeClr>
                      </a:solidFill>
                      <a:prstDash val="solid"/>
                      <a:round/>
                      <a:headEnd type="none" w="med" len="med"/>
                      <a:tailEnd type="none" w="med" len="med"/>
                    </a:lnB>
                    <a:solidFill>
                      <a:schemeClr val="tx1"/>
                    </a:solidFill>
                  </a:tcPr>
                </a:tc>
                <a:tc>
                  <a:txBody>
                    <a:bodyPr/>
                    <a:lstStyle/>
                    <a:p>
                      <a:pPr algn="l"/>
                      <a:r>
                        <a:rPr lang="zh-TW" altLang="en-US" sz="1200" b="1" dirty="0">
                          <a:solidFill>
                            <a:schemeClr val="bg2">
                              <a:lumMod val="60000"/>
                              <a:lumOff val="40000"/>
                            </a:schemeClr>
                          </a:solidFill>
                          <a:latin typeface="標楷體" panose="03000509000000000000" pitchFamily="65" charset="-120"/>
                          <a:ea typeface="標楷體" panose="03000509000000000000" pitchFamily="65" charset="-120"/>
                        </a:rPr>
                        <a:t>新竹光武國中</a:t>
                      </a:r>
                    </a:p>
                  </a:txBody>
                  <a:tcPr>
                    <a:lnL w="12700" cap="flat" cmpd="sng" algn="ctr">
                      <a:solidFill>
                        <a:schemeClr val="bg1">
                          <a:lumMod val="50000"/>
                          <a:lumOff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lumOff val="50000"/>
                        </a:schemeClr>
                      </a:solidFill>
                      <a:prstDash val="solid"/>
                      <a:round/>
                      <a:headEnd type="none" w="med" len="med"/>
                      <a:tailEnd type="none" w="med" len="med"/>
                    </a:lnB>
                    <a:solidFill>
                      <a:schemeClr val="tx1"/>
                    </a:solidFill>
                  </a:tcPr>
                </a:tc>
                <a:extLst>
                  <a:ext uri="{0D108BD9-81ED-4DB2-BD59-A6C34878D82A}">
                    <a16:rowId xmlns="" xmlns:a16="http://schemas.microsoft.com/office/drawing/2014/main" val="10000"/>
                  </a:ext>
                </a:extLst>
              </a:tr>
              <a:tr h="376121">
                <a:tc>
                  <a:txBody>
                    <a:bodyPr/>
                    <a:lstStyle/>
                    <a:p>
                      <a:pPr algn="r"/>
                      <a:r>
                        <a:rPr lang="zh-TW" altLang="en-US" sz="1200" b="1" dirty="0">
                          <a:solidFill>
                            <a:schemeClr val="bg2">
                              <a:lumMod val="60000"/>
                              <a:lumOff val="40000"/>
                            </a:schemeClr>
                          </a:solidFill>
                          <a:latin typeface="標楷體" panose="03000509000000000000" pitchFamily="65" charset="-120"/>
                          <a:ea typeface="標楷體" panose="03000509000000000000" pitchFamily="65" charset="-120"/>
                        </a:rPr>
                        <a:t>圖片來源：</a:t>
                      </a:r>
                      <a:r>
                        <a:rPr lang="zh-TW" altLang="en-US" sz="1200" b="1" baseline="0" dirty="0">
                          <a:solidFill>
                            <a:schemeClr val="bg2">
                              <a:lumMod val="60000"/>
                              <a:lumOff val="40000"/>
                            </a:schemeClr>
                          </a:solidFill>
                          <a:latin typeface="標楷體" panose="03000509000000000000" pitchFamily="65" charset="-120"/>
                          <a:ea typeface="標楷體" panose="03000509000000000000" pitchFamily="65" charset="-120"/>
                        </a:rPr>
                        <a:t> </a:t>
                      </a:r>
                      <a:endParaRPr lang="zh-TW" altLang="en-US" sz="1200" b="1" dirty="0">
                        <a:solidFill>
                          <a:schemeClr val="bg2">
                            <a:lumMod val="60000"/>
                            <a:lumOff val="40000"/>
                          </a:schemeClr>
                        </a:solidFill>
                        <a:latin typeface="標楷體" panose="03000509000000000000" pitchFamily="65" charset="-120"/>
                        <a:ea typeface="標楷體" panose="03000509000000000000" pitchFamily="65" charset="-120"/>
                      </a:endParaRPr>
                    </a:p>
                  </a:txBody>
                  <a:tcPr>
                    <a:lnL w="12700" cap="flat" cmpd="sng" algn="ctr">
                      <a:solidFill>
                        <a:schemeClr val="tx1"/>
                      </a:solidFill>
                      <a:prstDash val="solid"/>
                      <a:round/>
                      <a:headEnd type="none" w="med" len="med"/>
                      <a:tailEnd type="none" w="med" len="med"/>
                    </a:lnL>
                    <a:lnR w="12700" cap="flat" cmpd="sng" algn="ctr">
                      <a:solidFill>
                        <a:schemeClr val="bg1">
                          <a:lumMod val="50000"/>
                          <a:lumOff val="50000"/>
                        </a:schemeClr>
                      </a:solidFill>
                      <a:prstDash val="solid"/>
                      <a:round/>
                      <a:headEnd type="none" w="med" len="med"/>
                      <a:tailEnd type="none" w="med" len="med"/>
                    </a:lnR>
                    <a:lnT w="12700" cap="flat" cmpd="sng" algn="ctr">
                      <a:solidFill>
                        <a:schemeClr val="bg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a:r>
                        <a:rPr lang="zh-TW" altLang="en-US" sz="1200" b="1" dirty="0">
                          <a:solidFill>
                            <a:schemeClr val="bg2">
                              <a:lumMod val="60000"/>
                              <a:lumOff val="40000"/>
                            </a:schemeClr>
                          </a:solidFill>
                          <a:latin typeface="標楷體" panose="03000509000000000000" pitchFamily="65" charset="-120"/>
                          <a:ea typeface="標楷體" panose="03000509000000000000" pitchFamily="65" charset="-120"/>
                        </a:rPr>
                        <a:t>開平餐飲學校</a:t>
                      </a:r>
                    </a:p>
                  </a:txBody>
                  <a:tcPr>
                    <a:lnL w="12700" cap="flat" cmpd="sng" algn="ctr">
                      <a:solidFill>
                        <a:schemeClr val="bg1">
                          <a:lumMod val="50000"/>
                          <a:lumOff val="50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 xmlns:a16="http://schemas.microsoft.com/office/drawing/2014/main" val="10001"/>
                  </a:ext>
                </a:extLst>
              </a:tr>
            </a:tbl>
          </a:graphicData>
        </a:graphic>
      </p:graphicFrame>
      <p:pic>
        <p:nvPicPr>
          <p:cNvPr id="2" name="圖片 1"/>
          <p:cNvPicPr>
            <a:picLocks noChangeAspect="1"/>
          </p:cNvPicPr>
          <p:nvPr/>
        </p:nvPicPr>
        <p:blipFill>
          <a:blip r:embed="rId5" cstate="print"/>
          <a:stretch>
            <a:fillRect/>
          </a:stretch>
        </p:blipFill>
        <p:spPr>
          <a:xfrm>
            <a:off x="3666724" y="415315"/>
            <a:ext cx="2328221" cy="3112427"/>
          </a:xfrm>
          <a:prstGeom prst="rect">
            <a:avLst/>
          </a:prstGeom>
        </p:spPr>
      </p:pic>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Shape 471"/>
          <p:cNvSpPr txBox="1">
            <a:spLocks noGrp="1"/>
          </p:cNvSpPr>
          <p:nvPr>
            <p:ph type="title"/>
          </p:nvPr>
        </p:nvSpPr>
        <p:spPr>
          <a:xfrm>
            <a:off x="395288" y="260350"/>
            <a:ext cx="8229600" cy="936625"/>
          </a:xfrm>
        </p:spPr>
        <p:txBody>
          <a:bodyPr lIns="91425" tIns="45700" rIns="91425" bIns="45700" anchor="ctr" anchorCtr="0">
            <a:noAutofit/>
          </a:bodyPr>
          <a:lstStyle/>
          <a:p>
            <a:pPr algn="ctr" eaLnBrk="1" fontAlgn="auto" hangingPunct="1">
              <a:spcBef>
                <a:spcPts val="0"/>
              </a:spcBef>
              <a:spcAft>
                <a:spcPts val="0"/>
              </a:spcAft>
              <a:buSzPct val="25000"/>
              <a:defRPr/>
            </a:pPr>
            <a:r>
              <a:rPr lang="en-US" sz="4400" b="1" cap="none" dirty="0" err="1">
                <a:solidFill>
                  <a:schemeClr val="dk1"/>
                </a:solidFill>
                <a:latin typeface="標楷體" panose="03000509000000000000" pitchFamily="65" charset="-120"/>
                <a:ea typeface="標楷體" panose="03000509000000000000" pitchFamily="65" charset="-120"/>
                <a:cs typeface="Times New Roman" panose="02020603050405020304" pitchFamily="18" charset="0"/>
                <a:sym typeface="Arial"/>
              </a:rPr>
              <a:t>總綱</a:t>
            </a:r>
            <a:r>
              <a:rPr lang="en-US" b="1" dirty="0" err="1">
                <a:latin typeface="標楷體" panose="03000509000000000000" pitchFamily="65" charset="-120"/>
                <a:ea typeface="標楷體" panose="03000509000000000000" pitchFamily="65" charset="-120"/>
                <a:cs typeface="Times New Roman" panose="02020603050405020304" pitchFamily="18" charset="0"/>
                <a:sym typeface="Arial"/>
              </a:rPr>
              <a:t>的</a:t>
            </a:r>
            <a:r>
              <a:rPr lang="en-US" sz="4400" b="1" cap="none" dirty="0" err="1">
                <a:solidFill>
                  <a:schemeClr val="dk1"/>
                </a:solidFill>
                <a:latin typeface="標楷體" panose="03000509000000000000" pitchFamily="65" charset="-120"/>
                <a:ea typeface="標楷體" panose="03000509000000000000" pitchFamily="65" charset="-120"/>
                <a:cs typeface="Times New Roman" panose="02020603050405020304" pitchFamily="18" charset="0"/>
                <a:sym typeface="Arial"/>
              </a:rPr>
              <a:t>基本理念</a:t>
            </a:r>
            <a:endParaRPr lang="en-US" sz="4400" b="1" cap="none" dirty="0">
              <a:solidFill>
                <a:schemeClr val="dk1"/>
              </a:solidFill>
              <a:latin typeface="標楷體" panose="03000509000000000000" pitchFamily="65" charset="-120"/>
              <a:ea typeface="標楷體" panose="03000509000000000000" pitchFamily="65" charset="-120"/>
              <a:cs typeface="Times New Roman" panose="02020603050405020304" pitchFamily="18" charset="0"/>
              <a:sym typeface="Arial"/>
            </a:endParaRPr>
          </a:p>
        </p:txBody>
      </p:sp>
      <p:sp>
        <p:nvSpPr>
          <p:cNvPr id="241666" name="投影片編號版面配置區 10"/>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0F38541F-6E76-47AB-B3C6-D18AB4E24488}" type="slidenum">
              <a:rPr lang="zh-TW" altLang="en-US" smtClean="0">
                <a:latin typeface="標楷體" pitchFamily="65" charset="-120"/>
                <a:ea typeface="標楷體" pitchFamily="65" charset="-120"/>
                <a:cs typeface="Times New Roman" pitchFamily="18" charset="0"/>
              </a:rPr>
              <a:pPr/>
              <a:t>22</a:t>
            </a:fld>
            <a:endParaRPr lang="en-US" altLang="zh-TW">
              <a:latin typeface="標楷體" pitchFamily="65" charset="-120"/>
              <a:ea typeface="標楷體" pitchFamily="65" charset="-120"/>
              <a:cs typeface="Times New Roman" pitchFamily="18" charset="0"/>
            </a:endParaRPr>
          </a:p>
        </p:txBody>
      </p:sp>
      <p:pic>
        <p:nvPicPr>
          <p:cNvPr id="241667" name="Shape 472"/>
          <p:cNvPicPr preferRelativeResize="0">
            <a:picLocks noChangeAspect="1" noChangeArrowheads="1"/>
          </p:cNvPicPr>
          <p:nvPr/>
        </p:nvPicPr>
        <p:blipFill>
          <a:blip r:embed="rId3" cstate="print"/>
          <a:srcRect/>
          <a:stretch>
            <a:fillRect/>
          </a:stretch>
        </p:blipFill>
        <p:spPr bwMode="auto">
          <a:xfrm>
            <a:off x="274638" y="2255838"/>
            <a:ext cx="8369300" cy="2686050"/>
          </a:xfrm>
          <a:prstGeom prst="rect">
            <a:avLst/>
          </a:prstGeom>
          <a:noFill/>
          <a:ln w="9525">
            <a:noFill/>
            <a:miter lim="800000"/>
            <a:headEnd/>
            <a:tailEnd/>
          </a:ln>
        </p:spPr>
      </p:pic>
      <p:sp>
        <p:nvSpPr>
          <p:cNvPr id="241668" name="Shape 473"/>
          <p:cNvSpPr txBox="1">
            <a:spLocks noChangeArrowheads="1"/>
          </p:cNvSpPr>
          <p:nvPr/>
        </p:nvSpPr>
        <p:spPr bwMode="auto">
          <a:xfrm>
            <a:off x="900113" y="1484313"/>
            <a:ext cx="1660525" cy="495300"/>
          </a:xfrm>
          <a:prstGeom prst="rect">
            <a:avLst/>
          </a:prstGeom>
          <a:noFill/>
          <a:ln w="9525">
            <a:noFill/>
            <a:miter lim="800000"/>
            <a:headEnd/>
            <a:tailEnd/>
          </a:ln>
        </p:spPr>
        <p:txBody>
          <a:bodyPr lIns="91425" tIns="91425" rIns="91425" bIns="91425"/>
          <a:lstStyle/>
          <a:p>
            <a:pPr algn="ctr">
              <a:buClr>
                <a:srgbClr val="CC0000"/>
              </a:buClr>
              <a:buSzPct val="25000"/>
              <a:buFont typeface="Arial" charset="0"/>
              <a:buNone/>
            </a:pPr>
            <a:r>
              <a:rPr lang="en-US" sz="3600" b="1">
                <a:solidFill>
                  <a:srgbClr val="0000FF"/>
                </a:solidFill>
                <a:latin typeface="標楷體" pitchFamily="65" charset="-120"/>
                <a:ea typeface="標楷體" pitchFamily="65" charset="-120"/>
                <a:cs typeface="Times New Roman" pitchFamily="18" charset="0"/>
                <a:sym typeface="Arial" charset="0"/>
              </a:rPr>
              <a:t>自  發</a:t>
            </a:r>
          </a:p>
        </p:txBody>
      </p:sp>
      <p:sp>
        <p:nvSpPr>
          <p:cNvPr id="241669" name="Shape 474"/>
          <p:cNvSpPr txBox="1">
            <a:spLocks noChangeArrowheads="1"/>
          </p:cNvSpPr>
          <p:nvPr/>
        </p:nvSpPr>
        <p:spPr bwMode="auto">
          <a:xfrm>
            <a:off x="3708400" y="1484313"/>
            <a:ext cx="1704975" cy="769937"/>
          </a:xfrm>
          <a:prstGeom prst="rect">
            <a:avLst/>
          </a:prstGeom>
          <a:noFill/>
          <a:ln w="9525">
            <a:noFill/>
            <a:miter lim="800000"/>
            <a:headEnd/>
            <a:tailEnd/>
          </a:ln>
        </p:spPr>
        <p:txBody>
          <a:bodyPr lIns="91425" tIns="91425" rIns="91425" bIns="91425" anchor="ctr"/>
          <a:lstStyle/>
          <a:p>
            <a:pPr algn="ctr">
              <a:buClr>
                <a:srgbClr val="CC0000"/>
              </a:buClr>
              <a:buSzPct val="25000"/>
              <a:buFont typeface="Arial" charset="0"/>
              <a:buNone/>
            </a:pPr>
            <a:r>
              <a:rPr lang="en-US" sz="3600" b="1">
                <a:solidFill>
                  <a:srgbClr val="FFC000"/>
                </a:solidFill>
                <a:latin typeface="標楷體" pitchFamily="65" charset="-120"/>
                <a:ea typeface="標楷體" pitchFamily="65" charset="-120"/>
                <a:cs typeface="Times New Roman" pitchFamily="18" charset="0"/>
                <a:sym typeface="Arial" charset="0"/>
              </a:rPr>
              <a:t>互  動</a:t>
            </a:r>
          </a:p>
        </p:txBody>
      </p:sp>
      <p:sp>
        <p:nvSpPr>
          <p:cNvPr id="241670" name="Shape 475"/>
          <p:cNvSpPr txBox="1">
            <a:spLocks noChangeArrowheads="1"/>
          </p:cNvSpPr>
          <p:nvPr/>
        </p:nvSpPr>
        <p:spPr bwMode="auto">
          <a:xfrm>
            <a:off x="6588125" y="1484313"/>
            <a:ext cx="1706563" cy="769937"/>
          </a:xfrm>
          <a:prstGeom prst="rect">
            <a:avLst/>
          </a:prstGeom>
          <a:noFill/>
          <a:ln w="9525">
            <a:noFill/>
            <a:miter lim="800000"/>
            <a:headEnd/>
            <a:tailEnd/>
          </a:ln>
        </p:spPr>
        <p:txBody>
          <a:bodyPr lIns="91425" tIns="91425" rIns="91425" bIns="91425" anchor="ctr"/>
          <a:lstStyle/>
          <a:p>
            <a:pPr algn="ctr">
              <a:buClr>
                <a:srgbClr val="CC0000"/>
              </a:buClr>
              <a:buSzPct val="25000"/>
              <a:buFont typeface="Arial" charset="0"/>
              <a:buNone/>
            </a:pPr>
            <a:r>
              <a:rPr lang="en-US" sz="3600" b="1">
                <a:solidFill>
                  <a:srgbClr val="FF0000"/>
                </a:solidFill>
                <a:latin typeface="標楷體" pitchFamily="65" charset="-120"/>
                <a:ea typeface="標楷體" pitchFamily="65" charset="-120"/>
                <a:cs typeface="Times New Roman" pitchFamily="18" charset="0"/>
                <a:sym typeface="Arial" charset="0"/>
              </a:rPr>
              <a:t>共  好</a:t>
            </a:r>
          </a:p>
        </p:txBody>
      </p:sp>
      <p:sp>
        <p:nvSpPr>
          <p:cNvPr id="241671" name="Shape 476"/>
          <p:cNvSpPr txBox="1">
            <a:spLocks noChangeArrowheads="1"/>
          </p:cNvSpPr>
          <p:nvPr/>
        </p:nvSpPr>
        <p:spPr bwMode="auto">
          <a:xfrm>
            <a:off x="107950" y="5016500"/>
            <a:ext cx="2894013" cy="573088"/>
          </a:xfrm>
          <a:prstGeom prst="rect">
            <a:avLst/>
          </a:prstGeom>
          <a:noFill/>
          <a:ln w="9525">
            <a:noFill/>
            <a:miter lim="800000"/>
            <a:headEnd/>
            <a:tailEnd/>
          </a:ln>
        </p:spPr>
        <p:txBody>
          <a:bodyPr lIns="91425" tIns="91425" rIns="91425" bIns="91425"/>
          <a:lstStyle/>
          <a:p>
            <a:pPr algn="ctr">
              <a:buClr>
                <a:srgbClr val="000000"/>
              </a:buClr>
              <a:buSzPct val="25000"/>
              <a:buFont typeface="Arial" charset="0"/>
              <a:buNone/>
            </a:pPr>
            <a:r>
              <a:rPr lang="en-US" sz="3000" b="1">
                <a:solidFill>
                  <a:srgbClr val="002060"/>
                </a:solidFill>
                <a:latin typeface="標楷體" pitchFamily="65" charset="-120"/>
                <a:ea typeface="標楷體" pitchFamily="65" charset="-120"/>
                <a:cs typeface="Times New Roman" pitchFamily="18" charset="0"/>
                <a:sym typeface="Arial" charset="0"/>
              </a:rPr>
              <a:t>有意願</a:t>
            </a:r>
            <a:r>
              <a:rPr lang="zh-TW" altLang="en-US" sz="3000" b="1">
                <a:solidFill>
                  <a:srgbClr val="002060"/>
                </a:solidFill>
                <a:latin typeface="標楷體" pitchFamily="65" charset="-120"/>
                <a:ea typeface="標楷體" pitchFamily="65" charset="-120"/>
                <a:cs typeface="Times New Roman" pitchFamily="18" charset="0"/>
                <a:sym typeface="Arial" charset="0"/>
              </a:rPr>
              <a:t>，</a:t>
            </a:r>
            <a:r>
              <a:rPr lang="en-US" sz="3000" b="1">
                <a:solidFill>
                  <a:srgbClr val="002060"/>
                </a:solidFill>
                <a:latin typeface="標楷體" pitchFamily="65" charset="-120"/>
                <a:ea typeface="標楷體" pitchFamily="65" charset="-120"/>
                <a:cs typeface="Times New Roman" pitchFamily="18" charset="0"/>
                <a:sym typeface="Arial" charset="0"/>
              </a:rPr>
              <a:t>有動力</a:t>
            </a:r>
          </a:p>
        </p:txBody>
      </p:sp>
      <p:sp>
        <p:nvSpPr>
          <p:cNvPr id="241672" name="Shape 477"/>
          <p:cNvSpPr txBox="1">
            <a:spLocks noChangeArrowheads="1"/>
          </p:cNvSpPr>
          <p:nvPr/>
        </p:nvSpPr>
        <p:spPr bwMode="auto">
          <a:xfrm>
            <a:off x="2916238" y="5016500"/>
            <a:ext cx="2917825" cy="573088"/>
          </a:xfrm>
          <a:prstGeom prst="rect">
            <a:avLst/>
          </a:prstGeom>
          <a:noFill/>
          <a:ln w="9525">
            <a:noFill/>
            <a:miter lim="800000"/>
            <a:headEnd/>
            <a:tailEnd/>
          </a:ln>
        </p:spPr>
        <p:txBody>
          <a:bodyPr lIns="91425" tIns="91425" rIns="91425" bIns="91425"/>
          <a:lstStyle/>
          <a:p>
            <a:pPr algn="ctr">
              <a:buClr>
                <a:srgbClr val="000000"/>
              </a:buClr>
              <a:buSzPct val="25000"/>
              <a:buFont typeface="Arial" charset="0"/>
              <a:buNone/>
            </a:pPr>
            <a:r>
              <a:rPr lang="en-US" sz="3000" b="1">
                <a:solidFill>
                  <a:srgbClr val="FF6600"/>
                </a:solidFill>
                <a:latin typeface="標楷體" pitchFamily="65" charset="-120"/>
                <a:ea typeface="標楷體" pitchFamily="65" charset="-120"/>
                <a:cs typeface="Times New Roman" pitchFamily="18" charset="0"/>
                <a:sym typeface="Arial" charset="0"/>
              </a:rPr>
              <a:t>有方法</a:t>
            </a:r>
            <a:r>
              <a:rPr lang="zh-TW" altLang="en-US" sz="3000" b="1">
                <a:solidFill>
                  <a:srgbClr val="FF6600"/>
                </a:solidFill>
                <a:latin typeface="標楷體" pitchFamily="65" charset="-120"/>
                <a:ea typeface="標楷體" pitchFamily="65" charset="-120"/>
                <a:cs typeface="Times New Roman" pitchFamily="18" charset="0"/>
                <a:sym typeface="Arial" charset="0"/>
              </a:rPr>
              <a:t>，</a:t>
            </a:r>
            <a:r>
              <a:rPr lang="en-US" sz="3000" b="1">
                <a:solidFill>
                  <a:srgbClr val="FF6600"/>
                </a:solidFill>
                <a:latin typeface="標楷體" pitchFamily="65" charset="-120"/>
                <a:ea typeface="標楷體" pitchFamily="65" charset="-120"/>
                <a:cs typeface="Times New Roman" pitchFamily="18" charset="0"/>
                <a:sym typeface="Arial" charset="0"/>
              </a:rPr>
              <a:t>有知識</a:t>
            </a:r>
          </a:p>
        </p:txBody>
      </p:sp>
      <p:sp>
        <p:nvSpPr>
          <p:cNvPr id="241673" name="Shape 478"/>
          <p:cNvSpPr txBox="1">
            <a:spLocks noChangeArrowheads="1"/>
          </p:cNvSpPr>
          <p:nvPr/>
        </p:nvSpPr>
        <p:spPr bwMode="auto">
          <a:xfrm>
            <a:off x="5724525" y="5016500"/>
            <a:ext cx="2971800" cy="573088"/>
          </a:xfrm>
          <a:prstGeom prst="rect">
            <a:avLst/>
          </a:prstGeom>
          <a:noFill/>
          <a:ln w="9525">
            <a:noFill/>
            <a:miter lim="800000"/>
            <a:headEnd/>
            <a:tailEnd/>
          </a:ln>
        </p:spPr>
        <p:txBody>
          <a:bodyPr lIns="91425" tIns="91425" rIns="91425" bIns="91425"/>
          <a:lstStyle/>
          <a:p>
            <a:pPr algn="ctr">
              <a:buSzPct val="25000"/>
            </a:pPr>
            <a:r>
              <a:rPr lang="en-US" sz="3000" b="1">
                <a:solidFill>
                  <a:srgbClr val="920000"/>
                </a:solidFill>
                <a:latin typeface="標楷體" pitchFamily="65" charset="-120"/>
                <a:ea typeface="標楷體" pitchFamily="65" charset="-120"/>
                <a:cs typeface="Times New Roman" pitchFamily="18" charset="0"/>
                <a:sym typeface="Arial" charset="0"/>
              </a:rPr>
              <a:t>有善念</a:t>
            </a:r>
            <a:r>
              <a:rPr lang="zh-TW" altLang="en-US" sz="3000" b="1">
                <a:solidFill>
                  <a:srgbClr val="920000"/>
                </a:solidFill>
                <a:latin typeface="標楷體" pitchFamily="65" charset="-120"/>
                <a:ea typeface="標楷體" pitchFamily="65" charset="-120"/>
                <a:cs typeface="Times New Roman" pitchFamily="18" charset="0"/>
                <a:sym typeface="Arial" charset="0"/>
              </a:rPr>
              <a:t>，</a:t>
            </a:r>
            <a:r>
              <a:rPr lang="en-US" sz="3000" b="1">
                <a:solidFill>
                  <a:srgbClr val="920000"/>
                </a:solidFill>
                <a:latin typeface="標楷體" pitchFamily="65" charset="-120"/>
                <a:ea typeface="標楷體" pitchFamily="65" charset="-120"/>
                <a:cs typeface="Times New Roman" pitchFamily="18" charset="0"/>
                <a:sym typeface="Arial" charset="0"/>
              </a:rPr>
              <a:t>能活用</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3" name="Shape 483"/>
          <p:cNvSpPr>
            <a:spLocks noChangeArrowheads="1"/>
          </p:cNvSpPr>
          <p:nvPr/>
        </p:nvSpPr>
        <p:spPr bwMode="auto">
          <a:xfrm>
            <a:off x="2767013" y="142875"/>
            <a:ext cx="6162675" cy="1527175"/>
          </a:xfrm>
          <a:prstGeom prst="rect">
            <a:avLst/>
          </a:prstGeom>
          <a:noFill/>
          <a:ln w="9525">
            <a:noFill/>
            <a:miter lim="800000"/>
            <a:headEnd/>
            <a:tailEnd/>
          </a:ln>
        </p:spPr>
        <p:txBody>
          <a:bodyPr lIns="91425" tIns="45700" rIns="91425" bIns="45700"/>
          <a:lstStyle/>
          <a:p>
            <a:pPr algn="ctr">
              <a:lnSpc>
                <a:spcPct val="150000"/>
              </a:lnSpc>
              <a:buSzPct val="25000"/>
            </a:pPr>
            <a:r>
              <a:rPr lang="en-US" sz="4000" b="1" dirty="0" err="1">
                <a:solidFill>
                  <a:srgbClr val="000000"/>
                </a:solidFill>
                <a:latin typeface="標楷體" pitchFamily="65" charset="-120"/>
                <a:ea typeface="標楷體" pitchFamily="65" charset="-120"/>
                <a:cs typeface="Arial" charset="0"/>
                <a:sym typeface="Arial" charset="0"/>
              </a:rPr>
              <a:t>總綱</a:t>
            </a:r>
            <a:r>
              <a:rPr lang="en-US" sz="4000" b="1" dirty="0" err="1">
                <a:solidFill>
                  <a:srgbClr val="000000"/>
                </a:solidFill>
                <a:latin typeface="標楷體" pitchFamily="65" charset="-120"/>
                <a:ea typeface="標楷體" pitchFamily="65" charset="-120"/>
                <a:cs typeface="Arial" charset="0"/>
              </a:rPr>
              <a:t>的</a:t>
            </a:r>
            <a:r>
              <a:rPr lang="en-US" sz="4000" b="1" dirty="0" err="1">
                <a:solidFill>
                  <a:srgbClr val="000000"/>
                </a:solidFill>
                <a:latin typeface="標楷體" pitchFamily="65" charset="-120"/>
                <a:ea typeface="標楷體" pitchFamily="65" charset="-120"/>
                <a:cs typeface="Arial" charset="0"/>
                <a:sym typeface="Arial" charset="0"/>
              </a:rPr>
              <a:t>課程目標</a:t>
            </a:r>
            <a:endParaRPr lang="en-US" sz="4000" b="1" dirty="0">
              <a:solidFill>
                <a:srgbClr val="000000"/>
              </a:solidFill>
              <a:latin typeface="標楷體" pitchFamily="65" charset="-120"/>
              <a:ea typeface="標楷體" pitchFamily="65" charset="-120"/>
              <a:cs typeface="Arial" charset="0"/>
              <a:sym typeface="Arial" charset="0"/>
            </a:endParaRPr>
          </a:p>
          <a:p>
            <a:pPr algn="ctr">
              <a:lnSpc>
                <a:spcPct val="150000"/>
              </a:lnSpc>
              <a:buSzPct val="25000"/>
            </a:pPr>
            <a:r>
              <a:rPr lang="en-US" altLang="zh-TW" sz="2400" b="1" dirty="0">
                <a:solidFill>
                  <a:srgbClr val="0000FF"/>
                </a:solidFill>
                <a:latin typeface="標楷體" pitchFamily="65" charset="-120"/>
                <a:ea typeface="標楷體" pitchFamily="65" charset="-120"/>
                <a:cs typeface="Arial" charset="0"/>
                <a:sym typeface="Arial" charset="0"/>
              </a:rPr>
              <a:t>※</a:t>
            </a:r>
            <a:r>
              <a:rPr lang="zh-TW" altLang="en-US" sz="2400" b="1" dirty="0">
                <a:solidFill>
                  <a:srgbClr val="0000FF"/>
                </a:solidFill>
                <a:latin typeface="標楷體" pitchFamily="65" charset="-120"/>
                <a:ea typeface="標楷體" pitchFamily="65" charset="-120"/>
                <a:cs typeface="Arial" charset="0"/>
                <a:sym typeface="Arial" charset="0"/>
              </a:rPr>
              <a:t> </a:t>
            </a:r>
            <a:r>
              <a:rPr lang="en-US" sz="2800" b="1" dirty="0" err="1">
                <a:solidFill>
                  <a:srgbClr val="0000FF"/>
                </a:solidFill>
                <a:latin typeface="標楷體" pitchFamily="65" charset="-120"/>
                <a:ea typeface="標楷體" pitchFamily="65" charset="-120"/>
                <a:cs typeface="Arial" charset="0"/>
                <a:sym typeface="Arial" charset="0"/>
              </a:rPr>
              <a:t>啟發生命潛能</a:t>
            </a:r>
            <a:r>
              <a:rPr lang="zh-TW" altLang="en-US" sz="2800" b="1" dirty="0">
                <a:solidFill>
                  <a:srgbClr val="0000FF"/>
                </a:solidFill>
                <a:latin typeface="標楷體" pitchFamily="65" charset="-120"/>
                <a:ea typeface="標楷體" pitchFamily="65" charset="-120"/>
                <a:cs typeface="Arial" charset="0"/>
                <a:sym typeface="Arial" charset="0"/>
              </a:rPr>
              <a:t>　</a:t>
            </a:r>
            <a:r>
              <a:rPr lang="en-US" altLang="zh-TW" sz="2800" b="1" dirty="0">
                <a:solidFill>
                  <a:srgbClr val="0000FF"/>
                </a:solidFill>
                <a:latin typeface="標楷體" pitchFamily="65" charset="-120"/>
                <a:ea typeface="標楷體" pitchFamily="65" charset="-120"/>
                <a:cs typeface="Arial" charset="0"/>
                <a:sym typeface="Arial" charset="0"/>
              </a:rPr>
              <a:t>※ </a:t>
            </a:r>
            <a:r>
              <a:rPr lang="en-US" sz="2800" b="1" dirty="0" smtClean="0">
                <a:solidFill>
                  <a:srgbClr val="0000FF"/>
                </a:solidFill>
                <a:latin typeface="標楷體" pitchFamily="65" charset="-120"/>
                <a:ea typeface="標楷體" pitchFamily="65" charset="-120"/>
                <a:cs typeface="Arial" charset="0"/>
                <a:sym typeface="Arial" charset="0"/>
              </a:rPr>
              <a:t>陶</a:t>
            </a:r>
            <a:r>
              <a:rPr lang="zh-TW" altLang="en-US" sz="2800" b="1" smtClean="0">
                <a:solidFill>
                  <a:srgbClr val="0000FF"/>
                </a:solidFill>
                <a:latin typeface="標楷體" pitchFamily="65" charset="-120"/>
                <a:ea typeface="標楷體" pitchFamily="65" charset="-120"/>
                <a:cs typeface="Arial" charset="0"/>
                <a:sym typeface="Arial" charset="0"/>
              </a:rPr>
              <a:t>養</a:t>
            </a:r>
            <a:r>
              <a:rPr lang="en-US" sz="2800" b="1" smtClean="0">
                <a:solidFill>
                  <a:srgbClr val="0000FF"/>
                </a:solidFill>
                <a:latin typeface="標楷體" pitchFamily="65" charset="-120"/>
                <a:ea typeface="標楷體" pitchFamily="65" charset="-120"/>
                <a:cs typeface="Arial" charset="0"/>
                <a:sym typeface="Arial" charset="0"/>
              </a:rPr>
              <a:t>生活知能</a:t>
            </a:r>
            <a:endParaRPr lang="en-US" sz="2800" b="1" dirty="0">
              <a:solidFill>
                <a:srgbClr val="0000FF"/>
              </a:solidFill>
              <a:latin typeface="標楷體" pitchFamily="65" charset="-120"/>
              <a:ea typeface="標楷體" pitchFamily="65" charset="-120"/>
              <a:cs typeface="Arial" charset="0"/>
              <a:sym typeface="Arial" charset="0"/>
            </a:endParaRPr>
          </a:p>
          <a:p>
            <a:pPr algn="ctr">
              <a:lnSpc>
                <a:spcPct val="150000"/>
              </a:lnSpc>
              <a:buSzPct val="25000"/>
            </a:pPr>
            <a:r>
              <a:rPr lang="en-US" altLang="zh-TW" sz="2800" b="1" dirty="0">
                <a:solidFill>
                  <a:srgbClr val="0000FF"/>
                </a:solidFill>
                <a:latin typeface="標楷體" pitchFamily="65" charset="-120"/>
                <a:ea typeface="標楷體" pitchFamily="65" charset="-120"/>
                <a:cs typeface="Arial" charset="0"/>
                <a:sym typeface="Arial" charset="0"/>
              </a:rPr>
              <a:t>※ </a:t>
            </a:r>
            <a:r>
              <a:rPr lang="en-US" sz="2800" b="1" dirty="0" err="1">
                <a:solidFill>
                  <a:srgbClr val="0000FF"/>
                </a:solidFill>
                <a:latin typeface="標楷體" pitchFamily="65" charset="-120"/>
                <a:ea typeface="標楷體" pitchFamily="65" charset="-120"/>
                <a:cs typeface="Arial" charset="0"/>
                <a:sym typeface="Arial" charset="0"/>
              </a:rPr>
              <a:t>促進生涯發展</a:t>
            </a:r>
            <a:r>
              <a:rPr lang="zh-TW" altLang="en-US" sz="2800" b="1" dirty="0">
                <a:solidFill>
                  <a:srgbClr val="0000FF"/>
                </a:solidFill>
                <a:latin typeface="標楷體" pitchFamily="65" charset="-120"/>
                <a:ea typeface="標楷體" pitchFamily="65" charset="-120"/>
                <a:cs typeface="Arial" charset="0"/>
                <a:sym typeface="Arial" charset="0"/>
              </a:rPr>
              <a:t>　</a:t>
            </a:r>
            <a:r>
              <a:rPr lang="en-US" altLang="zh-TW" sz="2800" b="1" dirty="0">
                <a:solidFill>
                  <a:srgbClr val="0000FF"/>
                </a:solidFill>
                <a:latin typeface="標楷體" pitchFamily="65" charset="-120"/>
                <a:ea typeface="標楷體" pitchFamily="65" charset="-120"/>
                <a:cs typeface="Arial" charset="0"/>
                <a:sym typeface="Arial" charset="0"/>
              </a:rPr>
              <a:t>※ </a:t>
            </a:r>
            <a:r>
              <a:rPr lang="en-US" sz="2800" b="1" dirty="0" err="1">
                <a:solidFill>
                  <a:srgbClr val="0000FF"/>
                </a:solidFill>
                <a:latin typeface="標楷體" pitchFamily="65" charset="-120"/>
                <a:ea typeface="標楷體" pitchFamily="65" charset="-120"/>
                <a:cs typeface="Arial" charset="0"/>
                <a:sym typeface="Arial" charset="0"/>
              </a:rPr>
              <a:t>涵育公民責任</a:t>
            </a:r>
            <a:endParaRPr lang="en-US" sz="2800" b="1" dirty="0">
              <a:solidFill>
                <a:srgbClr val="0000FF"/>
              </a:solidFill>
              <a:latin typeface="標楷體" pitchFamily="65" charset="-120"/>
              <a:ea typeface="標楷體" pitchFamily="65" charset="-120"/>
              <a:cs typeface="Arial" charset="0"/>
              <a:sym typeface="Arial" charset="0"/>
            </a:endParaRPr>
          </a:p>
          <a:p>
            <a:pPr algn="ctr">
              <a:lnSpc>
                <a:spcPct val="150000"/>
              </a:lnSpc>
              <a:buSzPct val="25000"/>
            </a:pPr>
            <a:endParaRPr lang="en-US" altLang="zh-TW" sz="2400" b="1" dirty="0">
              <a:solidFill>
                <a:srgbClr val="0000FF"/>
              </a:solidFill>
              <a:latin typeface="標楷體" pitchFamily="65" charset="-120"/>
              <a:ea typeface="標楷體" pitchFamily="65" charset="-120"/>
              <a:cs typeface="Arial" charset="0"/>
              <a:sym typeface="Arial" charset="0"/>
            </a:endParaRPr>
          </a:p>
          <a:p>
            <a:pPr algn="ctr">
              <a:lnSpc>
                <a:spcPct val="150000"/>
              </a:lnSpc>
              <a:buSzPct val="25000"/>
            </a:pPr>
            <a:endParaRPr lang="en-US" altLang="zh-TW" sz="2400" b="1" dirty="0">
              <a:solidFill>
                <a:srgbClr val="0000FF"/>
              </a:solidFill>
              <a:latin typeface="標楷體" pitchFamily="65" charset="-120"/>
              <a:ea typeface="標楷體" pitchFamily="65" charset="-120"/>
              <a:cs typeface="Arial" charset="0"/>
              <a:sym typeface="Arial" charset="0"/>
            </a:endParaRPr>
          </a:p>
          <a:p>
            <a:pPr algn="ctr">
              <a:lnSpc>
                <a:spcPct val="150000"/>
              </a:lnSpc>
              <a:buSzPct val="25000"/>
              <a:buFont typeface="Wingdings" pitchFamily="2" charset="2"/>
              <a:buChar char="l"/>
            </a:pPr>
            <a:endParaRPr lang="en-US" altLang="zh-TW" sz="2400" b="1" dirty="0">
              <a:solidFill>
                <a:srgbClr val="FF0000"/>
              </a:solidFill>
              <a:latin typeface="標楷體" pitchFamily="65" charset="-120"/>
              <a:ea typeface="標楷體" pitchFamily="65" charset="-120"/>
              <a:cs typeface="Arial" charset="0"/>
              <a:sym typeface="Arial" charset="0"/>
            </a:endParaRPr>
          </a:p>
          <a:p>
            <a:pPr algn="ctr">
              <a:lnSpc>
                <a:spcPct val="150000"/>
              </a:lnSpc>
            </a:pPr>
            <a:endParaRPr lang="zh-TW" altLang="en-US" sz="4000" b="1" dirty="0">
              <a:solidFill>
                <a:srgbClr val="000000"/>
              </a:solidFill>
              <a:latin typeface="標楷體" pitchFamily="65" charset="-120"/>
              <a:ea typeface="標楷體" pitchFamily="65" charset="-120"/>
              <a:cs typeface="Arial" charset="0"/>
              <a:sym typeface="Arial" charset="0"/>
            </a:endParaRPr>
          </a:p>
        </p:txBody>
      </p:sp>
      <p:pic>
        <p:nvPicPr>
          <p:cNvPr id="484" name="Shape 484"/>
          <p:cNvPicPr preferRelativeResize="0"/>
          <p:nvPr/>
        </p:nvPicPr>
        <p:blipFill rotWithShape="1">
          <a:blip r:embed="rId3" cstate="print">
            <a:alphaModFix/>
          </a:blip>
          <a:srcRect/>
          <a:stretch/>
        </p:blipFill>
        <p:spPr>
          <a:xfrm>
            <a:off x="214282" y="2646104"/>
            <a:ext cx="6643734" cy="39791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43715" name="Shape 485"/>
          <p:cNvSpPr txBox="1">
            <a:spLocks noChangeArrowheads="1"/>
          </p:cNvSpPr>
          <p:nvPr/>
        </p:nvSpPr>
        <p:spPr bwMode="auto">
          <a:xfrm>
            <a:off x="323850" y="1557338"/>
            <a:ext cx="3887788" cy="554037"/>
          </a:xfrm>
          <a:prstGeom prst="rect">
            <a:avLst/>
          </a:prstGeom>
          <a:noFill/>
          <a:ln w="9525">
            <a:noFill/>
            <a:miter lim="800000"/>
            <a:headEnd/>
            <a:tailEnd/>
          </a:ln>
        </p:spPr>
        <p:txBody>
          <a:bodyPr lIns="91425" tIns="45700" rIns="91425" bIns="45700"/>
          <a:lstStyle/>
          <a:p>
            <a:pPr>
              <a:buSzPct val="25000"/>
            </a:pPr>
            <a:endParaRPr lang="en-US" altLang="zh-TW" sz="3000" b="1">
              <a:solidFill>
                <a:srgbClr val="0000FF"/>
              </a:solidFill>
              <a:latin typeface="標楷體" pitchFamily="65" charset="-120"/>
              <a:ea typeface="標楷體" pitchFamily="65" charset="-120"/>
              <a:cs typeface="Arial" charset="0"/>
              <a:sym typeface="Arial" charset="0"/>
            </a:endParaRPr>
          </a:p>
        </p:txBody>
      </p:sp>
      <p:sp>
        <p:nvSpPr>
          <p:cNvPr id="243716" name="Shape 488"/>
          <p:cNvSpPr txBox="1">
            <a:spLocks noChangeArrowheads="1"/>
          </p:cNvSpPr>
          <p:nvPr/>
        </p:nvSpPr>
        <p:spPr bwMode="auto">
          <a:xfrm>
            <a:off x="323850" y="3068638"/>
            <a:ext cx="3887788" cy="554037"/>
          </a:xfrm>
          <a:prstGeom prst="rect">
            <a:avLst/>
          </a:prstGeom>
          <a:noFill/>
          <a:ln w="9525">
            <a:noFill/>
            <a:miter lim="800000"/>
            <a:headEnd/>
            <a:tailEnd/>
          </a:ln>
        </p:spPr>
        <p:txBody>
          <a:bodyPr lIns="91425" tIns="45700" rIns="91425" bIns="45700"/>
          <a:lstStyle/>
          <a:p>
            <a:pPr>
              <a:buSzPct val="25000"/>
            </a:pPr>
            <a:endParaRPr lang="en-US" altLang="zh-TW" sz="3000" b="1">
              <a:solidFill>
                <a:srgbClr val="0000FF"/>
              </a:solidFill>
              <a:latin typeface="標楷體" pitchFamily="65" charset="-120"/>
              <a:ea typeface="標楷體" pitchFamily="65" charset="-120"/>
              <a:cs typeface="Arial" charset="0"/>
              <a:sym typeface="Arial" charset="0"/>
            </a:endParaRPr>
          </a:p>
        </p:txBody>
      </p:sp>
      <p:graphicFrame>
        <p:nvGraphicFramePr>
          <p:cNvPr id="9" name="表格 8"/>
          <p:cNvGraphicFramePr>
            <a:graphicFrameLocks noGrp="1"/>
          </p:cNvGraphicFramePr>
          <p:nvPr/>
        </p:nvGraphicFramePr>
        <p:xfrm>
          <a:off x="500063" y="6245225"/>
          <a:ext cx="2857520" cy="255270"/>
        </p:xfrm>
        <a:graphic>
          <a:graphicData uri="http://schemas.openxmlformats.org/drawingml/2006/table">
            <a:tbl>
              <a:tblPr/>
              <a:tblGrid>
                <a:gridCol w="2857520">
                  <a:extLst>
                    <a:ext uri="{9D8B030D-6E8A-4147-A177-3AD203B41FA5}">
                      <a16:colId xmlns="" xmlns:a16="http://schemas.microsoft.com/office/drawing/2014/main" val="20000"/>
                    </a:ext>
                  </a:extLst>
                </a:gridCol>
              </a:tblGrid>
              <a:tr h="255270">
                <a:tc>
                  <a:txBody>
                    <a:bodyPr/>
                    <a:lstStyle/>
                    <a:p>
                      <a:pPr algn="l" fontAlgn="t"/>
                      <a:r>
                        <a:rPr lang="zh-TW" altLang="en-US" sz="1400" b="1" i="0" u="none" strike="noStrike" dirty="0">
                          <a:solidFill>
                            <a:srgbClr val="FF6600"/>
                          </a:solidFill>
                          <a:latin typeface="微軟正黑體" pitchFamily="34" charset="-120"/>
                          <a:ea typeface="微軟正黑體" pitchFamily="34" charset="-120"/>
                        </a:rPr>
                        <a:t>圖片來源：宜蘭縣內城中小學。 </a:t>
                      </a:r>
                    </a:p>
                  </a:txBody>
                  <a:tcPr marL="0" marR="0" marT="0" marB="0">
                    <a:lnL>
                      <a:noFill/>
                    </a:lnL>
                    <a:lnR>
                      <a:noFill/>
                    </a:lnR>
                    <a:lnT>
                      <a:noFill/>
                    </a:lnT>
                    <a:lnB>
                      <a:noFill/>
                    </a:lnB>
                    <a:noFill/>
                  </a:tcPr>
                </a:tc>
                <a:extLst>
                  <a:ext uri="{0D108BD9-81ED-4DB2-BD59-A6C34878D82A}">
                    <a16:rowId xmlns="" xmlns:a16="http://schemas.microsoft.com/office/drawing/2014/main" val="10000"/>
                  </a:ext>
                </a:extLst>
              </a:tr>
            </a:tbl>
          </a:graphicData>
        </a:graphic>
      </p:graphicFrame>
      <p:sp>
        <p:nvSpPr>
          <p:cNvPr id="243719" name="投影片編號版面配置區 9"/>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644359FD-6E3A-4833-892F-CB06B1C7E730}" type="slidenum">
              <a:rPr lang="zh-TW" altLang="en-US" smtClean="0">
                <a:latin typeface="標楷體" pitchFamily="65" charset="-120"/>
                <a:ea typeface="標楷體" pitchFamily="65" charset="-120"/>
              </a:rPr>
              <a:pPr/>
              <a:t>23</a:t>
            </a:fld>
            <a:endParaRPr lang="en-US" altLang="zh-TW">
              <a:latin typeface="標楷體" pitchFamily="65" charset="-120"/>
              <a:ea typeface="標楷體" pitchFamily="65" charset="-120"/>
            </a:endParaRP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3" name="投影片編號版面配置區 7"/>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57CCE5FC-F46A-47E4-88AB-FA3928FBD928}" type="slidenum">
              <a:rPr lang="zh-TW" altLang="en-US" smtClean="0">
                <a:latin typeface="標楷體" pitchFamily="65" charset="-120"/>
                <a:ea typeface="標楷體" pitchFamily="65" charset="-120"/>
              </a:rPr>
              <a:pPr/>
              <a:t>24</a:t>
            </a:fld>
            <a:endParaRPr lang="en-US" altLang="zh-TW">
              <a:latin typeface="標楷體" pitchFamily="65" charset="-120"/>
              <a:ea typeface="標楷體" pitchFamily="65" charset="-120"/>
            </a:endParaRPr>
          </a:p>
        </p:txBody>
      </p:sp>
      <p:sp>
        <p:nvSpPr>
          <p:cNvPr id="65" name="Shape 494"/>
          <p:cNvSpPr txBox="1">
            <a:spLocks noChangeArrowheads="1"/>
          </p:cNvSpPr>
          <p:nvPr/>
        </p:nvSpPr>
        <p:spPr bwMode="auto">
          <a:xfrm>
            <a:off x="395288" y="-100013"/>
            <a:ext cx="8229600" cy="909638"/>
          </a:xfrm>
          <a:prstGeom prst="rect">
            <a:avLst/>
          </a:prstGeom>
          <a:noFill/>
          <a:ln w="9525">
            <a:noFill/>
            <a:miter lim="800000"/>
            <a:headEnd/>
            <a:tailEnd/>
          </a:ln>
        </p:spPr>
        <p:txBody>
          <a:bodyPr lIns="91425" tIns="45700" rIns="91425" bIns="45700" anchor="ctr"/>
          <a:lstStyle/>
          <a:p>
            <a:pPr algn="ctr">
              <a:buSzPct val="25000"/>
            </a:pPr>
            <a:r>
              <a:rPr lang="en-US" sz="3700" b="1" dirty="0" err="1">
                <a:solidFill>
                  <a:srgbClr val="0000FF"/>
                </a:solidFill>
                <a:latin typeface="標楷體" pitchFamily="65" charset="-120"/>
                <a:ea typeface="標楷體" pitchFamily="65" charset="-120"/>
                <a:cs typeface="Arial" charset="0"/>
                <a:sym typeface="Arial" charset="0"/>
              </a:rPr>
              <a:t>核心素養</a:t>
            </a:r>
            <a:r>
              <a:rPr lang="en-US" sz="3700" b="1" dirty="0" err="1">
                <a:solidFill>
                  <a:srgbClr val="0000FF"/>
                </a:solidFill>
                <a:latin typeface="標楷體" pitchFamily="65" charset="-120"/>
                <a:ea typeface="標楷體" pitchFamily="65" charset="-120"/>
                <a:cs typeface="Arial" charset="0"/>
              </a:rPr>
              <a:t>的項目內涵</a:t>
            </a:r>
            <a:endParaRPr lang="en-US" sz="3700" b="1" dirty="0">
              <a:solidFill>
                <a:srgbClr val="0000FF"/>
              </a:solidFill>
              <a:latin typeface="標楷體" pitchFamily="65" charset="-120"/>
              <a:ea typeface="標楷體" pitchFamily="65" charset="-120"/>
              <a:cs typeface="Arial" charset="0"/>
            </a:endParaRPr>
          </a:p>
        </p:txBody>
      </p:sp>
      <p:sp>
        <p:nvSpPr>
          <p:cNvPr id="66" name="Shape 497"/>
          <p:cNvSpPr txBox="1">
            <a:spLocks noChangeArrowheads="1"/>
          </p:cNvSpPr>
          <p:nvPr/>
        </p:nvSpPr>
        <p:spPr bwMode="auto">
          <a:xfrm>
            <a:off x="384175" y="5735638"/>
            <a:ext cx="8759825" cy="908050"/>
          </a:xfrm>
          <a:prstGeom prst="rect">
            <a:avLst/>
          </a:prstGeom>
          <a:noFill/>
          <a:ln w="9525">
            <a:noFill/>
            <a:miter lim="800000"/>
            <a:headEnd/>
            <a:tailEnd/>
          </a:ln>
        </p:spPr>
        <p:txBody>
          <a:bodyPr lIns="91425" tIns="91425" rIns="91425" bIns="91425" anchor="ctr"/>
          <a:lstStyle/>
          <a:p>
            <a:r>
              <a:rPr lang="en-US" sz="2400" b="1">
                <a:solidFill>
                  <a:srgbClr val="000000"/>
                </a:solidFill>
                <a:latin typeface="標楷體" pitchFamily="65" charset="-120"/>
                <a:ea typeface="標楷體" pitchFamily="65" charset="-120"/>
                <a:cs typeface="Times New Roman" pitchFamily="18" charset="0"/>
                <a:sym typeface="Times New Roman" pitchFamily="18" charset="0"/>
              </a:rPr>
              <a:t>以核心素養為主軸</a:t>
            </a:r>
          </a:p>
          <a:p>
            <a:r>
              <a:rPr lang="en-US" sz="2400" b="1">
                <a:solidFill>
                  <a:srgbClr val="000000"/>
                </a:solidFill>
                <a:latin typeface="標楷體" pitchFamily="65" charset="-120"/>
                <a:ea typeface="標楷體" pitchFamily="65" charset="-120"/>
                <a:cs typeface="Times New Roman" pitchFamily="18" charset="0"/>
                <a:sym typeface="Times New Roman" pitchFamily="18" charset="0"/>
              </a:rPr>
              <a:t>支援各教育階段之間的</a:t>
            </a:r>
            <a:r>
              <a:rPr lang="en-US" sz="2400" b="1">
                <a:solidFill>
                  <a:schemeClr val="hlink"/>
                </a:solidFill>
                <a:latin typeface="標楷體" pitchFamily="65" charset="-120"/>
                <a:ea typeface="標楷體" pitchFamily="65" charset="-120"/>
                <a:cs typeface="Times New Roman" pitchFamily="18" charset="0"/>
                <a:sym typeface="Times New Roman" pitchFamily="18" charset="0"/>
              </a:rPr>
              <a:t>連貫</a:t>
            </a:r>
            <a:r>
              <a:rPr lang="en-US" sz="2400" b="1">
                <a:solidFill>
                  <a:srgbClr val="000000"/>
                </a:solidFill>
                <a:latin typeface="標楷體" pitchFamily="65" charset="-120"/>
                <a:ea typeface="標楷體" pitchFamily="65" charset="-120"/>
                <a:cs typeface="Times New Roman" pitchFamily="18" charset="0"/>
                <a:sym typeface="Times New Roman" pitchFamily="18" charset="0"/>
              </a:rPr>
              <a:t>以及各領域</a:t>
            </a:r>
            <a:r>
              <a:rPr lang="en-US" altLang="zh-TW" sz="2400" b="1">
                <a:solidFill>
                  <a:srgbClr val="000000"/>
                </a:solidFill>
                <a:latin typeface="標楷體" pitchFamily="65" charset="-120"/>
                <a:ea typeface="標楷體" pitchFamily="65" charset="-120"/>
                <a:cs typeface="Times New Roman" pitchFamily="18" charset="0"/>
                <a:sym typeface="Times New Roman" pitchFamily="18" charset="0"/>
              </a:rPr>
              <a:t>/</a:t>
            </a:r>
            <a:r>
              <a:rPr lang="en-US" sz="2400" b="1">
                <a:solidFill>
                  <a:srgbClr val="000000"/>
                </a:solidFill>
                <a:latin typeface="標楷體" pitchFamily="65" charset="-120"/>
                <a:ea typeface="標楷體" pitchFamily="65" charset="-120"/>
                <a:cs typeface="Times New Roman" pitchFamily="18" charset="0"/>
                <a:sym typeface="Times New Roman" pitchFamily="18" charset="0"/>
              </a:rPr>
              <a:t>科目之間的</a:t>
            </a:r>
            <a:r>
              <a:rPr lang="en-US" sz="2400" b="1">
                <a:solidFill>
                  <a:schemeClr val="hlink"/>
                </a:solidFill>
                <a:latin typeface="標楷體" pitchFamily="65" charset="-120"/>
                <a:ea typeface="標楷體" pitchFamily="65" charset="-120"/>
                <a:cs typeface="Times New Roman" pitchFamily="18" charset="0"/>
                <a:sym typeface="Times New Roman" pitchFamily="18" charset="0"/>
              </a:rPr>
              <a:t>統整</a:t>
            </a:r>
            <a:r>
              <a:rPr lang="en-US" sz="2400" b="1">
                <a:solidFill>
                  <a:srgbClr val="000000"/>
                </a:solidFill>
                <a:latin typeface="標楷體" pitchFamily="65" charset="-120"/>
                <a:ea typeface="標楷體" pitchFamily="65" charset="-120"/>
                <a:cs typeface="Times New Roman" pitchFamily="18" charset="0"/>
                <a:sym typeface="Times New Roman" pitchFamily="18" charset="0"/>
              </a:rPr>
              <a:t>。</a:t>
            </a:r>
          </a:p>
        </p:txBody>
      </p:sp>
      <p:sp>
        <p:nvSpPr>
          <p:cNvPr id="67" name="投影片編號版面配置區 7"/>
          <p:cNvSpPr txBox="1">
            <a:spLocks/>
          </p:cNvSpPr>
          <p:nvPr/>
        </p:nvSpPr>
        <p:spPr bwMode="auto">
          <a:xfrm>
            <a:off x="6553200" y="6356350"/>
            <a:ext cx="2133600" cy="365125"/>
          </a:xfrm>
          <a:prstGeom prst="rect">
            <a:avLst/>
          </a:prstGeom>
          <a:noFill/>
          <a:ln>
            <a:miter lim="800000"/>
            <a:headEnd/>
            <a:tailEnd/>
          </a:ln>
        </p:spPr>
        <p:txBody>
          <a:bodyPr vert="horz" wrap="square" lIns="91440" tIns="45720" rIns="91440" bIns="45720" numCol="1" rtlCol="0" anchor="ctr" anchorCtr="0" compatLnSpc="1">
            <a:prstTxWarp prst="textNoShape">
              <a:avLst/>
            </a:prstTxWarp>
          </a:bodyPr>
          <a:lstStyle>
            <a:defPPr>
              <a:defRPr lang="zh-TW"/>
            </a:defPPr>
            <a:lvl1pPr algn="l" rtl="0" eaLnBrk="1" fontAlgn="base" latinLnBrk="0" hangingPunct="1">
              <a:spcBef>
                <a:spcPct val="0"/>
              </a:spcBef>
              <a:spcAft>
                <a:spcPct val="0"/>
              </a:spcAft>
              <a:defRPr kumimoji="0" sz="1200" kern="1200">
                <a:solidFill>
                  <a:schemeClr val="tx2"/>
                </a:solidFill>
                <a:latin typeface="Arial"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fld id="{57CCE5FC-F46A-47E4-88AB-FA3928FBD928}" type="slidenum">
              <a:rPr lang="zh-TW" altLang="en-US" smtClean="0">
                <a:latin typeface="標楷體" pitchFamily="65" charset="-120"/>
                <a:ea typeface="標楷體" pitchFamily="65" charset="-120"/>
              </a:rPr>
              <a:pPr/>
              <a:t>24</a:t>
            </a:fld>
            <a:endParaRPr lang="en-US" altLang="zh-TW">
              <a:latin typeface="標楷體" pitchFamily="65" charset="-120"/>
              <a:ea typeface="標楷體" pitchFamily="65" charset="-120"/>
            </a:endParaRPr>
          </a:p>
        </p:txBody>
      </p:sp>
      <p:grpSp>
        <p:nvGrpSpPr>
          <p:cNvPr id="68" name="群組 8"/>
          <p:cNvGrpSpPr>
            <a:grpSpLocks/>
          </p:cNvGrpSpPr>
          <p:nvPr/>
        </p:nvGrpSpPr>
        <p:grpSpPr bwMode="auto">
          <a:xfrm>
            <a:off x="1787525" y="548479"/>
            <a:ext cx="5445125" cy="6105523"/>
            <a:chOff x="1258593" y="188640"/>
            <a:chExt cx="6003485" cy="6739843"/>
          </a:xfrm>
        </p:grpSpPr>
        <p:grpSp>
          <p:nvGrpSpPr>
            <p:cNvPr id="69" name="群組 9"/>
            <p:cNvGrpSpPr>
              <a:grpSpLocks/>
            </p:cNvGrpSpPr>
            <p:nvPr/>
          </p:nvGrpSpPr>
          <p:grpSpPr bwMode="auto">
            <a:xfrm>
              <a:off x="1512386" y="188640"/>
              <a:ext cx="5600540" cy="6739843"/>
              <a:chOff x="1512386" y="188640"/>
              <a:chExt cx="5600540" cy="6739843"/>
            </a:xfrm>
          </p:grpSpPr>
          <p:grpSp>
            <p:nvGrpSpPr>
              <p:cNvPr id="81" name="群組 21"/>
              <p:cNvGrpSpPr>
                <a:grpSpLocks/>
              </p:cNvGrpSpPr>
              <p:nvPr/>
            </p:nvGrpSpPr>
            <p:grpSpPr bwMode="auto">
              <a:xfrm>
                <a:off x="1648907" y="693196"/>
                <a:ext cx="5126016" cy="5040000"/>
                <a:chOff x="1648907" y="261188"/>
                <a:chExt cx="5126016" cy="5040000"/>
              </a:xfrm>
            </p:grpSpPr>
            <p:grpSp>
              <p:nvGrpSpPr>
                <p:cNvPr id="85" name="群組 25"/>
                <p:cNvGrpSpPr>
                  <a:grpSpLocks/>
                </p:cNvGrpSpPr>
                <p:nvPr/>
              </p:nvGrpSpPr>
              <p:grpSpPr bwMode="auto">
                <a:xfrm>
                  <a:off x="1688125" y="261188"/>
                  <a:ext cx="5086798" cy="5040000"/>
                  <a:chOff x="1688125" y="261188"/>
                  <a:chExt cx="5086798" cy="5040000"/>
                </a:xfrm>
              </p:grpSpPr>
              <p:grpSp>
                <p:nvGrpSpPr>
                  <p:cNvPr id="90" name="群組 30"/>
                  <p:cNvGrpSpPr>
                    <a:grpSpLocks/>
                  </p:cNvGrpSpPr>
                  <p:nvPr/>
                </p:nvGrpSpPr>
                <p:grpSpPr bwMode="auto">
                  <a:xfrm>
                    <a:off x="1688125" y="261188"/>
                    <a:ext cx="5040000" cy="5040000"/>
                    <a:chOff x="1688125" y="261188"/>
                    <a:chExt cx="5040000" cy="5040000"/>
                  </a:xfrm>
                </p:grpSpPr>
                <p:grpSp>
                  <p:nvGrpSpPr>
                    <p:cNvPr id="95" name="群組 94"/>
                    <p:cNvGrpSpPr/>
                    <p:nvPr/>
                  </p:nvGrpSpPr>
                  <p:grpSpPr>
                    <a:xfrm>
                      <a:off x="1688125" y="261188"/>
                      <a:ext cx="5040000" cy="5040000"/>
                      <a:chOff x="1692000" y="549000"/>
                      <a:chExt cx="5040000" cy="5040000"/>
                    </a:xfrm>
                    <a:solidFill>
                      <a:schemeClr val="accent4">
                        <a:lumMod val="20000"/>
                        <a:lumOff val="80000"/>
                      </a:schemeClr>
                    </a:solidFill>
                  </p:grpSpPr>
                  <p:grpSp>
                    <p:nvGrpSpPr>
                      <p:cNvPr id="100" name="群組 99"/>
                      <p:cNvGrpSpPr/>
                      <p:nvPr/>
                    </p:nvGrpSpPr>
                    <p:grpSpPr>
                      <a:xfrm>
                        <a:off x="1692000" y="549000"/>
                        <a:ext cx="5040000" cy="5040000"/>
                        <a:chOff x="1692000" y="549000"/>
                        <a:chExt cx="5040000" cy="5040000"/>
                      </a:xfrm>
                      <a:grpFill/>
                    </p:grpSpPr>
                    <p:grpSp>
                      <p:nvGrpSpPr>
                        <p:cNvPr id="110" name="群組 109"/>
                        <p:cNvGrpSpPr/>
                        <p:nvPr/>
                      </p:nvGrpSpPr>
                      <p:grpSpPr>
                        <a:xfrm>
                          <a:off x="1692000" y="549000"/>
                          <a:ext cx="5040000" cy="5040000"/>
                          <a:chOff x="1692000" y="549000"/>
                          <a:chExt cx="5040000" cy="5040000"/>
                        </a:xfrm>
                        <a:grpFill/>
                      </p:grpSpPr>
                      <p:grpSp>
                        <p:nvGrpSpPr>
                          <p:cNvPr id="117" name="群組 116"/>
                          <p:cNvGrpSpPr/>
                          <p:nvPr/>
                        </p:nvGrpSpPr>
                        <p:grpSpPr>
                          <a:xfrm>
                            <a:off x="1692000" y="549000"/>
                            <a:ext cx="5040000" cy="5040000"/>
                            <a:chOff x="1692000" y="549000"/>
                            <a:chExt cx="5760000" cy="5760000"/>
                          </a:xfrm>
                          <a:grpFill/>
                        </p:grpSpPr>
                        <p:sp>
                          <p:nvSpPr>
                            <p:cNvPr id="121" name="橢圓 120"/>
                            <p:cNvSpPr/>
                            <p:nvPr/>
                          </p:nvSpPr>
                          <p:spPr>
                            <a:xfrm>
                              <a:off x="1692000" y="549000"/>
                              <a:ext cx="5760000" cy="5760000"/>
                            </a:xfrm>
                            <a:prstGeom prst="ellipse">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endParaRPr lang="zh-TW" altLang="en-US" dirty="0"/>
                            </a:p>
                          </p:txBody>
                        </p:sp>
                        <p:sp>
                          <p:nvSpPr>
                            <p:cNvPr id="122" name="橢圓 121"/>
                            <p:cNvSpPr/>
                            <p:nvPr/>
                          </p:nvSpPr>
                          <p:spPr>
                            <a:xfrm>
                              <a:off x="3132000" y="1989000"/>
                              <a:ext cx="2880000" cy="2880000"/>
                            </a:xfrm>
                            <a:prstGeom prst="ellipse">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endParaRPr lang="zh-TW" altLang="en-US" dirty="0"/>
                            </a:p>
                          </p:txBody>
                        </p:sp>
                        <p:sp>
                          <p:nvSpPr>
                            <p:cNvPr id="123" name="橢圓 122"/>
                            <p:cNvSpPr/>
                            <p:nvPr/>
                          </p:nvSpPr>
                          <p:spPr>
                            <a:xfrm>
                              <a:off x="3852000" y="2709000"/>
                              <a:ext cx="1440000" cy="1440000"/>
                            </a:xfrm>
                            <a:prstGeom prst="ellipse">
                              <a:avLst/>
                            </a:prstGeom>
                            <a:solidFill>
                              <a:schemeClr val="bg2">
                                <a:lumMod val="90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zh-TW" altLang="en-US" sz="2200" b="1" dirty="0">
                                  <a:latin typeface="標楷體" panose="03000509000000000000" pitchFamily="65" charset="-120"/>
                                  <a:ea typeface="標楷體" panose="03000509000000000000" pitchFamily="65" charset="-120"/>
                                </a:rPr>
                                <a:t>終身</a:t>
                              </a:r>
                              <a:endParaRPr lang="en-US" altLang="zh-TW" sz="2200" b="1" dirty="0">
                                <a:latin typeface="標楷體" panose="03000509000000000000" pitchFamily="65" charset="-120"/>
                                <a:ea typeface="標楷體" panose="03000509000000000000" pitchFamily="65" charset="-120"/>
                              </a:endParaRPr>
                            </a:p>
                            <a:p>
                              <a:pPr algn="ctr">
                                <a:defRPr/>
                              </a:pPr>
                              <a:r>
                                <a:rPr lang="zh-TW" altLang="en-US" sz="2200" b="1" dirty="0">
                                  <a:latin typeface="標楷體" panose="03000509000000000000" pitchFamily="65" charset="-120"/>
                                  <a:ea typeface="標楷體" panose="03000509000000000000" pitchFamily="65" charset="-120"/>
                                </a:rPr>
                                <a:t>學習者</a:t>
                              </a:r>
                            </a:p>
                          </p:txBody>
                        </p:sp>
                      </p:grpSp>
                      <p:cxnSp>
                        <p:nvCxnSpPr>
                          <p:cNvPr id="118" name="直線接點 117"/>
                          <p:cNvCxnSpPr/>
                          <p:nvPr/>
                        </p:nvCxnSpPr>
                        <p:spPr>
                          <a:xfrm>
                            <a:off x="1907704" y="1955307"/>
                            <a:ext cx="1674296" cy="1113693"/>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19" name="直線接點 118"/>
                          <p:cNvCxnSpPr>
                            <a:stCxn id="121" idx="4"/>
                          </p:cNvCxnSpPr>
                          <p:nvPr/>
                        </p:nvCxnSpPr>
                        <p:spPr>
                          <a:xfrm flipV="1">
                            <a:off x="4212000" y="3699000"/>
                            <a:ext cx="0" cy="1890000"/>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20" name="直線接點 119"/>
                          <p:cNvCxnSpPr/>
                          <p:nvPr/>
                        </p:nvCxnSpPr>
                        <p:spPr>
                          <a:xfrm flipV="1">
                            <a:off x="4842000" y="2132854"/>
                            <a:ext cx="1674218" cy="936147"/>
                          </a:xfrm>
                          <a:prstGeom prst="line">
                            <a:avLst/>
                          </a:prstGeom>
                          <a:grpFill/>
                          <a:ln w="28575"/>
                        </p:spPr>
                        <p:style>
                          <a:lnRef idx="1">
                            <a:schemeClr val="dk1"/>
                          </a:lnRef>
                          <a:fillRef idx="0">
                            <a:schemeClr val="dk1"/>
                          </a:fillRef>
                          <a:effectRef idx="0">
                            <a:schemeClr val="dk1"/>
                          </a:effectRef>
                          <a:fontRef idx="minor">
                            <a:schemeClr val="tx1"/>
                          </a:fontRef>
                        </p:style>
                      </p:cxnSp>
                    </p:grpSp>
                    <p:cxnSp>
                      <p:nvCxnSpPr>
                        <p:cNvPr id="111" name="直線接點 110"/>
                        <p:cNvCxnSpPr/>
                        <p:nvPr/>
                      </p:nvCxnSpPr>
                      <p:spPr>
                        <a:xfrm>
                          <a:off x="3203848" y="764704"/>
                          <a:ext cx="648072" cy="1116000"/>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12" name="直線接點 111"/>
                        <p:cNvCxnSpPr/>
                        <p:nvPr/>
                      </p:nvCxnSpPr>
                      <p:spPr>
                        <a:xfrm flipH="1">
                          <a:off x="4644008" y="836712"/>
                          <a:ext cx="794625" cy="1044000"/>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13" name="直線接點 112"/>
                        <p:cNvCxnSpPr/>
                        <p:nvPr/>
                      </p:nvCxnSpPr>
                      <p:spPr>
                        <a:xfrm>
                          <a:off x="1763688" y="3573016"/>
                          <a:ext cx="1330879" cy="0"/>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14" name="直線接點 113"/>
                        <p:cNvCxnSpPr/>
                        <p:nvPr/>
                      </p:nvCxnSpPr>
                      <p:spPr>
                        <a:xfrm flipH="1">
                          <a:off x="2697255" y="4077184"/>
                          <a:ext cx="794625" cy="1008000"/>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15" name="直線接點 114"/>
                        <p:cNvCxnSpPr/>
                        <p:nvPr/>
                      </p:nvCxnSpPr>
                      <p:spPr>
                        <a:xfrm flipV="1">
                          <a:off x="5360214" y="3465004"/>
                          <a:ext cx="1371786" cy="108012"/>
                        </a:xfrm>
                        <a:prstGeom prst="line">
                          <a:avLst/>
                        </a:prstGeom>
                        <a:grpFill/>
                        <a:ln w="28575"/>
                      </p:spPr>
                      <p:style>
                        <a:lnRef idx="1">
                          <a:schemeClr val="dk1"/>
                        </a:lnRef>
                        <a:fillRef idx="0">
                          <a:schemeClr val="dk1"/>
                        </a:fillRef>
                        <a:effectRef idx="0">
                          <a:schemeClr val="dk1"/>
                        </a:effectRef>
                        <a:fontRef idx="minor">
                          <a:schemeClr val="tx1"/>
                        </a:fontRef>
                      </p:style>
                    </p:cxnSp>
                    <p:cxnSp>
                      <p:nvCxnSpPr>
                        <p:cNvPr id="116" name="直線接點 115"/>
                        <p:cNvCxnSpPr/>
                        <p:nvPr/>
                      </p:nvCxnSpPr>
                      <p:spPr>
                        <a:xfrm>
                          <a:off x="5041320" y="4005064"/>
                          <a:ext cx="637789" cy="1080000"/>
                        </a:xfrm>
                        <a:prstGeom prst="line">
                          <a:avLst/>
                        </a:prstGeom>
                        <a:grpFill/>
                        <a:ln w="28575"/>
                      </p:spPr>
                      <p:style>
                        <a:lnRef idx="1">
                          <a:schemeClr val="dk1"/>
                        </a:lnRef>
                        <a:fillRef idx="0">
                          <a:schemeClr val="dk1"/>
                        </a:fillRef>
                        <a:effectRef idx="0">
                          <a:schemeClr val="dk1"/>
                        </a:effectRef>
                        <a:fontRef idx="minor">
                          <a:schemeClr val="tx1"/>
                        </a:fontRef>
                      </p:style>
                    </p:cxnSp>
                  </p:grpSp>
                  <p:sp>
                    <p:nvSpPr>
                      <p:cNvPr id="101" name="文字方塊 100"/>
                      <p:cNvSpPr txBox="1"/>
                      <p:nvPr/>
                    </p:nvSpPr>
                    <p:spPr>
                      <a:xfrm>
                        <a:off x="3495644" y="1987004"/>
                        <a:ext cx="1313180" cy="430887"/>
                      </a:xfrm>
                      <a:prstGeom prst="rect">
                        <a:avLst/>
                      </a:prstGeom>
                      <a:noFill/>
                    </p:spPr>
                    <p:txBody>
                      <a:bodyPr wrap="none">
                        <a:spAutoFit/>
                      </a:bodyPr>
                      <a:lstStyle/>
                      <a:p>
                        <a:pPr>
                          <a:defRPr/>
                        </a:pPr>
                        <a:r>
                          <a:rPr lang="zh-TW" altLang="en-US" sz="2200" b="1" dirty="0">
                            <a:solidFill>
                              <a:srgbClr val="C00000"/>
                            </a:solidFill>
                            <a:latin typeface="標楷體" panose="03000509000000000000" pitchFamily="65" charset="-120"/>
                            <a:ea typeface="標楷體" panose="03000509000000000000" pitchFamily="65" charset="-120"/>
                          </a:rPr>
                          <a:t>自主行動</a:t>
                        </a:r>
                      </a:p>
                    </p:txBody>
                  </p:sp>
                  <p:sp>
                    <p:nvSpPr>
                      <p:cNvPr id="102" name="文字方塊 101"/>
                      <p:cNvSpPr txBox="1"/>
                      <p:nvPr/>
                    </p:nvSpPr>
                    <p:spPr>
                      <a:xfrm>
                        <a:off x="3097094" y="3212976"/>
                        <a:ext cx="514790" cy="475729"/>
                      </a:xfrm>
                      <a:prstGeom prst="rect">
                        <a:avLst/>
                      </a:prstGeom>
                      <a:noFill/>
                    </p:spPr>
                    <p:txBody>
                      <a:bodyPr wrap="none">
                        <a:spAutoFit/>
                      </a:bodyPr>
                      <a:lstStyle/>
                      <a:p>
                        <a:pPr>
                          <a:defRPr/>
                        </a:pPr>
                        <a:r>
                          <a:rPr lang="zh-TW" altLang="en-US" sz="2200" b="1" dirty="0">
                            <a:solidFill>
                              <a:schemeClr val="accent1">
                                <a:lumMod val="50000"/>
                              </a:schemeClr>
                            </a:solidFill>
                            <a:latin typeface="標楷體" panose="03000509000000000000" pitchFamily="65" charset="-120"/>
                            <a:ea typeface="標楷體" panose="03000509000000000000" pitchFamily="65" charset="-120"/>
                          </a:rPr>
                          <a:t>會</a:t>
                        </a:r>
                      </a:p>
                    </p:txBody>
                  </p:sp>
                  <p:sp>
                    <p:nvSpPr>
                      <p:cNvPr id="103" name="文字方塊 102"/>
                      <p:cNvSpPr txBox="1"/>
                      <p:nvPr/>
                    </p:nvSpPr>
                    <p:spPr>
                      <a:xfrm>
                        <a:off x="2970450" y="2853557"/>
                        <a:ext cx="514790" cy="475729"/>
                      </a:xfrm>
                      <a:prstGeom prst="rect">
                        <a:avLst/>
                      </a:prstGeom>
                      <a:noFill/>
                    </p:spPr>
                    <p:txBody>
                      <a:bodyPr wrap="none">
                        <a:spAutoFit/>
                      </a:bodyPr>
                      <a:lstStyle/>
                      <a:p>
                        <a:pPr>
                          <a:defRPr/>
                        </a:pPr>
                        <a:r>
                          <a:rPr lang="zh-TW" altLang="en-US" sz="2200" b="1" dirty="0">
                            <a:solidFill>
                              <a:schemeClr val="accent1">
                                <a:lumMod val="50000"/>
                              </a:schemeClr>
                            </a:solidFill>
                            <a:latin typeface="標楷體" panose="03000509000000000000" pitchFamily="65" charset="-120"/>
                            <a:ea typeface="標楷體" panose="03000509000000000000" pitchFamily="65" charset="-120"/>
                          </a:rPr>
                          <a:t>社</a:t>
                        </a:r>
                      </a:p>
                    </p:txBody>
                  </p:sp>
                  <p:sp>
                    <p:nvSpPr>
                      <p:cNvPr id="104" name="文字方塊 103"/>
                      <p:cNvSpPr txBox="1"/>
                      <p:nvPr/>
                    </p:nvSpPr>
                    <p:spPr>
                      <a:xfrm>
                        <a:off x="3347864" y="3501008"/>
                        <a:ext cx="514790" cy="475729"/>
                      </a:xfrm>
                      <a:prstGeom prst="rect">
                        <a:avLst/>
                      </a:prstGeom>
                      <a:noFill/>
                    </p:spPr>
                    <p:txBody>
                      <a:bodyPr wrap="none">
                        <a:spAutoFit/>
                      </a:bodyPr>
                      <a:lstStyle/>
                      <a:p>
                        <a:pPr>
                          <a:defRPr/>
                        </a:pPr>
                        <a:r>
                          <a:rPr lang="zh-TW" altLang="en-US" sz="2200" b="1" dirty="0">
                            <a:solidFill>
                              <a:schemeClr val="accent1">
                                <a:lumMod val="50000"/>
                              </a:schemeClr>
                            </a:solidFill>
                            <a:latin typeface="標楷體" panose="03000509000000000000" pitchFamily="65" charset="-120"/>
                            <a:ea typeface="標楷體" panose="03000509000000000000" pitchFamily="65" charset="-120"/>
                          </a:rPr>
                          <a:t>參</a:t>
                        </a:r>
                      </a:p>
                    </p:txBody>
                  </p:sp>
                  <p:sp>
                    <p:nvSpPr>
                      <p:cNvPr id="105" name="文字方塊 104"/>
                      <p:cNvSpPr txBox="1"/>
                      <p:nvPr/>
                    </p:nvSpPr>
                    <p:spPr>
                      <a:xfrm>
                        <a:off x="3662139" y="3789620"/>
                        <a:ext cx="514790" cy="475729"/>
                      </a:xfrm>
                      <a:prstGeom prst="rect">
                        <a:avLst/>
                      </a:prstGeom>
                      <a:noFill/>
                    </p:spPr>
                    <p:txBody>
                      <a:bodyPr wrap="none">
                        <a:spAutoFit/>
                      </a:bodyPr>
                      <a:lstStyle/>
                      <a:p>
                        <a:pPr>
                          <a:defRPr/>
                        </a:pPr>
                        <a:r>
                          <a:rPr lang="zh-TW" altLang="en-US" sz="2200" b="1" dirty="0">
                            <a:solidFill>
                              <a:schemeClr val="accent1">
                                <a:lumMod val="50000"/>
                              </a:schemeClr>
                            </a:solidFill>
                            <a:latin typeface="標楷體" panose="03000509000000000000" pitchFamily="65" charset="-120"/>
                            <a:ea typeface="標楷體" panose="03000509000000000000" pitchFamily="65" charset="-120"/>
                          </a:rPr>
                          <a:t>與</a:t>
                        </a:r>
                      </a:p>
                    </p:txBody>
                  </p:sp>
                  <p:sp>
                    <p:nvSpPr>
                      <p:cNvPr id="106" name="文字方塊 105"/>
                      <p:cNvSpPr txBox="1"/>
                      <p:nvPr/>
                    </p:nvSpPr>
                    <p:spPr>
                      <a:xfrm>
                        <a:off x="4932040" y="2926105"/>
                        <a:ext cx="466794" cy="430887"/>
                      </a:xfrm>
                      <a:prstGeom prst="rect">
                        <a:avLst/>
                      </a:prstGeom>
                      <a:noFill/>
                    </p:spPr>
                    <p:txBody>
                      <a:bodyPr wrap="none">
                        <a:spAutoFit/>
                      </a:bodyPr>
                      <a:lstStyle/>
                      <a:p>
                        <a:pPr>
                          <a:defRPr/>
                        </a:pPr>
                        <a:r>
                          <a:rPr lang="zh-TW" altLang="en-US" sz="2200" b="1" dirty="0">
                            <a:solidFill>
                              <a:srgbClr val="336600"/>
                            </a:solidFill>
                            <a:latin typeface="標楷體" panose="03000509000000000000" pitchFamily="65" charset="-120"/>
                            <a:ea typeface="標楷體" panose="03000509000000000000" pitchFamily="65" charset="-120"/>
                          </a:rPr>
                          <a:t>溝</a:t>
                        </a:r>
                      </a:p>
                    </p:txBody>
                  </p:sp>
                  <p:sp>
                    <p:nvSpPr>
                      <p:cNvPr id="107" name="文字方塊 106"/>
                      <p:cNvSpPr txBox="1"/>
                      <p:nvPr/>
                    </p:nvSpPr>
                    <p:spPr>
                      <a:xfrm>
                        <a:off x="4807099" y="3303566"/>
                        <a:ext cx="466794" cy="430887"/>
                      </a:xfrm>
                      <a:prstGeom prst="rect">
                        <a:avLst/>
                      </a:prstGeom>
                      <a:noFill/>
                    </p:spPr>
                    <p:txBody>
                      <a:bodyPr wrap="none">
                        <a:spAutoFit/>
                      </a:bodyPr>
                      <a:lstStyle/>
                      <a:p>
                        <a:pPr>
                          <a:defRPr/>
                        </a:pPr>
                        <a:r>
                          <a:rPr lang="zh-TW" altLang="en-US" sz="2200" b="1" dirty="0">
                            <a:solidFill>
                              <a:srgbClr val="336600"/>
                            </a:solidFill>
                            <a:latin typeface="標楷體" panose="03000509000000000000" pitchFamily="65" charset="-120"/>
                            <a:ea typeface="標楷體" panose="03000509000000000000" pitchFamily="65" charset="-120"/>
                          </a:rPr>
                          <a:t>通</a:t>
                        </a:r>
                      </a:p>
                    </p:txBody>
                  </p:sp>
                  <p:sp>
                    <p:nvSpPr>
                      <p:cNvPr id="108" name="文字方塊 107"/>
                      <p:cNvSpPr txBox="1"/>
                      <p:nvPr/>
                    </p:nvSpPr>
                    <p:spPr>
                      <a:xfrm>
                        <a:off x="4538801" y="3574177"/>
                        <a:ext cx="466794" cy="430887"/>
                      </a:xfrm>
                      <a:prstGeom prst="rect">
                        <a:avLst/>
                      </a:prstGeom>
                      <a:noFill/>
                    </p:spPr>
                    <p:txBody>
                      <a:bodyPr wrap="none">
                        <a:spAutoFit/>
                      </a:bodyPr>
                      <a:lstStyle/>
                      <a:p>
                        <a:pPr>
                          <a:defRPr/>
                        </a:pPr>
                        <a:r>
                          <a:rPr lang="zh-TW" altLang="en-US" sz="2200" b="1" dirty="0">
                            <a:solidFill>
                              <a:srgbClr val="336600"/>
                            </a:solidFill>
                            <a:latin typeface="標楷體" panose="03000509000000000000" pitchFamily="65" charset="-120"/>
                            <a:ea typeface="標楷體" panose="03000509000000000000" pitchFamily="65" charset="-120"/>
                          </a:rPr>
                          <a:t>互</a:t>
                        </a:r>
                      </a:p>
                    </p:txBody>
                  </p:sp>
                  <p:sp>
                    <p:nvSpPr>
                      <p:cNvPr id="109" name="文字方塊 108"/>
                      <p:cNvSpPr txBox="1"/>
                      <p:nvPr/>
                    </p:nvSpPr>
                    <p:spPr>
                      <a:xfrm>
                        <a:off x="4234820" y="3789040"/>
                        <a:ext cx="466794" cy="430887"/>
                      </a:xfrm>
                      <a:prstGeom prst="rect">
                        <a:avLst/>
                      </a:prstGeom>
                      <a:noFill/>
                    </p:spPr>
                    <p:txBody>
                      <a:bodyPr wrap="none">
                        <a:spAutoFit/>
                      </a:bodyPr>
                      <a:lstStyle/>
                      <a:p>
                        <a:pPr>
                          <a:defRPr/>
                        </a:pPr>
                        <a:r>
                          <a:rPr lang="zh-TW" altLang="en-US" sz="2200" b="1" dirty="0">
                            <a:solidFill>
                              <a:srgbClr val="336600"/>
                            </a:solidFill>
                            <a:latin typeface="標楷體" panose="03000509000000000000" pitchFamily="65" charset="-120"/>
                            <a:ea typeface="標楷體" panose="03000509000000000000" pitchFamily="65" charset="-120"/>
                          </a:rPr>
                          <a:t>動</a:t>
                        </a:r>
                      </a:p>
                    </p:txBody>
                  </p:sp>
                </p:grpSp>
                <p:grpSp>
                  <p:nvGrpSpPr>
                    <p:cNvPr id="96" name="群組 36"/>
                    <p:cNvGrpSpPr>
                      <a:grpSpLocks/>
                    </p:cNvGrpSpPr>
                    <p:nvPr/>
                  </p:nvGrpSpPr>
                  <p:grpSpPr bwMode="auto">
                    <a:xfrm>
                      <a:off x="2084407" y="472149"/>
                      <a:ext cx="4284615" cy="1359925"/>
                      <a:chOff x="2084407" y="472149"/>
                      <a:chExt cx="4284615" cy="1359925"/>
                    </a:xfrm>
                  </p:grpSpPr>
                  <p:sp>
                    <p:nvSpPr>
                      <p:cNvPr id="97" name="文字方塊 37"/>
                      <p:cNvSpPr txBox="1">
                        <a:spLocks noChangeArrowheads="1"/>
                      </p:cNvSpPr>
                      <p:nvPr/>
                    </p:nvSpPr>
                    <p:spPr bwMode="auto">
                      <a:xfrm>
                        <a:off x="3533033" y="472149"/>
                        <a:ext cx="1476488" cy="713594"/>
                      </a:xfrm>
                      <a:prstGeom prst="rect">
                        <a:avLst/>
                      </a:prstGeom>
                      <a:noFill/>
                      <a:ln w="9525">
                        <a:noFill/>
                        <a:miter lim="800000"/>
                        <a:headEnd/>
                        <a:tailEnd/>
                      </a:ln>
                    </p:spPr>
                    <p:txBody>
                      <a:bodyPr wrap="none">
                        <a:spAutoFit/>
                      </a:bodyPr>
                      <a:lstStyle/>
                      <a:p>
                        <a:pPr algn="ctr"/>
                        <a:r>
                          <a:rPr lang="zh-TW" altLang="en-US" b="1">
                            <a:solidFill>
                              <a:srgbClr val="920000"/>
                            </a:solidFill>
                            <a:latin typeface="標楷體" pitchFamily="65" charset="-120"/>
                            <a:ea typeface="標楷體" pitchFamily="65" charset="-120"/>
                          </a:rPr>
                          <a:t>系統思考</a:t>
                        </a:r>
                        <a:endParaRPr lang="en-US" altLang="zh-TW" b="1">
                          <a:solidFill>
                            <a:srgbClr val="920000"/>
                          </a:solidFill>
                          <a:latin typeface="標楷體" pitchFamily="65" charset="-120"/>
                          <a:ea typeface="標楷體" pitchFamily="65" charset="-120"/>
                        </a:endParaRPr>
                      </a:p>
                      <a:p>
                        <a:pPr algn="ctr"/>
                        <a:r>
                          <a:rPr lang="zh-TW" altLang="en-US" b="1">
                            <a:solidFill>
                              <a:srgbClr val="920000"/>
                            </a:solidFill>
                            <a:latin typeface="標楷體" pitchFamily="65" charset="-120"/>
                            <a:ea typeface="標楷體" pitchFamily="65" charset="-120"/>
                          </a:rPr>
                          <a:t>與解決問題</a:t>
                        </a:r>
                      </a:p>
                    </p:txBody>
                  </p:sp>
                  <p:sp>
                    <p:nvSpPr>
                      <p:cNvPr id="98" name="文字方塊 38"/>
                      <p:cNvSpPr txBox="1">
                        <a:spLocks noChangeArrowheads="1"/>
                      </p:cNvSpPr>
                      <p:nvPr/>
                    </p:nvSpPr>
                    <p:spPr bwMode="auto">
                      <a:xfrm>
                        <a:off x="4892534" y="1118480"/>
                        <a:ext cx="1476488" cy="713594"/>
                      </a:xfrm>
                      <a:prstGeom prst="rect">
                        <a:avLst/>
                      </a:prstGeom>
                      <a:noFill/>
                      <a:ln w="9525">
                        <a:noFill/>
                        <a:miter lim="800000"/>
                        <a:headEnd/>
                        <a:tailEnd/>
                      </a:ln>
                    </p:spPr>
                    <p:txBody>
                      <a:bodyPr wrap="none">
                        <a:spAutoFit/>
                      </a:bodyPr>
                      <a:lstStyle/>
                      <a:p>
                        <a:pPr algn="ctr"/>
                        <a:r>
                          <a:rPr lang="zh-TW" altLang="en-US" b="1">
                            <a:solidFill>
                              <a:srgbClr val="920000"/>
                            </a:solidFill>
                            <a:latin typeface="標楷體" pitchFamily="65" charset="-120"/>
                            <a:ea typeface="標楷體" pitchFamily="65" charset="-120"/>
                          </a:rPr>
                          <a:t>規劃執行</a:t>
                        </a:r>
                        <a:endParaRPr lang="en-US" altLang="zh-TW" b="1">
                          <a:solidFill>
                            <a:srgbClr val="920000"/>
                          </a:solidFill>
                          <a:latin typeface="標楷體" pitchFamily="65" charset="-120"/>
                          <a:ea typeface="標楷體" pitchFamily="65" charset="-120"/>
                        </a:endParaRPr>
                      </a:p>
                      <a:p>
                        <a:pPr algn="ctr"/>
                        <a:r>
                          <a:rPr lang="zh-TW" altLang="en-US" b="1">
                            <a:solidFill>
                              <a:srgbClr val="920000"/>
                            </a:solidFill>
                            <a:latin typeface="標楷體" pitchFamily="65" charset="-120"/>
                            <a:ea typeface="標楷體" pitchFamily="65" charset="-120"/>
                          </a:rPr>
                          <a:t>與創新應變</a:t>
                        </a:r>
                      </a:p>
                    </p:txBody>
                  </p:sp>
                  <p:sp>
                    <p:nvSpPr>
                      <p:cNvPr id="99" name="文字方塊 39"/>
                      <p:cNvSpPr txBox="1">
                        <a:spLocks noChangeArrowheads="1"/>
                      </p:cNvSpPr>
                      <p:nvPr/>
                    </p:nvSpPr>
                    <p:spPr bwMode="auto">
                      <a:xfrm>
                        <a:off x="2084407" y="1031414"/>
                        <a:ext cx="1476117" cy="713480"/>
                      </a:xfrm>
                      <a:prstGeom prst="rect">
                        <a:avLst/>
                      </a:prstGeom>
                      <a:noFill/>
                      <a:ln w="9525">
                        <a:noFill/>
                        <a:miter lim="800000"/>
                        <a:headEnd/>
                        <a:tailEnd/>
                      </a:ln>
                    </p:spPr>
                    <p:txBody>
                      <a:bodyPr wrap="none">
                        <a:spAutoFit/>
                      </a:bodyPr>
                      <a:lstStyle/>
                      <a:p>
                        <a:pPr algn="ctr"/>
                        <a:r>
                          <a:rPr lang="zh-TW" altLang="en-US" b="1" dirty="0">
                            <a:solidFill>
                              <a:srgbClr val="920000"/>
                            </a:solidFill>
                            <a:latin typeface="標楷體" pitchFamily="65" charset="-120"/>
                            <a:ea typeface="標楷體" pitchFamily="65" charset="-120"/>
                          </a:rPr>
                          <a:t>身心素質</a:t>
                        </a:r>
                        <a:endParaRPr lang="en-US" altLang="zh-TW" b="1" dirty="0">
                          <a:solidFill>
                            <a:srgbClr val="920000"/>
                          </a:solidFill>
                          <a:latin typeface="標楷體" pitchFamily="65" charset="-120"/>
                          <a:ea typeface="標楷體" pitchFamily="65" charset="-120"/>
                        </a:endParaRPr>
                      </a:p>
                      <a:p>
                        <a:pPr algn="ctr"/>
                        <a:r>
                          <a:rPr lang="zh-TW" altLang="en-US" b="1" dirty="0">
                            <a:solidFill>
                              <a:srgbClr val="920000"/>
                            </a:solidFill>
                            <a:latin typeface="標楷體" pitchFamily="65" charset="-120"/>
                            <a:ea typeface="標楷體" pitchFamily="65" charset="-120"/>
                          </a:rPr>
                          <a:t>與自我精進</a:t>
                        </a:r>
                      </a:p>
                    </p:txBody>
                  </p:sp>
                </p:grpSp>
              </p:grpSp>
              <p:grpSp>
                <p:nvGrpSpPr>
                  <p:cNvPr id="91" name="群組 31"/>
                  <p:cNvGrpSpPr>
                    <a:grpSpLocks/>
                  </p:cNvGrpSpPr>
                  <p:nvPr/>
                </p:nvGrpSpPr>
                <p:grpSpPr bwMode="auto">
                  <a:xfrm>
                    <a:off x="4211960" y="2348880"/>
                    <a:ext cx="2562963" cy="2524821"/>
                    <a:chOff x="4211960" y="2348880"/>
                    <a:chExt cx="2562963" cy="2524821"/>
                  </a:xfrm>
                </p:grpSpPr>
                <p:sp>
                  <p:nvSpPr>
                    <p:cNvPr id="92" name="文字方塊 32"/>
                    <p:cNvSpPr txBox="1">
                      <a:spLocks noChangeArrowheads="1"/>
                    </p:cNvSpPr>
                    <p:nvPr/>
                  </p:nvSpPr>
                  <p:spPr bwMode="auto">
                    <a:xfrm>
                      <a:off x="5436094" y="2348880"/>
                      <a:ext cx="1338829" cy="646331"/>
                    </a:xfrm>
                    <a:prstGeom prst="rect">
                      <a:avLst/>
                    </a:prstGeom>
                    <a:noFill/>
                    <a:ln w="9525">
                      <a:noFill/>
                      <a:miter lim="800000"/>
                      <a:headEnd/>
                      <a:tailEnd/>
                    </a:ln>
                  </p:spPr>
                  <p:txBody>
                    <a:bodyPr wrap="none">
                      <a:spAutoFit/>
                    </a:bodyPr>
                    <a:lstStyle/>
                    <a:p>
                      <a:pPr algn="ctr"/>
                      <a:r>
                        <a:rPr lang="zh-TW" altLang="en-US" b="1">
                          <a:solidFill>
                            <a:srgbClr val="009900"/>
                          </a:solidFill>
                          <a:latin typeface="標楷體" pitchFamily="65" charset="-120"/>
                          <a:ea typeface="標楷體" pitchFamily="65" charset="-120"/>
                        </a:rPr>
                        <a:t>符號運用</a:t>
                      </a:r>
                      <a:endParaRPr lang="en-US" altLang="zh-TW" b="1">
                        <a:solidFill>
                          <a:srgbClr val="009900"/>
                        </a:solidFill>
                        <a:latin typeface="標楷體" pitchFamily="65" charset="-120"/>
                        <a:ea typeface="標楷體" pitchFamily="65" charset="-120"/>
                      </a:endParaRPr>
                    </a:p>
                    <a:p>
                      <a:pPr algn="ctr"/>
                      <a:r>
                        <a:rPr lang="zh-TW" altLang="en-US" b="1">
                          <a:solidFill>
                            <a:srgbClr val="009900"/>
                          </a:solidFill>
                          <a:latin typeface="標楷體" pitchFamily="65" charset="-120"/>
                          <a:ea typeface="標楷體" pitchFamily="65" charset="-120"/>
                        </a:rPr>
                        <a:t>與溝通表達</a:t>
                      </a:r>
                    </a:p>
                  </p:txBody>
                </p:sp>
                <p:sp>
                  <p:nvSpPr>
                    <p:cNvPr id="93" name="文字方塊 33"/>
                    <p:cNvSpPr txBox="1">
                      <a:spLocks noChangeArrowheads="1"/>
                    </p:cNvSpPr>
                    <p:nvPr/>
                  </p:nvSpPr>
                  <p:spPr bwMode="auto">
                    <a:xfrm>
                      <a:off x="5148065" y="3428639"/>
                      <a:ext cx="1338829" cy="646331"/>
                    </a:xfrm>
                    <a:prstGeom prst="rect">
                      <a:avLst/>
                    </a:prstGeom>
                    <a:noFill/>
                    <a:ln w="9525">
                      <a:noFill/>
                      <a:miter lim="800000"/>
                      <a:headEnd/>
                      <a:tailEnd/>
                    </a:ln>
                  </p:spPr>
                  <p:txBody>
                    <a:bodyPr wrap="none">
                      <a:spAutoFit/>
                    </a:bodyPr>
                    <a:lstStyle/>
                    <a:p>
                      <a:pPr algn="ctr"/>
                      <a:r>
                        <a:rPr lang="zh-TW" altLang="en-US" b="1">
                          <a:solidFill>
                            <a:srgbClr val="009900"/>
                          </a:solidFill>
                          <a:latin typeface="標楷體" pitchFamily="65" charset="-120"/>
                          <a:ea typeface="標楷體" pitchFamily="65" charset="-120"/>
                        </a:rPr>
                        <a:t>科技資訊</a:t>
                      </a:r>
                      <a:endParaRPr lang="en-US" altLang="zh-TW" b="1">
                        <a:solidFill>
                          <a:srgbClr val="009900"/>
                        </a:solidFill>
                        <a:latin typeface="標楷體" pitchFamily="65" charset="-120"/>
                        <a:ea typeface="標楷體" pitchFamily="65" charset="-120"/>
                      </a:endParaRPr>
                    </a:p>
                    <a:p>
                      <a:pPr algn="ctr"/>
                      <a:r>
                        <a:rPr lang="zh-TW" altLang="en-US" b="1">
                          <a:solidFill>
                            <a:srgbClr val="009900"/>
                          </a:solidFill>
                          <a:latin typeface="標楷體" pitchFamily="65" charset="-120"/>
                          <a:ea typeface="標楷體" pitchFamily="65" charset="-120"/>
                        </a:rPr>
                        <a:t>與媒體素養</a:t>
                      </a:r>
                    </a:p>
                  </p:txBody>
                </p:sp>
                <p:sp>
                  <p:nvSpPr>
                    <p:cNvPr id="94" name="文字方塊 34"/>
                    <p:cNvSpPr txBox="1">
                      <a:spLocks noChangeArrowheads="1"/>
                    </p:cNvSpPr>
                    <p:nvPr/>
                  </p:nvSpPr>
                  <p:spPr bwMode="auto">
                    <a:xfrm>
                      <a:off x="4211960" y="4227370"/>
                      <a:ext cx="1338829" cy="646331"/>
                    </a:xfrm>
                    <a:prstGeom prst="rect">
                      <a:avLst/>
                    </a:prstGeom>
                    <a:noFill/>
                    <a:ln w="9525">
                      <a:noFill/>
                      <a:miter lim="800000"/>
                      <a:headEnd/>
                      <a:tailEnd/>
                    </a:ln>
                  </p:spPr>
                  <p:txBody>
                    <a:bodyPr wrap="none">
                      <a:spAutoFit/>
                    </a:bodyPr>
                    <a:lstStyle/>
                    <a:p>
                      <a:pPr algn="ctr"/>
                      <a:r>
                        <a:rPr lang="zh-TW" altLang="en-US" b="1">
                          <a:solidFill>
                            <a:srgbClr val="009900"/>
                          </a:solidFill>
                          <a:latin typeface="標楷體" pitchFamily="65" charset="-120"/>
                          <a:ea typeface="標楷體" pitchFamily="65" charset="-120"/>
                        </a:rPr>
                        <a:t>藝術涵養</a:t>
                      </a:r>
                      <a:endParaRPr lang="en-US" altLang="zh-TW" b="1">
                        <a:solidFill>
                          <a:srgbClr val="009900"/>
                        </a:solidFill>
                        <a:latin typeface="標楷體" pitchFamily="65" charset="-120"/>
                        <a:ea typeface="標楷體" pitchFamily="65" charset="-120"/>
                      </a:endParaRPr>
                    </a:p>
                    <a:p>
                      <a:pPr algn="ctr"/>
                      <a:r>
                        <a:rPr lang="zh-TW" altLang="en-US" b="1">
                          <a:solidFill>
                            <a:srgbClr val="009900"/>
                          </a:solidFill>
                          <a:latin typeface="標楷體" pitchFamily="65" charset="-120"/>
                          <a:ea typeface="標楷體" pitchFamily="65" charset="-120"/>
                        </a:rPr>
                        <a:t>與美感素養</a:t>
                      </a:r>
                    </a:p>
                  </p:txBody>
                </p:sp>
              </p:grpSp>
            </p:grpSp>
            <p:grpSp>
              <p:nvGrpSpPr>
                <p:cNvPr id="86" name="群組 26"/>
                <p:cNvGrpSpPr>
                  <a:grpSpLocks/>
                </p:cNvGrpSpPr>
                <p:nvPr/>
              </p:nvGrpSpPr>
              <p:grpSpPr bwMode="auto">
                <a:xfrm>
                  <a:off x="1648907" y="2399296"/>
                  <a:ext cx="2579923" cy="2467421"/>
                  <a:chOff x="1648907" y="2399296"/>
                  <a:chExt cx="2579923" cy="2467421"/>
                </a:xfrm>
              </p:grpSpPr>
              <p:sp>
                <p:nvSpPr>
                  <p:cNvPr id="87" name="文字方塊 86"/>
                  <p:cNvSpPr txBox="1"/>
                  <p:nvPr/>
                </p:nvSpPr>
                <p:spPr>
                  <a:xfrm>
                    <a:off x="1648907" y="2399296"/>
                    <a:ext cx="1338971" cy="646647"/>
                  </a:xfrm>
                  <a:prstGeom prst="rect">
                    <a:avLst/>
                  </a:prstGeom>
                  <a:noFill/>
                </p:spPr>
                <p:txBody>
                  <a:bodyPr wrap="none">
                    <a:spAutoFit/>
                  </a:bodyPr>
                  <a:lstStyle/>
                  <a:p>
                    <a:pPr algn="ctr">
                      <a:defRPr/>
                    </a:pPr>
                    <a:r>
                      <a:rPr lang="zh-TW" altLang="en-US" b="1" dirty="0">
                        <a:solidFill>
                          <a:schemeClr val="accent1">
                            <a:lumMod val="75000"/>
                          </a:schemeClr>
                        </a:solidFill>
                        <a:latin typeface="標楷體" panose="03000509000000000000" pitchFamily="65" charset="-120"/>
                        <a:ea typeface="標楷體" panose="03000509000000000000" pitchFamily="65" charset="-120"/>
                      </a:rPr>
                      <a:t>多元文化</a:t>
                    </a:r>
                    <a:endParaRPr lang="en-US" altLang="zh-TW" b="1" dirty="0">
                      <a:solidFill>
                        <a:schemeClr val="accent1">
                          <a:lumMod val="75000"/>
                        </a:schemeClr>
                      </a:solidFill>
                      <a:latin typeface="標楷體" panose="03000509000000000000" pitchFamily="65" charset="-120"/>
                      <a:ea typeface="標楷體" panose="03000509000000000000" pitchFamily="65" charset="-120"/>
                    </a:endParaRPr>
                  </a:p>
                  <a:p>
                    <a:pPr algn="ctr">
                      <a:defRPr/>
                    </a:pPr>
                    <a:r>
                      <a:rPr lang="zh-TW" altLang="en-US" b="1" dirty="0">
                        <a:solidFill>
                          <a:schemeClr val="accent1">
                            <a:lumMod val="75000"/>
                          </a:schemeClr>
                        </a:solidFill>
                        <a:latin typeface="標楷體" panose="03000509000000000000" pitchFamily="65" charset="-120"/>
                        <a:ea typeface="標楷體" panose="03000509000000000000" pitchFamily="65" charset="-120"/>
                      </a:rPr>
                      <a:t>與國際理解</a:t>
                    </a:r>
                  </a:p>
                </p:txBody>
              </p:sp>
              <p:sp>
                <p:nvSpPr>
                  <p:cNvPr id="88" name="文字方塊 87"/>
                  <p:cNvSpPr txBox="1"/>
                  <p:nvPr/>
                </p:nvSpPr>
                <p:spPr>
                  <a:xfrm>
                    <a:off x="1940018" y="3429724"/>
                    <a:ext cx="1476117" cy="713480"/>
                  </a:xfrm>
                  <a:prstGeom prst="rect">
                    <a:avLst/>
                  </a:prstGeom>
                  <a:noFill/>
                </p:spPr>
                <p:txBody>
                  <a:bodyPr wrap="none">
                    <a:spAutoFit/>
                  </a:bodyPr>
                  <a:lstStyle/>
                  <a:p>
                    <a:pPr algn="ctr">
                      <a:defRPr/>
                    </a:pPr>
                    <a:r>
                      <a:rPr lang="zh-TW" altLang="en-US" b="1" dirty="0">
                        <a:solidFill>
                          <a:schemeClr val="accent1">
                            <a:lumMod val="75000"/>
                          </a:schemeClr>
                        </a:solidFill>
                        <a:latin typeface="標楷體" panose="03000509000000000000" pitchFamily="65" charset="-120"/>
                        <a:ea typeface="標楷體" panose="03000509000000000000" pitchFamily="65" charset="-120"/>
                      </a:rPr>
                      <a:t>人際關係</a:t>
                    </a:r>
                    <a:endParaRPr lang="en-US" altLang="zh-TW" b="1" dirty="0">
                      <a:solidFill>
                        <a:schemeClr val="accent1">
                          <a:lumMod val="75000"/>
                        </a:schemeClr>
                      </a:solidFill>
                      <a:latin typeface="標楷體" panose="03000509000000000000" pitchFamily="65" charset="-120"/>
                      <a:ea typeface="標楷體" panose="03000509000000000000" pitchFamily="65" charset="-120"/>
                    </a:endParaRPr>
                  </a:p>
                  <a:p>
                    <a:pPr algn="ctr">
                      <a:defRPr/>
                    </a:pPr>
                    <a:r>
                      <a:rPr lang="zh-TW" altLang="en-US" b="1" dirty="0">
                        <a:solidFill>
                          <a:schemeClr val="accent1">
                            <a:lumMod val="75000"/>
                          </a:schemeClr>
                        </a:solidFill>
                        <a:latin typeface="標楷體" panose="03000509000000000000" pitchFamily="65" charset="-120"/>
                        <a:ea typeface="標楷體" panose="03000509000000000000" pitchFamily="65" charset="-120"/>
                      </a:rPr>
                      <a:t>與團隊合作</a:t>
                    </a:r>
                  </a:p>
                </p:txBody>
              </p:sp>
              <p:sp>
                <p:nvSpPr>
                  <p:cNvPr id="89" name="文字方塊 88"/>
                  <p:cNvSpPr txBox="1"/>
                  <p:nvPr/>
                </p:nvSpPr>
                <p:spPr>
                  <a:xfrm>
                    <a:off x="2889861" y="4220071"/>
                    <a:ext cx="1338969" cy="646646"/>
                  </a:xfrm>
                  <a:prstGeom prst="rect">
                    <a:avLst/>
                  </a:prstGeom>
                  <a:noFill/>
                </p:spPr>
                <p:txBody>
                  <a:bodyPr wrap="none">
                    <a:spAutoFit/>
                  </a:bodyPr>
                  <a:lstStyle/>
                  <a:p>
                    <a:pPr algn="ctr">
                      <a:defRPr/>
                    </a:pPr>
                    <a:r>
                      <a:rPr lang="zh-TW" altLang="en-US" b="1" dirty="0">
                        <a:solidFill>
                          <a:schemeClr val="accent1">
                            <a:lumMod val="75000"/>
                          </a:schemeClr>
                        </a:solidFill>
                        <a:latin typeface="標楷體" panose="03000509000000000000" pitchFamily="65" charset="-120"/>
                        <a:ea typeface="標楷體" panose="03000509000000000000" pitchFamily="65" charset="-120"/>
                      </a:rPr>
                      <a:t>道德實踐</a:t>
                    </a:r>
                    <a:endParaRPr lang="en-US" altLang="zh-TW" b="1" dirty="0">
                      <a:solidFill>
                        <a:schemeClr val="accent1">
                          <a:lumMod val="75000"/>
                        </a:schemeClr>
                      </a:solidFill>
                      <a:latin typeface="標楷體" panose="03000509000000000000" pitchFamily="65" charset="-120"/>
                      <a:ea typeface="標楷體" panose="03000509000000000000" pitchFamily="65" charset="-120"/>
                    </a:endParaRPr>
                  </a:p>
                  <a:p>
                    <a:pPr algn="ctr">
                      <a:defRPr/>
                    </a:pPr>
                    <a:r>
                      <a:rPr lang="zh-TW" altLang="en-US" b="1" dirty="0">
                        <a:solidFill>
                          <a:schemeClr val="accent1">
                            <a:lumMod val="75000"/>
                          </a:schemeClr>
                        </a:solidFill>
                        <a:latin typeface="標楷體" panose="03000509000000000000" pitchFamily="65" charset="-120"/>
                        <a:ea typeface="標楷體" panose="03000509000000000000" pitchFamily="65" charset="-120"/>
                      </a:rPr>
                      <a:t>與公民意識</a:t>
                    </a:r>
                  </a:p>
                </p:txBody>
              </p:sp>
            </p:grpSp>
          </p:grpSp>
          <p:sp>
            <p:nvSpPr>
              <p:cNvPr id="82" name="弧形箭號 (下彎) 22"/>
              <p:cNvSpPr/>
              <p:nvPr/>
            </p:nvSpPr>
            <p:spPr>
              <a:xfrm>
                <a:off x="1759812" y="188640"/>
                <a:ext cx="5260459" cy="1278260"/>
              </a:xfrm>
              <a:prstGeom prst="curvedDownArrow">
                <a:avLst>
                  <a:gd name="adj1" fmla="val 0"/>
                  <a:gd name="adj2" fmla="val 33077"/>
                  <a:gd name="adj3" fmla="val 17369"/>
                </a:avLst>
              </a:prstGeom>
            </p:spPr>
            <p:style>
              <a:lnRef idx="1">
                <a:schemeClr val="accent3"/>
              </a:lnRef>
              <a:fillRef idx="3">
                <a:schemeClr val="accent3"/>
              </a:fillRef>
              <a:effectRef idx="2">
                <a:schemeClr val="accent3"/>
              </a:effectRef>
              <a:fontRef idx="minor">
                <a:schemeClr val="lt1"/>
              </a:fontRef>
            </p:style>
            <p:txBody>
              <a:bodyPr anchor="ctr"/>
              <a:lstStyle/>
              <a:p>
                <a:pPr algn="ctr">
                  <a:defRPr/>
                </a:pPr>
                <a:endParaRPr lang="zh-TW" altLang="en-US">
                  <a:solidFill>
                    <a:srgbClr val="FF0000"/>
                  </a:solidFill>
                </a:endParaRPr>
              </a:p>
            </p:txBody>
          </p:sp>
          <p:sp>
            <p:nvSpPr>
              <p:cNvPr id="83" name="弧形箭號 (下彎) 23"/>
              <p:cNvSpPr/>
              <p:nvPr/>
            </p:nvSpPr>
            <p:spPr>
              <a:xfrm rot="7476407">
                <a:off x="4088098" y="3848392"/>
                <a:ext cx="4836706" cy="1212950"/>
              </a:xfrm>
              <a:prstGeom prst="curvedDownArrow">
                <a:avLst>
                  <a:gd name="adj1" fmla="val 0"/>
                  <a:gd name="adj2" fmla="val 31048"/>
                  <a:gd name="adj3" fmla="val 17369"/>
                </a:avLst>
              </a:prstGeom>
              <a:solidFill>
                <a:srgbClr val="009900"/>
              </a:solidFill>
              <a:ln>
                <a:solidFill>
                  <a:srgbClr val="009900"/>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zh-TW" altLang="en-US">
                  <a:solidFill>
                    <a:srgbClr val="009900"/>
                  </a:solidFill>
                </a:endParaRPr>
              </a:p>
            </p:txBody>
          </p:sp>
          <p:sp>
            <p:nvSpPr>
              <p:cNvPr id="84" name="弧形箭號 (下彎) 24"/>
              <p:cNvSpPr/>
              <p:nvPr/>
            </p:nvSpPr>
            <p:spPr>
              <a:xfrm rot="14037780">
                <a:off x="-472814" y="4006880"/>
                <a:ext cx="4906803" cy="936404"/>
              </a:xfrm>
              <a:prstGeom prst="curvedDownArrow">
                <a:avLst>
                  <a:gd name="adj1" fmla="val 0"/>
                  <a:gd name="adj2" fmla="val 37111"/>
                  <a:gd name="adj3" fmla="val 2716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schemeClr val="tx1"/>
                  </a:solidFill>
                </a:endParaRPr>
              </a:p>
            </p:txBody>
          </p:sp>
        </p:grpSp>
        <p:sp>
          <p:nvSpPr>
            <p:cNvPr id="70" name="文字方塊 69"/>
            <p:cNvSpPr txBox="1"/>
            <p:nvPr/>
          </p:nvSpPr>
          <p:spPr>
            <a:xfrm>
              <a:off x="3210163" y="262242"/>
              <a:ext cx="2382141" cy="476661"/>
            </a:xfrm>
            <a:prstGeom prst="rect">
              <a:avLst/>
            </a:prstGeom>
            <a:noFill/>
          </p:spPr>
          <p:txBody>
            <a:bodyPr wrap="none">
              <a:spAutoFit/>
            </a:bodyPr>
            <a:lstStyle/>
            <a:p>
              <a:pPr>
                <a:defRPr/>
              </a:pPr>
              <a:r>
                <a:rPr lang="zh-TW" altLang="en-US" sz="2200" b="1" dirty="0">
                  <a:solidFill>
                    <a:schemeClr val="accent3">
                      <a:lumMod val="60000"/>
                      <a:lumOff val="40000"/>
                    </a:schemeClr>
                  </a:solidFill>
                  <a:latin typeface="標楷體" panose="03000509000000000000" pitchFamily="65" charset="-120"/>
                  <a:ea typeface="標楷體" panose="03000509000000000000" pitchFamily="65" charset="-120"/>
                </a:rPr>
                <a:t>生　活　情　境</a:t>
              </a:r>
            </a:p>
          </p:txBody>
        </p:sp>
        <p:grpSp>
          <p:nvGrpSpPr>
            <p:cNvPr id="71" name="群組 11"/>
            <p:cNvGrpSpPr>
              <a:grpSpLocks/>
            </p:cNvGrpSpPr>
            <p:nvPr/>
          </p:nvGrpSpPr>
          <p:grpSpPr bwMode="auto">
            <a:xfrm>
              <a:off x="6193438" y="3781785"/>
              <a:ext cx="1068640" cy="1446254"/>
              <a:chOff x="6193438" y="3781785"/>
              <a:chExt cx="1068640" cy="1446254"/>
            </a:xfrm>
          </p:grpSpPr>
          <p:sp>
            <p:nvSpPr>
              <p:cNvPr id="77" name="文字方塊 17"/>
              <p:cNvSpPr txBox="1">
                <a:spLocks noChangeArrowheads="1"/>
              </p:cNvSpPr>
              <p:nvPr/>
            </p:nvSpPr>
            <p:spPr bwMode="auto">
              <a:xfrm>
                <a:off x="6795284" y="3781785"/>
                <a:ext cx="466794" cy="430887"/>
              </a:xfrm>
              <a:prstGeom prst="rect">
                <a:avLst/>
              </a:prstGeom>
              <a:noFill/>
              <a:ln w="9525">
                <a:noFill/>
                <a:miter lim="800000"/>
                <a:headEnd/>
                <a:tailEnd/>
              </a:ln>
            </p:spPr>
            <p:txBody>
              <a:bodyPr wrap="none">
                <a:spAutoFit/>
              </a:bodyPr>
              <a:lstStyle/>
              <a:p>
                <a:r>
                  <a:rPr lang="zh-TW" altLang="en-US" sz="2200" b="1">
                    <a:solidFill>
                      <a:srgbClr val="336600"/>
                    </a:solidFill>
                    <a:latin typeface="標楷體" pitchFamily="65" charset="-120"/>
                    <a:ea typeface="標楷體" pitchFamily="65" charset="-120"/>
                  </a:rPr>
                  <a:t>生</a:t>
                </a:r>
              </a:p>
            </p:txBody>
          </p:sp>
          <p:sp>
            <p:nvSpPr>
              <p:cNvPr id="78" name="文字方塊 18"/>
              <p:cNvSpPr txBox="1">
                <a:spLocks noChangeArrowheads="1"/>
              </p:cNvSpPr>
              <p:nvPr/>
            </p:nvSpPr>
            <p:spPr bwMode="auto">
              <a:xfrm>
                <a:off x="6670343" y="4159246"/>
                <a:ext cx="466794" cy="430887"/>
              </a:xfrm>
              <a:prstGeom prst="rect">
                <a:avLst/>
              </a:prstGeom>
              <a:noFill/>
              <a:ln w="9525">
                <a:noFill/>
                <a:miter lim="800000"/>
                <a:headEnd/>
                <a:tailEnd/>
              </a:ln>
            </p:spPr>
            <p:txBody>
              <a:bodyPr wrap="none">
                <a:spAutoFit/>
              </a:bodyPr>
              <a:lstStyle/>
              <a:p>
                <a:r>
                  <a:rPr lang="zh-TW" altLang="en-US" sz="2200" b="1">
                    <a:solidFill>
                      <a:srgbClr val="336600"/>
                    </a:solidFill>
                    <a:latin typeface="標楷體" pitchFamily="65" charset="-120"/>
                    <a:ea typeface="標楷體" pitchFamily="65" charset="-120"/>
                  </a:rPr>
                  <a:t>活</a:t>
                </a:r>
              </a:p>
            </p:txBody>
          </p:sp>
          <p:sp>
            <p:nvSpPr>
              <p:cNvPr id="79" name="文字方塊 19"/>
              <p:cNvSpPr txBox="1">
                <a:spLocks noChangeArrowheads="1"/>
              </p:cNvSpPr>
              <p:nvPr/>
            </p:nvSpPr>
            <p:spPr bwMode="auto">
              <a:xfrm>
                <a:off x="6481470" y="4510281"/>
                <a:ext cx="466794" cy="430887"/>
              </a:xfrm>
              <a:prstGeom prst="rect">
                <a:avLst/>
              </a:prstGeom>
              <a:noFill/>
              <a:ln w="9525">
                <a:noFill/>
                <a:miter lim="800000"/>
                <a:headEnd/>
                <a:tailEnd/>
              </a:ln>
            </p:spPr>
            <p:txBody>
              <a:bodyPr wrap="none">
                <a:spAutoFit/>
              </a:bodyPr>
              <a:lstStyle/>
              <a:p>
                <a:r>
                  <a:rPr lang="zh-TW" altLang="en-US" sz="2200" b="1">
                    <a:solidFill>
                      <a:srgbClr val="336600"/>
                    </a:solidFill>
                    <a:latin typeface="標楷體" pitchFamily="65" charset="-120"/>
                    <a:ea typeface="標楷體" pitchFamily="65" charset="-120"/>
                  </a:rPr>
                  <a:t>情</a:t>
                </a:r>
              </a:p>
            </p:txBody>
          </p:sp>
          <p:sp>
            <p:nvSpPr>
              <p:cNvPr id="80" name="文字方塊 20"/>
              <p:cNvSpPr txBox="1">
                <a:spLocks noChangeArrowheads="1"/>
              </p:cNvSpPr>
              <p:nvPr/>
            </p:nvSpPr>
            <p:spPr bwMode="auto">
              <a:xfrm>
                <a:off x="6193438" y="4797152"/>
                <a:ext cx="466794" cy="430887"/>
              </a:xfrm>
              <a:prstGeom prst="rect">
                <a:avLst/>
              </a:prstGeom>
              <a:noFill/>
              <a:ln w="9525">
                <a:noFill/>
                <a:miter lim="800000"/>
                <a:headEnd/>
                <a:tailEnd/>
              </a:ln>
            </p:spPr>
            <p:txBody>
              <a:bodyPr wrap="none">
                <a:spAutoFit/>
              </a:bodyPr>
              <a:lstStyle/>
              <a:p>
                <a:r>
                  <a:rPr lang="zh-TW" altLang="en-US" sz="2200" b="1">
                    <a:solidFill>
                      <a:srgbClr val="336600"/>
                    </a:solidFill>
                    <a:latin typeface="標楷體" pitchFamily="65" charset="-120"/>
                    <a:ea typeface="標楷體" pitchFamily="65" charset="-120"/>
                  </a:rPr>
                  <a:t>境</a:t>
                </a:r>
              </a:p>
            </p:txBody>
          </p:sp>
        </p:grpSp>
        <p:grpSp>
          <p:nvGrpSpPr>
            <p:cNvPr id="72" name="群組 12"/>
            <p:cNvGrpSpPr>
              <a:grpSpLocks/>
            </p:cNvGrpSpPr>
            <p:nvPr/>
          </p:nvGrpSpPr>
          <p:grpSpPr bwMode="auto">
            <a:xfrm>
              <a:off x="1258593" y="3754317"/>
              <a:ext cx="1057147" cy="1519725"/>
              <a:chOff x="1258593" y="3754317"/>
              <a:chExt cx="1057147" cy="1519725"/>
            </a:xfrm>
          </p:grpSpPr>
          <p:sp>
            <p:nvSpPr>
              <p:cNvPr id="73" name="文字方塊 13"/>
              <p:cNvSpPr txBox="1">
                <a:spLocks noChangeArrowheads="1"/>
              </p:cNvSpPr>
              <p:nvPr/>
            </p:nvSpPr>
            <p:spPr bwMode="auto">
              <a:xfrm>
                <a:off x="1385236" y="4113736"/>
                <a:ext cx="514790" cy="475729"/>
              </a:xfrm>
              <a:prstGeom prst="rect">
                <a:avLst/>
              </a:prstGeom>
              <a:noFill/>
              <a:ln w="9525">
                <a:noFill/>
                <a:miter lim="800000"/>
                <a:headEnd/>
                <a:tailEnd/>
              </a:ln>
            </p:spPr>
            <p:txBody>
              <a:bodyPr wrap="none">
                <a:spAutoFit/>
              </a:bodyPr>
              <a:lstStyle/>
              <a:p>
                <a:r>
                  <a:rPr lang="zh-TW" altLang="en-US" sz="2200" b="1">
                    <a:solidFill>
                      <a:srgbClr val="FF9900"/>
                    </a:solidFill>
                    <a:latin typeface="標楷體" pitchFamily="65" charset="-120"/>
                    <a:ea typeface="標楷體" pitchFamily="65" charset="-120"/>
                  </a:rPr>
                  <a:t>活</a:t>
                </a:r>
              </a:p>
            </p:txBody>
          </p:sp>
          <p:sp>
            <p:nvSpPr>
              <p:cNvPr id="74" name="文字方塊 14"/>
              <p:cNvSpPr txBox="1">
                <a:spLocks noChangeArrowheads="1"/>
              </p:cNvSpPr>
              <p:nvPr/>
            </p:nvSpPr>
            <p:spPr bwMode="auto">
              <a:xfrm>
                <a:off x="1258593" y="3754317"/>
                <a:ext cx="514790" cy="475729"/>
              </a:xfrm>
              <a:prstGeom prst="rect">
                <a:avLst/>
              </a:prstGeom>
              <a:noFill/>
              <a:ln w="9525">
                <a:noFill/>
                <a:miter lim="800000"/>
                <a:headEnd/>
                <a:tailEnd/>
              </a:ln>
            </p:spPr>
            <p:txBody>
              <a:bodyPr wrap="none">
                <a:spAutoFit/>
              </a:bodyPr>
              <a:lstStyle/>
              <a:p>
                <a:r>
                  <a:rPr lang="zh-TW" altLang="en-US" sz="2200" b="1">
                    <a:solidFill>
                      <a:srgbClr val="FF9900"/>
                    </a:solidFill>
                    <a:latin typeface="標楷體" pitchFamily="65" charset="-120"/>
                    <a:ea typeface="標楷體" pitchFamily="65" charset="-120"/>
                  </a:rPr>
                  <a:t>生</a:t>
                </a:r>
              </a:p>
            </p:txBody>
          </p:sp>
          <p:sp>
            <p:nvSpPr>
              <p:cNvPr id="75" name="文字方塊 15"/>
              <p:cNvSpPr txBox="1">
                <a:spLocks noChangeArrowheads="1"/>
              </p:cNvSpPr>
              <p:nvPr/>
            </p:nvSpPr>
            <p:spPr bwMode="auto">
              <a:xfrm>
                <a:off x="1584926" y="4437111"/>
                <a:ext cx="514790" cy="475729"/>
              </a:xfrm>
              <a:prstGeom prst="rect">
                <a:avLst/>
              </a:prstGeom>
              <a:noFill/>
              <a:ln w="9525">
                <a:noFill/>
                <a:miter lim="800000"/>
                <a:headEnd/>
                <a:tailEnd/>
              </a:ln>
            </p:spPr>
            <p:txBody>
              <a:bodyPr wrap="none">
                <a:spAutoFit/>
              </a:bodyPr>
              <a:lstStyle/>
              <a:p>
                <a:r>
                  <a:rPr lang="zh-TW" altLang="en-US" sz="2200" b="1">
                    <a:solidFill>
                      <a:srgbClr val="FF9900"/>
                    </a:solidFill>
                    <a:latin typeface="標楷體" pitchFamily="65" charset="-120"/>
                    <a:ea typeface="標楷體" pitchFamily="65" charset="-120"/>
                  </a:rPr>
                  <a:t>情</a:t>
                </a:r>
              </a:p>
            </p:txBody>
          </p:sp>
          <p:sp>
            <p:nvSpPr>
              <p:cNvPr id="76" name="文字方塊 16"/>
              <p:cNvSpPr txBox="1">
                <a:spLocks noChangeArrowheads="1"/>
              </p:cNvSpPr>
              <p:nvPr/>
            </p:nvSpPr>
            <p:spPr bwMode="auto">
              <a:xfrm>
                <a:off x="1800950" y="4798313"/>
                <a:ext cx="514790" cy="475729"/>
              </a:xfrm>
              <a:prstGeom prst="rect">
                <a:avLst/>
              </a:prstGeom>
              <a:noFill/>
              <a:ln w="9525">
                <a:noFill/>
                <a:miter lim="800000"/>
                <a:headEnd/>
                <a:tailEnd/>
              </a:ln>
            </p:spPr>
            <p:txBody>
              <a:bodyPr wrap="none">
                <a:spAutoFit/>
              </a:bodyPr>
              <a:lstStyle/>
              <a:p>
                <a:r>
                  <a:rPr lang="zh-TW" altLang="en-US" sz="2200" b="1">
                    <a:solidFill>
                      <a:srgbClr val="FF9900"/>
                    </a:solidFill>
                    <a:latin typeface="標楷體" pitchFamily="65" charset="-120"/>
                    <a:ea typeface="標楷體" pitchFamily="65" charset="-120"/>
                  </a:rPr>
                  <a:t>境</a:t>
                </a:r>
              </a:p>
            </p:txBody>
          </p:sp>
        </p:grpSp>
      </p:gr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7809" name="Shape 504"/>
          <p:cNvGrpSpPr>
            <a:grpSpLocks/>
          </p:cNvGrpSpPr>
          <p:nvPr/>
        </p:nvGrpSpPr>
        <p:grpSpPr bwMode="auto">
          <a:xfrm>
            <a:off x="1619250" y="1196975"/>
            <a:ext cx="6437313" cy="5661025"/>
            <a:chOff x="1182287" y="91796"/>
            <a:chExt cx="6225899" cy="4735284"/>
          </a:xfrm>
        </p:grpSpPr>
        <p:sp>
          <p:nvSpPr>
            <p:cNvPr id="247815" name="Shape 505"/>
            <p:cNvSpPr>
              <a:spLocks noChangeArrowheads="1"/>
            </p:cNvSpPr>
            <p:nvPr/>
          </p:nvSpPr>
          <p:spPr bwMode="auto">
            <a:xfrm>
              <a:off x="1809110" y="197331"/>
              <a:ext cx="5096999" cy="1360200"/>
            </a:xfrm>
            <a:prstGeom prst="ellipse">
              <a:avLst/>
            </a:prstGeom>
            <a:noFill/>
            <a:ln w="9525">
              <a:no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247816" name="Shape 506"/>
            <p:cNvSpPr>
              <a:spLocks noChangeArrowheads="1"/>
            </p:cNvSpPr>
            <p:nvPr/>
          </p:nvSpPr>
          <p:spPr bwMode="auto">
            <a:xfrm>
              <a:off x="3735314" y="3527687"/>
              <a:ext cx="759000" cy="485700"/>
            </a:xfrm>
            <a:prstGeom prst="downArrow">
              <a:avLst>
                <a:gd name="adj1" fmla="val 50000"/>
                <a:gd name="adj2" fmla="val 50000"/>
              </a:avLst>
            </a:prstGeom>
            <a:solidFill>
              <a:srgbClr val="A793BF"/>
            </a:solidFill>
            <a:ln w="25400">
              <a:solidFill>
                <a:schemeClr val="bg1"/>
              </a:solid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247817" name="Shape 507"/>
            <p:cNvSpPr>
              <a:spLocks noChangeArrowheads="1"/>
            </p:cNvSpPr>
            <p:nvPr/>
          </p:nvSpPr>
          <p:spPr bwMode="auto">
            <a:xfrm>
              <a:off x="2293273" y="3916280"/>
              <a:ext cx="3643200" cy="910800"/>
            </a:xfrm>
            <a:prstGeom prst="rect">
              <a:avLst/>
            </a:prstGeom>
            <a:noFill/>
            <a:ln w="9525">
              <a:noFill/>
              <a:miter lim="800000"/>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247818" name="Shape 508"/>
            <p:cNvSpPr txBox="1">
              <a:spLocks noChangeArrowheads="1"/>
            </p:cNvSpPr>
            <p:nvPr/>
          </p:nvSpPr>
          <p:spPr bwMode="auto">
            <a:xfrm>
              <a:off x="2293273" y="3916280"/>
              <a:ext cx="3643200" cy="910800"/>
            </a:xfrm>
            <a:prstGeom prst="rect">
              <a:avLst/>
            </a:prstGeom>
            <a:noFill/>
            <a:ln w="9525">
              <a:noFill/>
              <a:miter lim="800000"/>
              <a:headEnd/>
              <a:tailEnd/>
            </a:ln>
          </p:spPr>
          <p:txBody>
            <a:bodyPr lIns="256025" tIns="256025" rIns="256025" bIns="256025" anchor="ctr"/>
            <a:lstStyle/>
            <a:p>
              <a:pPr algn="ctr">
                <a:lnSpc>
                  <a:spcPct val="90000"/>
                </a:lnSpc>
                <a:buSzPct val="25000"/>
              </a:pPr>
              <a:r>
                <a:rPr lang="en-US" sz="3600" b="1">
                  <a:solidFill>
                    <a:srgbClr val="0000FF"/>
                  </a:solidFill>
                  <a:latin typeface="標楷體" pitchFamily="65" charset="-120"/>
                  <a:ea typeface="標楷體" pitchFamily="65" charset="-120"/>
                  <a:cs typeface="Arial" charset="0"/>
                  <a:sym typeface="Arial" charset="0"/>
                </a:rPr>
                <a:t>終身學習者</a:t>
              </a:r>
            </a:p>
          </p:txBody>
        </p:sp>
        <p:sp>
          <p:nvSpPr>
            <p:cNvPr id="247819" name="Shape 509"/>
            <p:cNvSpPr>
              <a:spLocks noChangeArrowheads="1"/>
            </p:cNvSpPr>
            <p:nvPr/>
          </p:nvSpPr>
          <p:spPr bwMode="auto">
            <a:xfrm>
              <a:off x="3440982" y="1497258"/>
              <a:ext cx="1753800" cy="1743000"/>
            </a:xfrm>
            <a:prstGeom prst="ellipse">
              <a:avLst/>
            </a:prstGeom>
            <a:solidFill>
              <a:srgbClr val="BF504D"/>
            </a:solidFill>
            <a:ln w="25400">
              <a:solidFill>
                <a:schemeClr val="bg1"/>
              </a:solid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247820" name="Shape 510"/>
            <p:cNvSpPr txBox="1">
              <a:spLocks noChangeArrowheads="1"/>
            </p:cNvSpPr>
            <p:nvPr/>
          </p:nvSpPr>
          <p:spPr bwMode="auto">
            <a:xfrm>
              <a:off x="3697839" y="1752530"/>
              <a:ext cx="1240200" cy="1232700"/>
            </a:xfrm>
            <a:prstGeom prst="rect">
              <a:avLst/>
            </a:prstGeom>
            <a:noFill/>
            <a:ln w="9525">
              <a:noFill/>
              <a:miter lim="800000"/>
              <a:headEnd/>
              <a:tailEnd/>
            </a:ln>
          </p:spPr>
          <p:txBody>
            <a:bodyPr lIns="45700" tIns="45700" rIns="45700" bIns="45700" anchor="ctr"/>
            <a:lstStyle/>
            <a:p>
              <a:pPr algn="ctr">
                <a:lnSpc>
                  <a:spcPct val="90000"/>
                </a:lnSpc>
                <a:buSzPct val="25000"/>
              </a:pPr>
              <a:r>
                <a:rPr lang="en-US" sz="3600" b="1">
                  <a:solidFill>
                    <a:srgbClr val="FFFFFF"/>
                  </a:solidFill>
                  <a:latin typeface="標楷體" pitchFamily="65" charset="-120"/>
                  <a:ea typeface="標楷體" pitchFamily="65" charset="-120"/>
                  <a:cs typeface="Arial" charset="0"/>
                  <a:sym typeface="Arial" charset="0"/>
                </a:rPr>
                <a:t>社會參與</a:t>
              </a:r>
            </a:p>
          </p:txBody>
        </p:sp>
        <p:sp>
          <p:nvSpPr>
            <p:cNvPr id="247821" name="Shape 511"/>
            <p:cNvSpPr>
              <a:spLocks noChangeArrowheads="1"/>
            </p:cNvSpPr>
            <p:nvPr/>
          </p:nvSpPr>
          <p:spPr bwMode="auto">
            <a:xfrm>
              <a:off x="2340817" y="354578"/>
              <a:ext cx="1878300" cy="1648200"/>
            </a:xfrm>
            <a:prstGeom prst="ellipse">
              <a:avLst/>
            </a:prstGeom>
            <a:solidFill>
              <a:srgbClr val="FFFF00"/>
            </a:solidFill>
            <a:ln w="25400">
              <a:solidFill>
                <a:schemeClr val="bg1"/>
              </a:solid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247822" name="Shape 512"/>
            <p:cNvSpPr txBox="1">
              <a:spLocks noChangeArrowheads="1"/>
            </p:cNvSpPr>
            <p:nvPr/>
          </p:nvSpPr>
          <p:spPr bwMode="auto">
            <a:xfrm>
              <a:off x="2615877" y="595954"/>
              <a:ext cx="1328099" cy="1165500"/>
            </a:xfrm>
            <a:prstGeom prst="rect">
              <a:avLst/>
            </a:prstGeom>
            <a:noFill/>
            <a:ln w="9525">
              <a:noFill/>
              <a:miter lim="800000"/>
              <a:headEnd/>
              <a:tailEnd/>
            </a:ln>
          </p:spPr>
          <p:txBody>
            <a:bodyPr lIns="43175" tIns="43175" rIns="43175" bIns="43175" anchor="ctr"/>
            <a:lstStyle/>
            <a:p>
              <a:pPr algn="ctr">
                <a:lnSpc>
                  <a:spcPct val="90000"/>
                </a:lnSpc>
                <a:buSzPct val="25000"/>
              </a:pPr>
              <a:r>
                <a:rPr lang="en-US" sz="3400" b="1">
                  <a:latin typeface="標楷體" pitchFamily="65" charset="-120"/>
                  <a:ea typeface="標楷體" pitchFamily="65" charset="-120"/>
                  <a:cs typeface="Arial" charset="0"/>
                  <a:sym typeface="Arial" charset="0"/>
                </a:rPr>
                <a:t>溝通互動</a:t>
              </a:r>
            </a:p>
          </p:txBody>
        </p:sp>
        <p:sp>
          <p:nvSpPr>
            <p:cNvPr id="247823" name="Shape 513"/>
            <p:cNvSpPr>
              <a:spLocks noChangeArrowheads="1"/>
            </p:cNvSpPr>
            <p:nvPr/>
          </p:nvSpPr>
          <p:spPr bwMode="auto">
            <a:xfrm>
              <a:off x="3901921" y="141701"/>
              <a:ext cx="1857000" cy="1697100"/>
            </a:xfrm>
            <a:prstGeom prst="ellipse">
              <a:avLst/>
            </a:prstGeom>
            <a:solidFill>
              <a:srgbClr val="0000FF"/>
            </a:solidFill>
            <a:ln w="25400">
              <a:solidFill>
                <a:schemeClr val="bg1"/>
              </a:solidFill>
              <a:round/>
              <a:headEnd/>
              <a:tailEnd/>
            </a:ln>
          </p:spPr>
          <p:txBody>
            <a:bodyPr lIns="91425" tIns="91425" rIns="91425" bIns="91425" anchor="ctr"/>
            <a:lstStyle/>
            <a:p>
              <a:endParaRPr lang="zh-TW" altLang="en-US" b="1">
                <a:solidFill>
                  <a:srgbClr val="0000FF"/>
                </a:solidFill>
                <a:latin typeface="標楷體" pitchFamily="65" charset="-120"/>
                <a:ea typeface="標楷體" pitchFamily="65" charset="-120"/>
              </a:endParaRPr>
            </a:p>
          </p:txBody>
        </p:sp>
        <p:sp>
          <p:nvSpPr>
            <p:cNvPr id="247824" name="Shape 514"/>
            <p:cNvSpPr txBox="1">
              <a:spLocks noChangeArrowheads="1"/>
            </p:cNvSpPr>
            <p:nvPr/>
          </p:nvSpPr>
          <p:spPr bwMode="auto">
            <a:xfrm>
              <a:off x="4173875" y="390250"/>
              <a:ext cx="1313100" cy="1200000"/>
            </a:xfrm>
            <a:prstGeom prst="rect">
              <a:avLst/>
            </a:prstGeom>
            <a:noFill/>
            <a:ln w="9525">
              <a:noFill/>
              <a:miter lim="800000"/>
              <a:headEnd/>
              <a:tailEnd/>
            </a:ln>
          </p:spPr>
          <p:txBody>
            <a:bodyPr lIns="43175" tIns="43175" rIns="43175" bIns="43175" anchor="ctr"/>
            <a:lstStyle/>
            <a:p>
              <a:pPr algn="ctr">
                <a:lnSpc>
                  <a:spcPct val="90000"/>
                </a:lnSpc>
                <a:buSzPct val="25000"/>
              </a:pPr>
              <a:r>
                <a:rPr lang="en-US" sz="3400" b="1">
                  <a:solidFill>
                    <a:srgbClr val="FFFFFF"/>
                  </a:solidFill>
                  <a:latin typeface="標楷體" pitchFamily="65" charset="-120"/>
                  <a:ea typeface="標楷體" pitchFamily="65" charset="-120"/>
                  <a:cs typeface="Arial" charset="0"/>
                  <a:sym typeface="Arial" charset="0"/>
                </a:rPr>
                <a:t>自主行動</a:t>
              </a:r>
            </a:p>
          </p:txBody>
        </p:sp>
        <p:sp>
          <p:nvSpPr>
            <p:cNvPr id="247825" name="Shape 515"/>
            <p:cNvSpPr>
              <a:spLocks noChangeArrowheads="1"/>
            </p:cNvSpPr>
            <p:nvPr/>
          </p:nvSpPr>
          <p:spPr bwMode="auto">
            <a:xfrm>
              <a:off x="1182287" y="91796"/>
              <a:ext cx="6225899" cy="3105299"/>
            </a:xfrm>
            <a:custGeom>
              <a:avLst/>
              <a:gdLst>
                <a:gd name="T0" fmla="*/ 0 w 120000"/>
                <a:gd name="T1" fmla="*/ 0 h 120000"/>
                <a:gd name="T2" fmla="*/ 120000 w 120000"/>
                <a:gd name="T3" fmla="*/ 120000 h 120000"/>
              </a:gdLst>
              <a:ahLst/>
              <a:cxnLst/>
              <a:rect l="T0" t="T1" r="T2" b="T3"/>
              <a:pathLst>
                <a:path w="120000" h="120000" extrusionOk="0">
                  <a:moveTo>
                    <a:pt x="583" y="34175"/>
                  </a:moveTo>
                  <a:cubicBezTo>
                    <a:pt x="-2678" y="22567"/>
                    <a:pt x="7879" y="11072"/>
                    <a:pt x="27614" y="4745"/>
                  </a:cubicBezTo>
                  <a:cubicBezTo>
                    <a:pt x="47350" y="-1581"/>
                    <a:pt x="72649" y="-1581"/>
                    <a:pt x="92385" y="4745"/>
                  </a:cubicBezTo>
                  <a:cubicBezTo>
                    <a:pt x="112120" y="11072"/>
                    <a:pt x="122678" y="22567"/>
                    <a:pt x="119416" y="34175"/>
                  </a:cubicBezTo>
                  <a:lnTo>
                    <a:pt x="74854" y="113543"/>
                  </a:lnTo>
                  <a:cubicBezTo>
                    <a:pt x="73813" y="117246"/>
                    <a:pt x="67477" y="120000"/>
                    <a:pt x="60000" y="120000"/>
                  </a:cubicBezTo>
                  <a:cubicBezTo>
                    <a:pt x="52522" y="120000"/>
                    <a:pt x="46186" y="117246"/>
                    <a:pt x="45145" y="113543"/>
                  </a:cubicBezTo>
                  <a:close/>
                  <a:moveTo>
                    <a:pt x="3279" y="30000"/>
                  </a:moveTo>
                  <a:cubicBezTo>
                    <a:pt x="3279" y="43254"/>
                    <a:pt x="28674" y="53999"/>
                    <a:pt x="60000" y="53999"/>
                  </a:cubicBezTo>
                  <a:cubicBezTo>
                    <a:pt x="91325" y="53999"/>
                    <a:pt x="116720" y="43254"/>
                    <a:pt x="116720" y="29999"/>
                  </a:cubicBezTo>
                  <a:cubicBezTo>
                    <a:pt x="116720" y="16745"/>
                    <a:pt x="91325" y="5999"/>
                    <a:pt x="60000" y="5999"/>
                  </a:cubicBezTo>
                  <a:cubicBezTo>
                    <a:pt x="28674" y="5999"/>
                    <a:pt x="3279" y="16745"/>
                    <a:pt x="3279" y="29999"/>
                  </a:cubicBezTo>
                  <a:close/>
                </a:path>
              </a:pathLst>
            </a:custGeom>
            <a:noFill/>
            <a:ln w="9525">
              <a:solidFill>
                <a:srgbClr val="BF504D"/>
              </a:solid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grpSp>
      <p:sp>
        <p:nvSpPr>
          <p:cNvPr id="247810" name="Shape 517"/>
          <p:cNvSpPr txBox="1">
            <a:spLocks noChangeArrowheads="1"/>
          </p:cNvSpPr>
          <p:nvPr/>
        </p:nvSpPr>
        <p:spPr bwMode="auto">
          <a:xfrm>
            <a:off x="6572250" y="2714625"/>
            <a:ext cx="1643063" cy="461963"/>
          </a:xfrm>
          <a:prstGeom prst="rect">
            <a:avLst/>
          </a:prstGeom>
          <a:noFill/>
          <a:ln w="9525">
            <a:noFill/>
            <a:miter lim="800000"/>
            <a:headEnd/>
            <a:tailEnd/>
          </a:ln>
        </p:spPr>
        <p:txBody>
          <a:bodyPr lIns="91425" tIns="45700" rIns="91425" bIns="45700"/>
          <a:lstStyle/>
          <a:p>
            <a:pPr>
              <a:buSzPct val="25000"/>
            </a:pPr>
            <a:r>
              <a:rPr lang="en-US" sz="2400" b="1">
                <a:solidFill>
                  <a:srgbClr val="000000"/>
                </a:solidFill>
                <a:latin typeface="標楷體" pitchFamily="65" charset="-120"/>
                <a:ea typeface="標楷體" pitchFamily="65" charset="-120"/>
                <a:cs typeface="Arial" charset="0"/>
                <a:sym typeface="Arial" charset="0"/>
              </a:rPr>
              <a:t>學習意願</a:t>
            </a:r>
          </a:p>
        </p:txBody>
      </p:sp>
      <p:sp>
        <p:nvSpPr>
          <p:cNvPr id="247811" name="Shape 518"/>
          <p:cNvSpPr txBox="1">
            <a:spLocks noChangeArrowheads="1"/>
          </p:cNvSpPr>
          <p:nvPr/>
        </p:nvSpPr>
        <p:spPr bwMode="auto">
          <a:xfrm>
            <a:off x="1143000" y="3071813"/>
            <a:ext cx="1643063" cy="461962"/>
          </a:xfrm>
          <a:prstGeom prst="rect">
            <a:avLst/>
          </a:prstGeom>
          <a:noFill/>
          <a:ln w="9525">
            <a:noFill/>
            <a:miter lim="800000"/>
            <a:headEnd/>
            <a:tailEnd/>
          </a:ln>
        </p:spPr>
        <p:txBody>
          <a:bodyPr lIns="91425" tIns="45700" rIns="91425" bIns="45700"/>
          <a:lstStyle/>
          <a:p>
            <a:pPr algn="ctr">
              <a:buSzPct val="25000"/>
            </a:pPr>
            <a:r>
              <a:rPr lang="en-US" sz="2400" b="1">
                <a:solidFill>
                  <a:srgbClr val="000000"/>
                </a:solidFill>
                <a:latin typeface="標楷體" pitchFamily="65" charset="-120"/>
                <a:ea typeface="標楷體" pitchFamily="65" charset="-120"/>
                <a:cs typeface="Arial" charset="0"/>
                <a:sym typeface="Arial" charset="0"/>
              </a:rPr>
              <a:t>學習方法</a:t>
            </a:r>
          </a:p>
        </p:txBody>
      </p:sp>
      <p:sp>
        <p:nvSpPr>
          <p:cNvPr id="247812" name="Shape 519"/>
          <p:cNvSpPr txBox="1">
            <a:spLocks noChangeArrowheads="1"/>
          </p:cNvSpPr>
          <p:nvPr/>
        </p:nvSpPr>
        <p:spPr bwMode="auto">
          <a:xfrm>
            <a:off x="5572125" y="4286250"/>
            <a:ext cx="1643063" cy="461963"/>
          </a:xfrm>
          <a:prstGeom prst="rect">
            <a:avLst/>
          </a:prstGeom>
          <a:noFill/>
          <a:ln w="9525">
            <a:noFill/>
            <a:miter lim="800000"/>
            <a:headEnd/>
            <a:tailEnd/>
          </a:ln>
        </p:spPr>
        <p:txBody>
          <a:bodyPr lIns="91425" tIns="45700" rIns="91425" bIns="45700"/>
          <a:lstStyle/>
          <a:p>
            <a:pPr>
              <a:buSzPct val="25000"/>
            </a:pPr>
            <a:r>
              <a:rPr lang="en-US" sz="2400" b="1">
                <a:solidFill>
                  <a:srgbClr val="000000"/>
                </a:solidFill>
                <a:latin typeface="標楷體" pitchFamily="65" charset="-120"/>
                <a:ea typeface="標楷體" pitchFamily="65" charset="-120"/>
                <a:cs typeface="Arial" charset="0"/>
                <a:sym typeface="Arial" charset="0"/>
              </a:rPr>
              <a:t>活用學習</a:t>
            </a:r>
          </a:p>
        </p:txBody>
      </p:sp>
      <p:sp>
        <p:nvSpPr>
          <p:cNvPr id="247813" name="Shape 494"/>
          <p:cNvSpPr txBox="1">
            <a:spLocks noChangeArrowheads="1"/>
          </p:cNvSpPr>
          <p:nvPr/>
        </p:nvSpPr>
        <p:spPr bwMode="auto">
          <a:xfrm>
            <a:off x="457200" y="285750"/>
            <a:ext cx="8229600" cy="908050"/>
          </a:xfrm>
          <a:prstGeom prst="rect">
            <a:avLst/>
          </a:prstGeom>
          <a:noFill/>
          <a:ln w="9525">
            <a:noFill/>
            <a:miter lim="800000"/>
            <a:headEnd/>
            <a:tailEnd/>
          </a:ln>
        </p:spPr>
        <p:txBody>
          <a:bodyPr lIns="91425" tIns="45700" rIns="91425" bIns="45700" anchor="ctr"/>
          <a:lstStyle/>
          <a:p>
            <a:pPr algn="ctr">
              <a:buSzPct val="25000"/>
            </a:pPr>
            <a:r>
              <a:rPr lang="zh-TW" altLang="en-US" sz="3700" b="1">
                <a:solidFill>
                  <a:srgbClr val="0000FF"/>
                </a:solidFill>
                <a:latin typeface="標楷體" pitchFamily="65" charset="-120"/>
                <a:ea typeface="標楷體" pitchFamily="65" charset="-120"/>
              </a:rPr>
              <a:t>課程發展主軸－－核心素養</a:t>
            </a:r>
            <a:endParaRPr lang="en-US" sz="3700" b="1">
              <a:solidFill>
                <a:srgbClr val="0000FF"/>
              </a:solidFill>
              <a:latin typeface="標楷體" pitchFamily="65" charset="-120"/>
              <a:ea typeface="標楷體" pitchFamily="65" charset="-120"/>
            </a:endParaRPr>
          </a:p>
        </p:txBody>
      </p:sp>
      <p:sp>
        <p:nvSpPr>
          <p:cNvPr id="247814" name="投影片編號版面配置區 20"/>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9400E7E2-9925-4A8E-94F6-325E10110BF3}" type="slidenum">
              <a:rPr lang="zh-TW" altLang="en-US" smtClean="0">
                <a:latin typeface="標楷體" pitchFamily="65" charset="-120"/>
                <a:ea typeface="標楷體" pitchFamily="65" charset="-120"/>
              </a:rPr>
              <a:pPr/>
              <a:t>25</a:t>
            </a:fld>
            <a:endParaRPr lang="en-US" altLang="zh-TW">
              <a:latin typeface="標楷體" pitchFamily="65" charset="-120"/>
              <a:ea typeface="標楷體" pitchFamily="65" charset="-120"/>
            </a:endParaRP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857" name="Shape 527"/>
          <p:cNvPicPr preferRelativeResize="0">
            <a:picLocks noGrp="1"/>
          </p:cNvPicPr>
          <p:nvPr>
            <p:ph sz="quarter" idx="1"/>
          </p:nvPr>
        </p:nvPicPr>
        <p:blipFill>
          <a:blip r:embed="rId3" cstate="print"/>
          <a:srcRect/>
          <a:stretch>
            <a:fillRect/>
          </a:stretch>
        </p:blipFill>
        <p:spPr>
          <a:xfrm>
            <a:off x="44450" y="917575"/>
            <a:ext cx="9099550" cy="5248275"/>
          </a:xfrm>
        </p:spPr>
      </p:pic>
      <p:sp>
        <p:nvSpPr>
          <p:cNvPr id="249858" name="投影片編號版面配置區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FAA39894-C09A-44FB-97BA-71241142B74D}" type="slidenum">
              <a:rPr lang="zh-TW" altLang="en-US" smtClean="0">
                <a:latin typeface="標楷體" pitchFamily="65" charset="-120"/>
                <a:ea typeface="標楷體" pitchFamily="65" charset="-120"/>
              </a:rPr>
              <a:pPr/>
              <a:t>26</a:t>
            </a:fld>
            <a:endParaRPr lang="en-US" altLang="zh-TW">
              <a:latin typeface="標楷體" pitchFamily="65" charset="-120"/>
              <a:ea typeface="標楷體" pitchFamily="65" charset="-120"/>
            </a:endParaRPr>
          </a:p>
        </p:txBody>
      </p:sp>
      <p:sp>
        <p:nvSpPr>
          <p:cNvPr id="249859" name="Shape 526"/>
          <p:cNvSpPr txBox="1">
            <a:spLocks noChangeArrowheads="1"/>
          </p:cNvSpPr>
          <p:nvPr/>
        </p:nvSpPr>
        <p:spPr bwMode="auto">
          <a:xfrm>
            <a:off x="1476375" y="142875"/>
            <a:ext cx="5929313" cy="584200"/>
          </a:xfrm>
          <a:prstGeom prst="rect">
            <a:avLst/>
          </a:prstGeom>
          <a:noFill/>
          <a:ln w="9525">
            <a:noFill/>
            <a:miter lim="800000"/>
            <a:headEnd/>
            <a:tailEnd/>
          </a:ln>
        </p:spPr>
        <p:txBody>
          <a:bodyPr lIns="91425" tIns="45700" rIns="91425" bIns="45700"/>
          <a:lstStyle/>
          <a:p>
            <a:pPr algn="ctr">
              <a:buSzPct val="25000"/>
            </a:pPr>
            <a:r>
              <a:rPr lang="en-US" sz="4000" b="1">
                <a:solidFill>
                  <a:srgbClr val="0000FF"/>
                </a:solidFill>
                <a:latin typeface="標楷體" pitchFamily="65" charset="-120"/>
                <a:ea typeface="標楷體" pitchFamily="65" charset="-120"/>
                <a:cs typeface="Arial" charset="0"/>
                <a:sym typeface="Arial" charset="0"/>
              </a:rPr>
              <a:t>核心素養的轉化</a:t>
            </a:r>
            <a:r>
              <a:rPr lang="en-US" sz="4000" b="1">
                <a:solidFill>
                  <a:srgbClr val="0000FF"/>
                </a:solidFill>
                <a:latin typeface="標楷體" pitchFamily="65" charset="-120"/>
                <a:ea typeface="標楷體" pitchFamily="65" charset="-120"/>
                <a:cs typeface="Arial" charset="0"/>
              </a:rPr>
              <a:t>與發展</a:t>
            </a: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 name="Shape 541"/>
          <p:cNvSpPr txBox="1">
            <a:spLocks noGrp="1"/>
          </p:cNvSpPr>
          <p:nvPr>
            <p:ph type="title"/>
          </p:nvPr>
        </p:nvSpPr>
        <p:spPr>
          <a:xfrm>
            <a:off x="251520" y="323850"/>
            <a:ext cx="8693150" cy="1325563"/>
          </a:xfrm>
        </p:spPr>
        <p:txBody>
          <a:bodyPr lIns="91425" tIns="45700" rIns="91425" bIns="45700" anchor="ctr" anchorCtr="0">
            <a:noAutofit/>
          </a:bodyPr>
          <a:lstStyle/>
          <a:p>
            <a:pPr algn="ctr" eaLnBrk="1" fontAlgn="auto" hangingPunct="1">
              <a:spcBef>
                <a:spcPts val="0"/>
              </a:spcBef>
              <a:spcAft>
                <a:spcPts val="0"/>
              </a:spcAft>
              <a:buSzPct val="25000"/>
              <a:defRPr/>
            </a:pPr>
            <a:r>
              <a:rPr lang="en-US" sz="4000" b="1" dirty="0" err="1">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Arial"/>
              </a:rPr>
              <a:t>領域「學習重點」與核心素養相對應</a:t>
            </a:r>
            <a:r>
              <a:rPr lang="en-US" sz="4000" b="1" cap="none" dirty="0">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Arial"/>
              </a:rPr>
              <a:t/>
            </a:r>
            <a:br>
              <a:rPr lang="en-US" sz="4000" b="1" cap="none" dirty="0">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Arial"/>
              </a:rPr>
            </a:br>
            <a:endParaRPr lang="en-US" sz="4000" b="1" cap="none" dirty="0">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Arial"/>
            </a:endParaRPr>
          </a:p>
        </p:txBody>
      </p:sp>
      <p:sp>
        <p:nvSpPr>
          <p:cNvPr id="251906" name="Shape 542"/>
          <p:cNvSpPr>
            <a:spLocks noGrp="1"/>
          </p:cNvSpPr>
          <p:nvPr>
            <p:ph sz="quarter" idx="1"/>
          </p:nvPr>
        </p:nvSpPr>
        <p:spPr>
          <a:xfrm>
            <a:off x="2197100" y="1760538"/>
            <a:ext cx="6946900" cy="4383087"/>
          </a:xfrm>
        </p:spPr>
        <p:txBody>
          <a:bodyPr lIns="91425" tIns="45700" rIns="91425" bIns="45700"/>
          <a:lstStyle/>
          <a:p>
            <a:pPr marL="0" indent="0" eaLnBrk="1" hangingPunct="1">
              <a:spcBef>
                <a:spcPct val="0"/>
              </a:spcBef>
              <a:buClr>
                <a:srgbClr val="E36C09"/>
              </a:buClr>
              <a:buSzPct val="100000"/>
              <a:buFont typeface="Noto Sans Symbols"/>
              <a:buChar char="✓"/>
            </a:pPr>
            <a:r>
              <a:rPr lang="en-US" sz="4000" b="1" dirty="0" err="1">
                <a:solidFill>
                  <a:srgbClr val="366092"/>
                </a:solidFill>
                <a:latin typeface="標楷體" panose="03000509000000000000" pitchFamily="65" charset="-120"/>
                <a:ea typeface="標楷體" panose="03000509000000000000" pitchFamily="65" charset="-120"/>
                <a:cs typeface="Times New Roman" pitchFamily="18" charset="0"/>
                <a:sym typeface="Arial" charset="0"/>
              </a:rPr>
              <a:t>學習表現</a:t>
            </a:r>
            <a:endParaRPr lang="en-US" sz="4000" b="1" dirty="0">
              <a:solidFill>
                <a:srgbClr val="366092"/>
              </a:solidFill>
              <a:latin typeface="標楷體" panose="03000509000000000000" pitchFamily="65" charset="-120"/>
              <a:ea typeface="標楷體" panose="03000509000000000000" pitchFamily="65" charset="-120"/>
              <a:cs typeface="Times New Roman" pitchFamily="18" charset="0"/>
              <a:sym typeface="Arial" charset="0"/>
            </a:endParaRPr>
          </a:p>
          <a:p>
            <a:pPr marL="0" indent="0" eaLnBrk="1" hangingPunct="1">
              <a:spcBef>
                <a:spcPct val="0"/>
              </a:spcBef>
              <a:buClr>
                <a:srgbClr val="E36C09"/>
              </a:buClr>
              <a:buSzPct val="100000"/>
              <a:buFont typeface="Wingdings" pitchFamily="2" charset="2"/>
              <a:buNone/>
            </a:pPr>
            <a:r>
              <a:rPr lang="en-US" sz="3000" b="1" dirty="0" err="1">
                <a:latin typeface="標楷體" pitchFamily="65" charset="-120"/>
                <a:ea typeface="標楷體" pitchFamily="65" charset="-120"/>
                <a:cs typeface="Times New Roman" pitchFamily="18" charset="0"/>
                <a:sym typeface="Arial" charset="0"/>
              </a:rPr>
              <a:t>學習者面對生活環境</a:t>
            </a:r>
            <a:r>
              <a:rPr lang="zh-TW" altLang="en-US" sz="3000" b="1" dirty="0">
                <a:latin typeface="標楷體" pitchFamily="65" charset="-120"/>
                <a:ea typeface="標楷體" pitchFamily="65" charset="-120"/>
                <a:cs typeface="Times New Roman" pitchFamily="18" charset="0"/>
                <a:sym typeface="Arial" charset="0"/>
              </a:rPr>
              <a:t>、</a:t>
            </a:r>
            <a:r>
              <a:rPr lang="en-US" sz="3000" b="1" dirty="0" err="1">
                <a:latin typeface="標楷體" pitchFamily="65" charset="-120"/>
                <a:ea typeface="標楷體" pitchFamily="65" charset="-120"/>
                <a:cs typeface="Times New Roman" pitchFamily="18" charset="0"/>
                <a:sym typeface="Arial" charset="0"/>
              </a:rPr>
              <a:t>議題</a:t>
            </a:r>
            <a:r>
              <a:rPr lang="zh-TW" altLang="en-US" sz="3000" b="1" dirty="0">
                <a:latin typeface="標楷體" pitchFamily="65" charset="-120"/>
                <a:ea typeface="標楷體" pitchFamily="65" charset="-120"/>
                <a:cs typeface="Times New Roman" pitchFamily="18" charset="0"/>
                <a:sym typeface="Arial" charset="0"/>
              </a:rPr>
              <a:t>與</a:t>
            </a:r>
            <a:r>
              <a:rPr lang="en-US" sz="3000" b="1" dirty="0" err="1">
                <a:latin typeface="標楷體" pitchFamily="65" charset="-120"/>
                <a:ea typeface="標楷體" pitchFamily="65" charset="-120"/>
                <a:cs typeface="Times New Roman" pitchFamily="18" charset="0"/>
                <a:sym typeface="Arial" charset="0"/>
              </a:rPr>
              <a:t>情境時</a:t>
            </a:r>
            <a:r>
              <a:rPr lang="zh-TW" altLang="en-US" sz="3000" b="1" dirty="0">
                <a:latin typeface="標楷體" pitchFamily="65" charset="-120"/>
                <a:ea typeface="標楷體" pitchFamily="65" charset="-120"/>
                <a:cs typeface="Times New Roman" pitchFamily="18" charset="0"/>
                <a:sym typeface="Arial" charset="0"/>
              </a:rPr>
              <a:t>　</a:t>
            </a:r>
            <a:endParaRPr lang="en-US" altLang="zh-TW" sz="3000" b="1" dirty="0">
              <a:latin typeface="標楷體" pitchFamily="65" charset="-120"/>
              <a:ea typeface="標楷體" pitchFamily="65" charset="-120"/>
              <a:cs typeface="Times New Roman" pitchFamily="18" charset="0"/>
              <a:sym typeface="Arial" charset="0"/>
            </a:endParaRPr>
          </a:p>
          <a:p>
            <a:pPr marL="0" indent="0" eaLnBrk="1" hangingPunct="1">
              <a:spcBef>
                <a:spcPct val="0"/>
              </a:spcBef>
              <a:buClr>
                <a:srgbClr val="E36C09"/>
              </a:buClr>
              <a:buSzPct val="100000"/>
              <a:buFont typeface="Wingdings" pitchFamily="2" charset="2"/>
              <a:buNone/>
            </a:pPr>
            <a:r>
              <a:rPr lang="en-US" sz="3000" b="1" dirty="0" err="1">
                <a:latin typeface="標楷體" pitchFamily="65" charset="-120"/>
                <a:ea typeface="標楷體" pitchFamily="65" charset="-120"/>
                <a:cs typeface="Times New Roman" pitchFamily="18" charset="0"/>
                <a:sym typeface="Arial" charset="0"/>
              </a:rPr>
              <a:t>所展現的能力、態度</a:t>
            </a:r>
            <a:r>
              <a:rPr lang="zh-TW" altLang="en-US" sz="3000" b="1" dirty="0">
                <a:latin typeface="標楷體" pitchFamily="65" charset="-120"/>
                <a:ea typeface="標楷體" pitchFamily="65" charset="-120"/>
                <a:cs typeface="Times New Roman" pitchFamily="18" charset="0"/>
                <a:sym typeface="Arial" charset="0"/>
              </a:rPr>
              <a:t>與行動</a:t>
            </a:r>
            <a:r>
              <a:rPr lang="en-US" sz="3000" b="1" dirty="0">
                <a:latin typeface="標楷體" panose="03000509000000000000" pitchFamily="65" charset="-120"/>
                <a:ea typeface="標楷體" panose="03000509000000000000" pitchFamily="65" charset="-120"/>
                <a:cs typeface="Times New Roman" pitchFamily="18" charset="0"/>
                <a:sym typeface="Arial" charset="0"/>
              </a:rPr>
              <a:t/>
            </a:r>
            <a:br>
              <a:rPr lang="en-US" sz="3000" b="1" dirty="0">
                <a:latin typeface="標楷體" panose="03000509000000000000" pitchFamily="65" charset="-120"/>
                <a:ea typeface="標楷體" panose="03000509000000000000" pitchFamily="65" charset="-120"/>
                <a:cs typeface="Times New Roman" pitchFamily="18" charset="0"/>
                <a:sym typeface="Arial" charset="0"/>
              </a:rPr>
            </a:br>
            <a:r>
              <a:rPr lang="en-US" sz="3000" b="1" dirty="0">
                <a:latin typeface="標楷體" panose="03000509000000000000" pitchFamily="65" charset="-120"/>
                <a:ea typeface="標楷體" panose="03000509000000000000" pitchFamily="65" charset="-120"/>
                <a:cs typeface="Times New Roman" pitchFamily="18" charset="0"/>
                <a:sym typeface="Arial" charset="0"/>
              </a:rPr>
              <a:t>  </a:t>
            </a:r>
          </a:p>
          <a:p>
            <a:pPr marL="0" lvl="1" indent="0" eaLnBrk="1" hangingPunct="1">
              <a:spcBef>
                <a:spcPts val="1800"/>
              </a:spcBef>
              <a:buClr>
                <a:srgbClr val="E36C09"/>
              </a:buClr>
              <a:buSzPct val="100000"/>
              <a:buFont typeface="Noto Sans Symbols"/>
              <a:buChar char="✓"/>
            </a:pPr>
            <a:r>
              <a:rPr lang="en-US" sz="4000" b="1" dirty="0" err="1">
                <a:solidFill>
                  <a:srgbClr val="366092"/>
                </a:solidFill>
                <a:latin typeface="標楷體" panose="03000509000000000000" pitchFamily="65" charset="-120"/>
                <a:ea typeface="標楷體" panose="03000509000000000000" pitchFamily="65" charset="-120"/>
                <a:cs typeface="Times New Roman" pitchFamily="18" charset="0"/>
                <a:sym typeface="Arial" charset="0"/>
              </a:rPr>
              <a:t>學習內容</a:t>
            </a:r>
            <a:endParaRPr lang="en-US" sz="4000" b="1" dirty="0">
              <a:solidFill>
                <a:srgbClr val="366092"/>
              </a:solidFill>
              <a:latin typeface="標楷體" panose="03000509000000000000" pitchFamily="65" charset="-120"/>
              <a:ea typeface="標楷體" panose="03000509000000000000" pitchFamily="65" charset="-120"/>
              <a:cs typeface="Times New Roman" pitchFamily="18" charset="0"/>
              <a:sym typeface="Arial" charset="0"/>
            </a:endParaRPr>
          </a:p>
          <a:p>
            <a:pPr marL="0" indent="0" eaLnBrk="1" hangingPunct="1">
              <a:spcBef>
                <a:spcPts val="1800"/>
              </a:spcBef>
              <a:buFont typeface="Wingdings" pitchFamily="2" charset="2"/>
              <a:buNone/>
            </a:pPr>
            <a:r>
              <a:rPr lang="en-US" sz="3000" b="1" dirty="0" err="1">
                <a:solidFill>
                  <a:srgbClr val="000000"/>
                </a:solidFill>
                <a:latin typeface="標楷體" panose="03000509000000000000" pitchFamily="65" charset="-120"/>
                <a:ea typeface="標楷體" panose="03000509000000000000" pitchFamily="65" charset="-120"/>
                <a:cs typeface="Times New Roman" pitchFamily="18" charset="0"/>
                <a:sym typeface="Arial" charset="0"/>
              </a:rPr>
              <a:t>認識人類探索世界累積的系統知識</a:t>
            </a:r>
            <a:r>
              <a:rPr lang="zh-TW" altLang="en-US" sz="3000" b="1" dirty="0">
                <a:solidFill>
                  <a:srgbClr val="000000"/>
                </a:solidFill>
                <a:latin typeface="標楷體" panose="03000509000000000000" pitchFamily="65" charset="-120"/>
                <a:ea typeface="標楷體" panose="03000509000000000000" pitchFamily="65" charset="-120"/>
                <a:cs typeface="Times New Roman" pitchFamily="18" charset="0"/>
                <a:sym typeface="Arial" charset="0"/>
              </a:rPr>
              <a:t>，</a:t>
            </a:r>
            <a:r>
              <a:rPr lang="en-US" sz="3000" b="1" dirty="0" err="1">
                <a:solidFill>
                  <a:srgbClr val="000000"/>
                </a:solidFill>
                <a:latin typeface="標楷體" panose="03000509000000000000" pitchFamily="65" charset="-120"/>
                <a:ea typeface="標楷體" panose="03000509000000000000" pitchFamily="65" charset="-120"/>
                <a:cs typeface="Times New Roman" pitchFamily="18" charset="0"/>
                <a:sym typeface="Arial" charset="0"/>
              </a:rPr>
              <a:t>作為解決問題過程中的必要基礎</a:t>
            </a:r>
            <a:endParaRPr lang="en-US" sz="3000" b="1" dirty="0">
              <a:solidFill>
                <a:srgbClr val="000000"/>
              </a:solidFill>
              <a:latin typeface="標楷體" panose="03000509000000000000" pitchFamily="65" charset="-120"/>
              <a:ea typeface="標楷體" panose="03000509000000000000" pitchFamily="65" charset="-120"/>
              <a:cs typeface="Times New Roman" pitchFamily="18" charset="0"/>
              <a:sym typeface="Arial" charset="0"/>
            </a:endParaRPr>
          </a:p>
          <a:p>
            <a:pPr marL="0" lvl="1" indent="0" eaLnBrk="1" hangingPunct="1">
              <a:spcBef>
                <a:spcPts val="1200"/>
              </a:spcBef>
              <a:buClr>
                <a:srgbClr val="000000"/>
              </a:buClr>
              <a:buSzPct val="25000"/>
              <a:buFont typeface="Arial" charset="0"/>
              <a:buNone/>
            </a:pPr>
            <a:r>
              <a:rPr lang="en-US" sz="3600" b="1" dirty="0">
                <a:solidFill>
                  <a:srgbClr val="000000"/>
                </a:solidFill>
                <a:latin typeface="標楷體" panose="03000509000000000000" pitchFamily="65" charset="-120"/>
                <a:ea typeface="標楷體" panose="03000509000000000000" pitchFamily="65" charset="-120"/>
                <a:cs typeface="Times New Roman" pitchFamily="18" charset="0"/>
                <a:sym typeface="Arial" charset="0"/>
              </a:rPr>
              <a:t>    </a:t>
            </a:r>
          </a:p>
        </p:txBody>
      </p:sp>
      <p:sp>
        <p:nvSpPr>
          <p:cNvPr id="251907" name="投影片編號版面配置區 6"/>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3FD08C9A-4D31-45FF-B440-CC6C0B628A4C}" type="slidenum">
              <a:rPr lang="zh-TW" altLang="en-US" smtClean="0">
                <a:latin typeface="Times New Roman" pitchFamily="18" charset="0"/>
                <a:ea typeface="標楷體" pitchFamily="65" charset="-120"/>
                <a:cs typeface="Times New Roman" pitchFamily="18" charset="0"/>
              </a:rPr>
              <a:pPr/>
              <a:t>27</a:t>
            </a:fld>
            <a:endParaRPr lang="en-US" altLang="zh-TW">
              <a:latin typeface="Times New Roman" pitchFamily="18" charset="0"/>
              <a:ea typeface="標楷體" pitchFamily="65" charset="-120"/>
              <a:cs typeface="Times New Roman" pitchFamily="18" charset="0"/>
            </a:endParaRPr>
          </a:p>
        </p:txBody>
      </p:sp>
      <p:sp>
        <p:nvSpPr>
          <p:cNvPr id="251908" name="Shape 543"/>
          <p:cNvSpPr>
            <a:spLocks noChangeArrowheads="1"/>
          </p:cNvSpPr>
          <p:nvPr/>
        </p:nvSpPr>
        <p:spPr bwMode="auto">
          <a:xfrm rot="5400000">
            <a:off x="-615950" y="1762125"/>
            <a:ext cx="3578225" cy="2346325"/>
          </a:xfrm>
          <a:prstGeom prst="triangle">
            <a:avLst>
              <a:gd name="adj" fmla="val 50000"/>
            </a:avLst>
          </a:prstGeom>
          <a:solidFill>
            <a:srgbClr val="FF9900"/>
          </a:solidFill>
          <a:ln w="9525">
            <a:noFill/>
            <a:miter lim="800000"/>
            <a:headEnd/>
            <a:tailEnd/>
          </a:ln>
        </p:spPr>
        <p:txBody>
          <a:bodyPr lIns="91425" tIns="45700" rIns="91425" bIns="45700" anchor="ctr"/>
          <a:lstStyle/>
          <a:p>
            <a:pPr algn="ctr"/>
            <a:endParaRPr lang="zh-TW" altLang="en-US">
              <a:solidFill>
                <a:srgbClr val="FFFFFF"/>
              </a:solidFill>
              <a:latin typeface="Times New Roman" pitchFamily="18" charset="0"/>
              <a:ea typeface="標楷體" pitchFamily="65" charset="-120"/>
              <a:cs typeface="Times New Roman" pitchFamily="18" charset="0"/>
              <a:sym typeface="Arial" charset="0"/>
            </a:endParaRPr>
          </a:p>
        </p:txBody>
      </p:sp>
      <p:sp>
        <p:nvSpPr>
          <p:cNvPr id="251909" name="Shape 544"/>
          <p:cNvSpPr txBox="1">
            <a:spLocks noChangeArrowheads="1"/>
          </p:cNvSpPr>
          <p:nvPr/>
        </p:nvSpPr>
        <p:spPr bwMode="auto">
          <a:xfrm>
            <a:off x="28575" y="2643188"/>
            <a:ext cx="2371725" cy="585787"/>
          </a:xfrm>
          <a:prstGeom prst="rect">
            <a:avLst/>
          </a:prstGeom>
          <a:noFill/>
          <a:ln w="9525">
            <a:noFill/>
            <a:miter lim="800000"/>
            <a:headEnd/>
            <a:tailEnd/>
          </a:ln>
        </p:spPr>
        <p:txBody>
          <a:bodyPr lIns="91425" tIns="45700" rIns="91425" bIns="45700"/>
          <a:lstStyle/>
          <a:p>
            <a:pPr>
              <a:buSzPct val="25000"/>
            </a:pPr>
            <a:r>
              <a:rPr lang="en-US" altLang="zh-TW" sz="3200">
                <a:solidFill>
                  <a:srgbClr val="FFFFFF"/>
                </a:solidFill>
                <a:latin typeface="Times New Roman" pitchFamily="18" charset="0"/>
                <a:ea typeface="標楷體" pitchFamily="65" charset="-120"/>
                <a:cs typeface="Times New Roman" pitchFamily="18" charset="0"/>
                <a:sym typeface="Arial" charset="0"/>
              </a:rPr>
              <a:t>Learning</a:t>
            </a: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標題 1"/>
          <p:cNvSpPr>
            <a:spLocks noGrp="1"/>
          </p:cNvSpPr>
          <p:nvPr>
            <p:ph type="title"/>
          </p:nvPr>
        </p:nvSpPr>
        <p:spPr>
          <a:xfrm>
            <a:off x="0" y="274638"/>
            <a:ext cx="9144000" cy="994122"/>
          </a:xfrm>
          <a:solidFill>
            <a:schemeClr val="bg2">
              <a:lumMod val="90000"/>
            </a:schemeClr>
          </a:solidFill>
        </p:spPr>
        <p:txBody>
          <a:bodyPr/>
          <a:lstStyle/>
          <a:p>
            <a:r>
              <a:rPr lang="zh-TW" altLang="en-US" dirty="0">
                <a:latin typeface="微軟正黑體" pitchFamily="34" charset="-120"/>
                <a:ea typeface="微軟正黑體" pitchFamily="34" charset="-120"/>
              </a:rPr>
              <a:t>素養導向</a:t>
            </a:r>
            <a:r>
              <a:rPr lang="zh-TW" altLang="en-US" dirty="0">
                <a:solidFill>
                  <a:srgbClr val="C00000"/>
                </a:solidFill>
                <a:latin typeface="微軟正黑體" pitchFamily="34" charset="-120"/>
                <a:ea typeface="微軟正黑體" pitchFamily="34" charset="-120"/>
              </a:rPr>
              <a:t>教學</a:t>
            </a:r>
            <a:r>
              <a:rPr lang="zh-TW" altLang="en-US" dirty="0">
                <a:latin typeface="微軟正黑體" pitchFamily="34" charset="-120"/>
                <a:ea typeface="微軟正黑體" pitchFamily="34" charset="-120"/>
              </a:rPr>
              <a:t>之可能性</a:t>
            </a:r>
            <a:endParaRPr lang="en-US" altLang="zh-TW" dirty="0">
              <a:latin typeface="微軟正黑體" pitchFamily="34" charset="-120"/>
              <a:ea typeface="微軟正黑體" pitchFamily="34" charset="-120"/>
            </a:endParaRPr>
          </a:p>
        </p:txBody>
      </p:sp>
      <p:sp>
        <p:nvSpPr>
          <p:cNvPr id="19458" name="內容版面配置區 2"/>
          <p:cNvSpPr>
            <a:spLocks noGrp="1"/>
          </p:cNvSpPr>
          <p:nvPr>
            <p:ph idx="1"/>
          </p:nvPr>
        </p:nvSpPr>
        <p:spPr>
          <a:xfrm>
            <a:off x="179512" y="1600200"/>
            <a:ext cx="8784976" cy="4853136"/>
          </a:xfrm>
        </p:spPr>
        <p:txBody>
          <a:bodyPr/>
          <a:lstStyle/>
          <a:p>
            <a:pPr>
              <a:lnSpc>
                <a:spcPct val="90000"/>
              </a:lnSpc>
              <a:spcBef>
                <a:spcPts val="1200"/>
              </a:spcBef>
              <a:buNone/>
            </a:pPr>
            <a:r>
              <a:rPr lang="zh-TW" altLang="en-US" sz="3600" b="1" dirty="0" smtClean="0">
                <a:latin typeface="微軟正黑體" panose="020B0604030504040204" pitchFamily="34" charset="-120"/>
                <a:ea typeface="微軟正黑體" panose="020B0604030504040204" pitchFamily="34" charset="-120"/>
              </a:rPr>
              <a:t>素養導向教學的具體作為</a:t>
            </a:r>
            <a:r>
              <a:rPr lang="en-US" altLang="zh-TW" sz="3600" b="1" dirty="0" smtClean="0">
                <a:latin typeface="微軟正黑體" panose="020B0604030504040204" pitchFamily="34" charset="-120"/>
                <a:ea typeface="微軟正黑體" panose="020B0604030504040204" pitchFamily="34" charset="-120"/>
              </a:rPr>
              <a:t>…</a:t>
            </a:r>
            <a:endParaRPr lang="en-US" altLang="zh-TW" sz="3600" b="1" dirty="0">
              <a:latin typeface="微軟正黑體" panose="020B0604030504040204" pitchFamily="34" charset="-120"/>
              <a:ea typeface="微軟正黑體" panose="020B0604030504040204" pitchFamily="34" charset="-120"/>
            </a:endParaRPr>
          </a:p>
          <a:p>
            <a:pPr marL="72000" indent="0">
              <a:lnSpc>
                <a:spcPct val="90000"/>
              </a:lnSpc>
              <a:spcBef>
                <a:spcPts val="1200"/>
              </a:spcBef>
              <a:spcAft>
                <a:spcPts val="600"/>
              </a:spcAft>
              <a:buNone/>
            </a:pPr>
            <a:r>
              <a:rPr lang="en-US" altLang="zh-TW" dirty="0">
                <a:latin typeface="微軟正黑體" panose="020B0604030504040204" pitchFamily="34" charset="-120"/>
                <a:ea typeface="微軟正黑體" panose="020B0604030504040204" pitchFamily="34" charset="-120"/>
              </a:rPr>
              <a:t>(1</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 知識</a:t>
            </a:r>
            <a:r>
              <a:rPr lang="zh-TW" altLang="en-US" dirty="0">
                <a:latin typeface="微軟正黑體" panose="020B0604030504040204" pitchFamily="34" charset="-120"/>
                <a:ea typeface="微軟正黑體" panose="020B0604030504040204" pitchFamily="34" charset="-120"/>
              </a:rPr>
              <a:t>、技能與情意並重；</a:t>
            </a:r>
          </a:p>
          <a:p>
            <a:pPr marL="72000" indent="0">
              <a:lnSpc>
                <a:spcPct val="90000"/>
              </a:lnSpc>
              <a:spcAft>
                <a:spcPts val="600"/>
              </a:spcAft>
              <a:buNone/>
            </a:pPr>
            <a:r>
              <a:rPr lang="en-US" altLang="zh-TW" dirty="0">
                <a:latin typeface="微軟正黑體" panose="020B0604030504040204" pitchFamily="34" charset="-120"/>
                <a:ea typeface="微軟正黑體" panose="020B0604030504040204" pitchFamily="34" charset="-120"/>
              </a:rPr>
              <a:t>(2</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 既</a:t>
            </a:r>
            <a:r>
              <a:rPr lang="zh-TW" altLang="en-US" dirty="0">
                <a:latin typeface="微軟正黑體" panose="020B0604030504040204" pitchFamily="34" charset="-120"/>
                <a:ea typeface="微軟正黑體" panose="020B0604030504040204" pitchFamily="34" charset="-120"/>
              </a:rPr>
              <a:t>重視學習</a:t>
            </a:r>
            <a:r>
              <a:rPr lang="zh-TW" altLang="en-US" dirty="0">
                <a:solidFill>
                  <a:srgbClr val="C00000"/>
                </a:solidFill>
                <a:latin typeface="微軟正黑體" panose="020B0604030504040204" pitchFamily="34" charset="-120"/>
                <a:ea typeface="微軟正黑體" panose="020B0604030504040204" pitchFamily="34" charset="-120"/>
              </a:rPr>
              <a:t>結果</a:t>
            </a:r>
            <a:r>
              <a:rPr lang="zh-TW" altLang="en-US" dirty="0">
                <a:latin typeface="微軟正黑體" panose="020B0604030504040204" pitchFamily="34" charset="-120"/>
                <a:ea typeface="微軟正黑體" panose="020B0604030504040204" pitchFamily="34" charset="-120"/>
              </a:rPr>
              <a:t>也關心學習</a:t>
            </a:r>
            <a:r>
              <a:rPr lang="zh-TW" altLang="en-US" dirty="0">
                <a:solidFill>
                  <a:srgbClr val="C00000"/>
                </a:solidFill>
                <a:latin typeface="微軟正黑體" panose="020B0604030504040204" pitchFamily="34" charset="-120"/>
                <a:ea typeface="微軟正黑體" panose="020B0604030504040204" pitchFamily="34" charset="-120"/>
              </a:rPr>
              <a:t>歷程</a:t>
            </a:r>
            <a:r>
              <a:rPr lang="zh-TW" altLang="en-US" dirty="0">
                <a:latin typeface="微軟正黑體" panose="020B0604030504040204" pitchFamily="34" charset="-120"/>
                <a:ea typeface="微軟正黑體" panose="020B0604030504040204" pitchFamily="34" charset="-120"/>
              </a:rPr>
              <a:t>；</a:t>
            </a:r>
          </a:p>
          <a:p>
            <a:pPr marL="72000" indent="0">
              <a:lnSpc>
                <a:spcPct val="90000"/>
              </a:lnSpc>
              <a:spcAft>
                <a:spcPts val="600"/>
              </a:spcAft>
              <a:buNone/>
            </a:pPr>
            <a:r>
              <a:rPr lang="en-US" altLang="zh-TW" dirty="0" smtClean="0">
                <a:latin typeface="微軟正黑體" panose="020B0604030504040204" pitchFamily="34" charset="-120"/>
                <a:ea typeface="微軟正黑體" panose="020B0604030504040204" pitchFamily="34" charset="-120"/>
              </a:rPr>
              <a:t>(3)</a:t>
            </a:r>
            <a:r>
              <a:rPr lang="zh-TW" altLang="en-US" dirty="0" smtClean="0">
                <a:latin typeface="微軟正黑體" panose="020B0604030504040204" pitchFamily="34" charset="-120"/>
                <a:ea typeface="微軟正黑體" panose="020B0604030504040204" pitchFamily="34" charset="-120"/>
              </a:rPr>
              <a:t> 在教導</a:t>
            </a:r>
            <a:r>
              <a:rPr lang="zh-TW" altLang="en-US" dirty="0">
                <a:solidFill>
                  <a:srgbClr val="00B050"/>
                </a:solidFill>
                <a:latin typeface="微軟正黑體" panose="020B0604030504040204" pitchFamily="34" charset="-120"/>
                <a:ea typeface="微軟正黑體" panose="020B0604030504040204" pitchFamily="34" charset="-120"/>
              </a:rPr>
              <a:t>抽象</a:t>
            </a:r>
            <a:r>
              <a:rPr lang="zh-TW" altLang="en-US" dirty="0">
                <a:latin typeface="微軟正黑體" panose="020B0604030504040204" pitchFamily="34" charset="-120"/>
                <a:ea typeface="微軟正黑體" panose="020B0604030504040204" pitchFamily="34" charset="-120"/>
              </a:rPr>
              <a:t>知識時</a:t>
            </a:r>
            <a:r>
              <a:rPr lang="zh-TW" altLang="en-US" dirty="0" smtClean="0">
                <a:latin typeface="微軟正黑體" panose="020B0604030504040204" pitchFamily="34" charset="-120"/>
                <a:ea typeface="微軟正黑體" panose="020B0604030504040204" pitchFamily="34" charset="-120"/>
              </a:rPr>
              <a:t>，</a:t>
            </a:r>
            <a:r>
              <a:rPr lang="en-US" altLang="zh-TW" dirty="0" smtClean="0">
                <a:latin typeface="微軟正黑體" panose="020B0604030504040204" pitchFamily="34" charset="-120"/>
                <a:ea typeface="微軟正黑體" panose="020B0604030504040204" pitchFamily="34" charset="-120"/>
              </a:rPr>
              <a:t/>
            </a:r>
            <a:br>
              <a:rPr lang="en-US" altLang="zh-TW" dirty="0" smtClean="0">
                <a:latin typeface="微軟正黑體" panose="020B0604030504040204" pitchFamily="34" charset="-120"/>
                <a:ea typeface="微軟正黑體" panose="020B0604030504040204" pitchFamily="34" charset="-120"/>
              </a:rPr>
            </a:br>
            <a:r>
              <a:rPr lang="zh-TW" altLang="en-US" dirty="0" smtClean="0">
                <a:latin typeface="微軟正黑體" panose="020B0604030504040204" pitchFamily="34" charset="-120"/>
                <a:ea typeface="微軟正黑體" panose="020B0604030504040204" pitchFamily="34" charset="-120"/>
              </a:rPr>
              <a:t>      不</a:t>
            </a:r>
            <a:r>
              <a:rPr lang="zh-TW" altLang="en-US" dirty="0">
                <a:latin typeface="微軟正黑體" panose="020B0604030504040204" pitchFamily="34" charset="-120"/>
                <a:ea typeface="微軟正黑體" panose="020B0604030504040204" pitchFamily="34" charset="-120"/>
              </a:rPr>
              <a:t>忘將其連結至</a:t>
            </a:r>
            <a:r>
              <a:rPr lang="zh-TW" altLang="en-US" dirty="0">
                <a:solidFill>
                  <a:srgbClr val="00B050"/>
                </a:solidFill>
                <a:latin typeface="微軟正黑體" panose="020B0604030504040204" pitchFamily="34" charset="-120"/>
                <a:ea typeface="微軟正黑體" panose="020B0604030504040204" pitchFamily="34" charset="-120"/>
              </a:rPr>
              <a:t>真實情境</a:t>
            </a:r>
            <a:r>
              <a:rPr lang="zh-TW" altLang="en-US" dirty="0">
                <a:latin typeface="微軟正黑體" panose="020B0604030504040204" pitchFamily="34" charset="-120"/>
                <a:ea typeface="微軟正黑體" panose="020B0604030504040204" pitchFamily="34" charset="-120"/>
              </a:rPr>
              <a:t>；</a:t>
            </a:r>
          </a:p>
          <a:p>
            <a:pPr marL="72000" indent="0">
              <a:lnSpc>
                <a:spcPct val="90000"/>
              </a:lnSpc>
              <a:spcAft>
                <a:spcPts val="600"/>
              </a:spcAft>
              <a:buNone/>
            </a:pPr>
            <a:r>
              <a:rPr lang="en-US" altLang="zh-TW" dirty="0">
                <a:latin typeface="微軟正黑體" panose="020B0604030504040204" pitchFamily="34" charset="-120"/>
                <a:ea typeface="微軟正黑體" panose="020B0604030504040204" pitchFamily="34" charset="-120"/>
              </a:rPr>
              <a:t>(4</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 不僅讓</a:t>
            </a:r>
            <a:r>
              <a:rPr lang="zh-TW" altLang="en-US" dirty="0">
                <a:latin typeface="微軟正黑體" panose="020B0604030504040204" pitchFamily="34" charset="-120"/>
                <a:ea typeface="微軟正黑體" panose="020B0604030504040204" pitchFamily="34" charset="-120"/>
              </a:rPr>
              <a:t>行為在</a:t>
            </a:r>
            <a:r>
              <a:rPr lang="zh-TW" altLang="en-US" dirty="0">
                <a:solidFill>
                  <a:srgbClr val="0070C0"/>
                </a:solidFill>
                <a:latin typeface="微軟正黑體" panose="020B0604030504040204" pitchFamily="34" charset="-120"/>
                <a:ea typeface="微軟正黑體" panose="020B0604030504040204" pitchFamily="34" charset="-120"/>
              </a:rPr>
              <a:t>課堂中</a:t>
            </a:r>
            <a:r>
              <a:rPr lang="zh-TW" altLang="en-US" dirty="0">
                <a:latin typeface="微軟正黑體" panose="020B0604030504040204" pitchFamily="34" charset="-120"/>
                <a:ea typeface="微軟正黑體" panose="020B0604030504040204" pitchFamily="34" charset="-120"/>
              </a:rPr>
              <a:t>產生</a:t>
            </a:r>
            <a:r>
              <a:rPr lang="zh-TW" altLang="en-US" dirty="0" smtClean="0">
                <a:latin typeface="微軟正黑體" panose="020B0604030504040204" pitchFamily="34" charset="-120"/>
                <a:ea typeface="微軟正黑體" panose="020B0604030504040204" pitchFamily="34" charset="-120"/>
              </a:rPr>
              <a:t>，</a:t>
            </a:r>
            <a:r>
              <a:rPr lang="en-US" altLang="zh-TW" dirty="0" smtClean="0">
                <a:latin typeface="微軟正黑體" panose="020B0604030504040204" pitchFamily="34" charset="-120"/>
                <a:ea typeface="微軟正黑體" panose="020B0604030504040204" pitchFamily="34" charset="-120"/>
              </a:rPr>
              <a:t/>
            </a:r>
            <a:br>
              <a:rPr lang="en-US" altLang="zh-TW" dirty="0" smtClean="0">
                <a:latin typeface="微軟正黑體" panose="020B0604030504040204" pitchFamily="34" charset="-120"/>
                <a:ea typeface="微軟正黑體" panose="020B0604030504040204" pitchFamily="34" charset="-120"/>
              </a:rPr>
            </a:br>
            <a:r>
              <a:rPr lang="zh-TW" altLang="en-US" dirty="0" smtClean="0">
                <a:latin typeface="微軟正黑體" panose="020B0604030504040204" pitchFamily="34" charset="-120"/>
                <a:ea typeface="微軟正黑體" panose="020B0604030504040204" pitchFamily="34" charset="-120"/>
              </a:rPr>
              <a:t>      更設法使</a:t>
            </a:r>
            <a:r>
              <a:rPr lang="zh-TW" altLang="en-US" dirty="0">
                <a:latin typeface="微軟正黑體" panose="020B0604030504040204" pitchFamily="34" charset="-120"/>
                <a:ea typeface="微軟正黑體" panose="020B0604030504040204" pitchFamily="34" charset="-120"/>
              </a:rPr>
              <a:t>其實踐於</a:t>
            </a:r>
            <a:r>
              <a:rPr lang="zh-TW" altLang="en-US" dirty="0" smtClean="0">
                <a:solidFill>
                  <a:srgbClr val="0070C0"/>
                </a:solidFill>
                <a:latin typeface="微軟正黑體" panose="020B0604030504040204" pitchFamily="34" charset="-120"/>
                <a:ea typeface="微軟正黑體" panose="020B0604030504040204" pitchFamily="34" charset="-120"/>
              </a:rPr>
              <a:t>生活中</a:t>
            </a:r>
            <a:r>
              <a:rPr lang="zh-TW" altLang="en-US" dirty="0">
                <a:latin typeface="微軟正黑體" panose="020B0604030504040204" pitchFamily="34" charset="-120"/>
                <a:ea typeface="微軟正黑體" panose="020B0604030504040204" pitchFamily="34" charset="-120"/>
              </a:rPr>
              <a:t>。</a:t>
            </a:r>
          </a:p>
          <a:p>
            <a:pPr>
              <a:lnSpc>
                <a:spcPct val="90000"/>
              </a:lnSpc>
              <a:buNone/>
            </a:pPr>
            <a:endParaRPr lang="en-US" altLang="zh-TW" sz="1600" dirty="0" smtClean="0">
              <a:latin typeface="微軟正黑體" panose="020B0604030504040204" pitchFamily="34" charset="-120"/>
              <a:ea typeface="微軟正黑體" panose="020B0604030504040204" pitchFamily="34" charset="-120"/>
            </a:endParaRPr>
          </a:p>
          <a:p>
            <a:pPr>
              <a:lnSpc>
                <a:spcPct val="90000"/>
              </a:lnSpc>
              <a:buNone/>
            </a:pPr>
            <a:endParaRPr lang="en-US" altLang="zh-TW" sz="1600" dirty="0">
              <a:latin typeface="微軟正黑體" panose="020B0604030504040204" pitchFamily="34" charset="-120"/>
              <a:ea typeface="微軟正黑體" panose="020B0604030504040204" pitchFamily="34" charset="-120"/>
            </a:endParaRPr>
          </a:p>
          <a:p>
            <a:pPr>
              <a:lnSpc>
                <a:spcPct val="90000"/>
              </a:lnSpc>
              <a:buNone/>
            </a:pPr>
            <a:r>
              <a:rPr lang="zh-TW" altLang="en-US" sz="1600" dirty="0" smtClean="0">
                <a:latin typeface="微軟正黑體" panose="020B0604030504040204" pitchFamily="34" charset="-120"/>
                <a:ea typeface="微軟正黑體" panose="020B0604030504040204" pitchFamily="34" charset="-120"/>
              </a:rPr>
              <a:t>資料</a:t>
            </a:r>
            <a:r>
              <a:rPr lang="zh-TW" altLang="en-US" sz="1600" dirty="0">
                <a:latin typeface="微軟正黑體" panose="020B0604030504040204" pitchFamily="34" charset="-120"/>
                <a:ea typeface="微軟正黑體" panose="020B0604030504040204" pitchFamily="34" charset="-120"/>
              </a:rPr>
              <a:t>來源</a:t>
            </a:r>
            <a:r>
              <a:rPr lang="en-US" altLang="zh-TW" sz="1600" dirty="0">
                <a:latin typeface="微軟正黑體" panose="020B0604030504040204" pitchFamily="34" charset="-120"/>
                <a:ea typeface="微軟正黑體" panose="020B0604030504040204" pitchFamily="34" charset="-120"/>
              </a:rPr>
              <a:t>: </a:t>
            </a:r>
            <a:r>
              <a:rPr lang="zh-TW" altLang="en-US" sz="1600" dirty="0" smtClean="0">
                <a:latin typeface="微軟正黑體" panose="020B0604030504040204" pitchFamily="34" charset="-120"/>
                <a:ea typeface="微軟正黑體" panose="020B0604030504040204" pitchFamily="34" charset="-120"/>
              </a:rPr>
              <a:t>洪</a:t>
            </a:r>
            <a:r>
              <a:rPr lang="zh-TW" altLang="en-US" sz="1600" dirty="0">
                <a:latin typeface="微軟正黑體" panose="020B0604030504040204" pitchFamily="34" charset="-120"/>
                <a:ea typeface="微軟正黑體" panose="020B0604030504040204" pitchFamily="34" charset="-120"/>
              </a:rPr>
              <a:t>詠善、范信賢 </a:t>
            </a:r>
            <a:r>
              <a:rPr lang="en-US" altLang="zh-TW" sz="1600" dirty="0">
                <a:latin typeface="微軟正黑體" panose="020B0604030504040204" pitchFamily="34" charset="-120"/>
                <a:ea typeface="微軟正黑體" panose="020B0604030504040204" pitchFamily="34" charset="-120"/>
              </a:rPr>
              <a:t>(2015 </a:t>
            </a:r>
            <a:r>
              <a:rPr lang="zh-TW" altLang="en-US" sz="1600" dirty="0">
                <a:latin typeface="微軟正黑體" panose="020B0604030504040204" pitchFamily="34" charset="-120"/>
                <a:ea typeface="微軟正黑體" panose="020B0604030504040204" pitchFamily="34" charset="-120"/>
              </a:rPr>
              <a:t>，</a:t>
            </a:r>
            <a:r>
              <a:rPr lang="en-US" altLang="zh-TW" sz="1600" dirty="0">
                <a:latin typeface="微軟正黑體" panose="020B0604030504040204" pitchFamily="34" charset="-120"/>
                <a:ea typeface="微軟正黑體" panose="020B0604030504040204" pitchFamily="34" charset="-120"/>
              </a:rPr>
              <a:t>p.15-16)</a:t>
            </a:r>
            <a:r>
              <a:rPr lang="zh-TW" altLang="en-US" sz="1600" dirty="0">
                <a:latin typeface="微軟正黑體" panose="020B0604030504040204" pitchFamily="34" charset="-120"/>
                <a:ea typeface="微軟正黑體" panose="020B0604030504040204" pitchFamily="34" charset="-120"/>
              </a:rPr>
              <a:t>。同行</a:t>
            </a:r>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走進十二年國民基本教育課程綱要總綱</a:t>
            </a:r>
            <a:r>
              <a:rPr lang="zh-TW" altLang="en-US" sz="1600" dirty="0" smtClean="0">
                <a:latin typeface="微軟正黑體" panose="020B0604030504040204" pitchFamily="34" charset="-120"/>
                <a:ea typeface="微軟正黑體" panose="020B0604030504040204" pitchFamily="34" charset="-120"/>
              </a:rPr>
              <a:t>。</a:t>
            </a:r>
            <a:r>
              <a:rPr lang="en-US" altLang="zh-TW" sz="1400" dirty="0" smtClean="0">
                <a:latin typeface="微軟正黑體" panose="020B0604030504040204" pitchFamily="34" charset="-120"/>
                <a:ea typeface="微軟正黑體" panose="020B0604030504040204" pitchFamily="34" charset="-120"/>
                <a:hlinkClick r:id="rId3"/>
              </a:rPr>
              <a:t>http</a:t>
            </a:r>
            <a:r>
              <a:rPr lang="en-US" altLang="zh-TW" sz="1400" dirty="0">
                <a:latin typeface="微軟正黑體" panose="020B0604030504040204" pitchFamily="34" charset="-120"/>
                <a:ea typeface="微軟正黑體" panose="020B0604030504040204" pitchFamily="34" charset="-120"/>
                <a:hlinkClick r:id="rId3"/>
              </a:rPr>
              <a:t>://www.naer.edu.tw/ezfiles/0/1000/attach/33/pta_9380_9416375_97045.pdf</a:t>
            </a:r>
            <a:endParaRPr lang="zh-TW" altLang="en-US" sz="1400" dirty="0">
              <a:latin typeface="微軟正黑體" panose="020B0604030504040204" pitchFamily="34" charset="-120"/>
              <a:ea typeface="微軟正黑體" panose="020B0604030504040204" pitchFamily="34" charset="-120"/>
            </a:endParaRPr>
          </a:p>
          <a:p>
            <a:pPr marL="0" indent="0">
              <a:buNone/>
            </a:pPr>
            <a:r>
              <a:rPr lang="zh-TW" altLang="en-US" sz="1600" dirty="0"/>
              <a:t>整理：台中教育大學 陳信亨老師</a:t>
            </a:r>
          </a:p>
          <a:p>
            <a:pPr marL="0" indent="0">
              <a:buNone/>
            </a:pPr>
            <a:endParaRPr lang="zh-TW" altLang="en-US" dirty="0" smtClean="0">
              <a:latin typeface="微軟正黑體" panose="020B0604030504040204" pitchFamily="34" charset="-120"/>
              <a:ea typeface="微軟正黑體" panose="020B0604030504040204" pitchFamily="34" charset="-120"/>
            </a:endParaRPr>
          </a:p>
        </p:txBody>
      </p:sp>
      <p:sp>
        <p:nvSpPr>
          <p:cNvPr id="2" name="爆炸 1 1"/>
          <p:cNvSpPr/>
          <p:nvPr/>
        </p:nvSpPr>
        <p:spPr>
          <a:xfrm rot="601859">
            <a:off x="6202394" y="1217771"/>
            <a:ext cx="2823381" cy="1605291"/>
          </a:xfrm>
          <a:prstGeom prst="irregularSeal1">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sz="3600" b="1" dirty="0" smtClean="0"/>
              <a:t>重 點</a:t>
            </a:r>
            <a:endParaRPr lang="zh-TW" altLang="en-US" b="1" dirty="0"/>
          </a:p>
        </p:txBody>
      </p:sp>
    </p:spTree>
    <p:extLst>
      <p:ext uri="{BB962C8B-B14F-4D97-AF65-F5344CB8AC3E}">
        <p14:creationId xmlns:p14="http://schemas.microsoft.com/office/powerpoint/2010/main" val="2962922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5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45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45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45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467600" cy="706437"/>
          </a:xfrm>
        </p:spPr>
        <p:txBody>
          <a:bodyPr/>
          <a:lstStyle/>
          <a:p>
            <a:pPr eaLnBrk="1" fontAlgn="auto" hangingPunct="1">
              <a:spcAft>
                <a:spcPts val="0"/>
              </a:spcAft>
              <a:defRPr/>
            </a:pPr>
            <a:r>
              <a:rPr lang="zh-TW" altLang="en-US" b="1" dirty="0">
                <a:latin typeface="標楷體" panose="03000509000000000000" pitchFamily="65" charset="-120"/>
                <a:ea typeface="標楷體" panose="03000509000000000000" pitchFamily="65" charset="-120"/>
                <a:cs typeface="Times New Roman" panose="02020603050405020304" pitchFamily="18" charset="0"/>
              </a:rPr>
              <a:t>使用說明</a:t>
            </a:r>
          </a:p>
        </p:txBody>
      </p:sp>
      <p:sp>
        <p:nvSpPr>
          <p:cNvPr id="201730" name="內容版面配置區 2"/>
          <p:cNvSpPr>
            <a:spLocks noGrp="1"/>
          </p:cNvSpPr>
          <p:nvPr>
            <p:ph sz="quarter" idx="1"/>
          </p:nvPr>
        </p:nvSpPr>
        <p:spPr>
          <a:xfrm>
            <a:off x="755650" y="1052513"/>
            <a:ext cx="7273925" cy="5060950"/>
          </a:xfrm>
        </p:spPr>
        <p:txBody>
          <a:bodyPr/>
          <a:lstStyle/>
          <a:p>
            <a:pPr eaLnBrk="1" hangingPunct="1">
              <a:lnSpc>
                <a:spcPct val="140000"/>
              </a:lnSpc>
            </a:pPr>
            <a:r>
              <a:rPr lang="zh-TW" altLang="en-US" b="1" dirty="0">
                <a:solidFill>
                  <a:srgbClr val="FF0000"/>
                </a:solidFill>
                <a:latin typeface="標楷體" panose="03000509000000000000" pitchFamily="65" charset="-120"/>
                <a:ea typeface="標楷體" panose="03000509000000000000" pitchFamily="65" charset="-120"/>
                <a:cs typeface="Times New Roman" pitchFamily="18" charset="0"/>
              </a:rPr>
              <a:t>本簡報共</a:t>
            </a:r>
            <a:r>
              <a:rPr lang="en-US" altLang="zh-TW" b="1" dirty="0">
                <a:solidFill>
                  <a:srgbClr val="FF0000"/>
                </a:solidFill>
                <a:latin typeface="標楷體" panose="03000509000000000000" pitchFamily="65" charset="-120"/>
                <a:ea typeface="標楷體" panose="03000509000000000000" pitchFamily="65" charset="-120"/>
                <a:cs typeface="Times New Roman" pitchFamily="18" charset="0"/>
              </a:rPr>
              <a:t>75</a:t>
            </a:r>
            <a:r>
              <a:rPr lang="zh-TW" altLang="en-US" b="1" dirty="0">
                <a:solidFill>
                  <a:srgbClr val="FF0000"/>
                </a:solidFill>
                <a:latin typeface="標楷體" panose="03000509000000000000" pitchFamily="65" charset="-120"/>
                <a:ea typeface="標楷體" panose="03000509000000000000" pitchFamily="65" charset="-120"/>
                <a:cs typeface="Times New Roman" pitchFamily="18" charset="0"/>
              </a:rPr>
              <a:t>頁，時間約</a:t>
            </a:r>
            <a:r>
              <a:rPr lang="en-US" altLang="zh-TW" b="1" dirty="0">
                <a:solidFill>
                  <a:srgbClr val="FF0000"/>
                </a:solidFill>
                <a:latin typeface="標楷體" panose="03000509000000000000" pitchFamily="65" charset="-120"/>
                <a:ea typeface="標楷體" panose="03000509000000000000" pitchFamily="65" charset="-120"/>
                <a:cs typeface="Times New Roman" pitchFamily="18" charset="0"/>
              </a:rPr>
              <a:t>100</a:t>
            </a:r>
            <a:r>
              <a:rPr lang="zh-TW" altLang="en-US" b="1" dirty="0">
                <a:solidFill>
                  <a:srgbClr val="FF0000"/>
                </a:solidFill>
                <a:latin typeface="標楷體" panose="03000509000000000000" pitchFamily="65" charset="-120"/>
                <a:ea typeface="標楷體" panose="03000509000000000000" pitchFamily="65" charset="-120"/>
                <a:cs typeface="Times New Roman" pitchFamily="18" charset="0"/>
              </a:rPr>
              <a:t>分鐘</a:t>
            </a:r>
            <a:endParaRPr lang="en-US" altLang="zh-TW" b="1" dirty="0">
              <a:solidFill>
                <a:srgbClr val="FF0000"/>
              </a:solidFill>
              <a:latin typeface="標楷體" panose="03000509000000000000" pitchFamily="65" charset="-120"/>
              <a:ea typeface="標楷體" panose="03000509000000000000" pitchFamily="65" charset="-120"/>
              <a:cs typeface="Times New Roman" pitchFamily="18" charset="0"/>
            </a:endParaRPr>
          </a:p>
          <a:p>
            <a:pPr eaLnBrk="1" hangingPunct="1">
              <a:lnSpc>
                <a:spcPct val="140000"/>
              </a:lnSpc>
            </a:pPr>
            <a:r>
              <a:rPr lang="zh-TW" altLang="en-US" b="1" dirty="0">
                <a:latin typeface="標楷體" panose="03000509000000000000" pitchFamily="65" charset="-120"/>
                <a:ea typeface="標楷體" panose="03000509000000000000" pitchFamily="65" charset="-120"/>
                <a:cs typeface="Times New Roman" pitchFamily="18" charset="0"/>
              </a:rPr>
              <a:t>共分五個部分</a:t>
            </a:r>
            <a:endParaRPr lang="en-US" altLang="zh-TW" b="1" dirty="0">
              <a:latin typeface="標楷體" panose="03000509000000000000" pitchFamily="65" charset="-120"/>
              <a:ea typeface="標楷體" panose="03000509000000000000" pitchFamily="65" charset="-120"/>
              <a:cs typeface="Times New Roman" pitchFamily="18" charset="0"/>
            </a:endParaRPr>
          </a:p>
          <a:p>
            <a:pPr marL="971550" lvl="1" indent="-514350" eaLnBrk="1" hangingPunct="1">
              <a:lnSpc>
                <a:spcPct val="140000"/>
              </a:lnSpc>
              <a:buFont typeface="Century Schoolbook"/>
              <a:buAutoNum type="arabicParenR"/>
            </a:pPr>
            <a:r>
              <a:rPr lang="zh-TW" altLang="en-US" sz="2200" b="1" dirty="0">
                <a:latin typeface="標楷體" panose="03000509000000000000" pitchFamily="65" charset="-120"/>
                <a:ea typeface="標楷體" panose="03000509000000000000" pitchFamily="65" charset="-120"/>
                <a:cs typeface="Times New Roman" pitchFamily="18" charset="0"/>
              </a:rPr>
              <a:t>新課綱的研修背景 </a:t>
            </a:r>
            <a:r>
              <a:rPr lang="en-US" altLang="zh-TW" sz="2200" b="1" dirty="0">
                <a:latin typeface="標楷體" panose="03000509000000000000" pitchFamily="65" charset="-120"/>
                <a:ea typeface="標楷體" panose="03000509000000000000" pitchFamily="65" charset="-120"/>
                <a:cs typeface="Times New Roman" pitchFamily="18" charset="0"/>
              </a:rPr>
              <a:t>p.3</a:t>
            </a:r>
          </a:p>
          <a:p>
            <a:pPr marL="971550" lvl="1" indent="-514350" eaLnBrk="1" hangingPunct="1">
              <a:lnSpc>
                <a:spcPct val="140000"/>
              </a:lnSpc>
              <a:buFont typeface="Century Schoolbook"/>
              <a:buAutoNum type="arabicParenR"/>
            </a:pPr>
            <a:r>
              <a:rPr lang="zh-TW" altLang="en-US" sz="2200" b="1" dirty="0">
                <a:latin typeface="標楷體" panose="03000509000000000000" pitchFamily="65" charset="-120"/>
                <a:ea typeface="標楷體" panose="03000509000000000000" pitchFamily="65" charset="-120"/>
                <a:cs typeface="Times New Roman" pitchFamily="18" charset="0"/>
              </a:rPr>
              <a:t>新課綱的研修歷程 </a:t>
            </a:r>
            <a:r>
              <a:rPr lang="en-US" altLang="zh-TW" sz="2200" b="1" dirty="0">
                <a:latin typeface="標楷體" panose="03000509000000000000" pitchFamily="65" charset="-120"/>
                <a:ea typeface="標楷體" panose="03000509000000000000" pitchFamily="65" charset="-120"/>
                <a:cs typeface="Times New Roman" pitchFamily="18" charset="0"/>
              </a:rPr>
              <a:t>p.17</a:t>
            </a:r>
          </a:p>
          <a:p>
            <a:pPr marL="971550" lvl="1" indent="-514350" eaLnBrk="1" hangingPunct="1">
              <a:lnSpc>
                <a:spcPct val="140000"/>
              </a:lnSpc>
              <a:buFont typeface="Century Schoolbook"/>
              <a:buAutoNum type="arabicParenR"/>
            </a:pPr>
            <a:r>
              <a:rPr lang="zh-TW" altLang="en-US" sz="2200" b="1" dirty="0">
                <a:latin typeface="標楷體" panose="03000509000000000000" pitchFamily="65" charset="-120"/>
                <a:ea typeface="標楷體" panose="03000509000000000000" pitchFamily="65" charset="-120"/>
                <a:cs typeface="Times New Roman" pitchFamily="18" charset="0"/>
              </a:rPr>
              <a:t>新課綱的重要內涵 </a:t>
            </a:r>
            <a:r>
              <a:rPr lang="en-US" altLang="zh-TW" sz="2200" b="1" dirty="0">
                <a:latin typeface="標楷體" panose="03000509000000000000" pitchFamily="65" charset="-120"/>
                <a:ea typeface="標楷體" panose="03000509000000000000" pitchFamily="65" charset="-120"/>
                <a:cs typeface="Times New Roman" pitchFamily="18" charset="0"/>
              </a:rPr>
              <a:t>p.21</a:t>
            </a:r>
          </a:p>
          <a:p>
            <a:pPr marL="971550" lvl="1" indent="-514350" eaLnBrk="1" hangingPunct="1">
              <a:lnSpc>
                <a:spcPct val="140000"/>
              </a:lnSpc>
              <a:buFont typeface="Century Schoolbook"/>
              <a:buAutoNum type="arabicParenR"/>
            </a:pPr>
            <a:r>
              <a:rPr lang="zh-TW" altLang="en-US" sz="2200" b="1" dirty="0">
                <a:latin typeface="標楷體" panose="03000509000000000000" pitchFamily="65" charset="-120"/>
                <a:ea typeface="標楷體" panose="03000509000000000000" pitchFamily="65" charset="-120"/>
                <a:cs typeface="Times New Roman" pitchFamily="18" charset="0"/>
              </a:rPr>
              <a:t>政府層級的準備 </a:t>
            </a:r>
            <a:r>
              <a:rPr lang="en-US" altLang="zh-TW" sz="2200" b="1" dirty="0">
                <a:latin typeface="標楷體" panose="03000509000000000000" pitchFamily="65" charset="-120"/>
                <a:ea typeface="標楷體" panose="03000509000000000000" pitchFamily="65" charset="-120"/>
                <a:cs typeface="Times New Roman" pitchFamily="18" charset="0"/>
              </a:rPr>
              <a:t>p.37</a:t>
            </a:r>
          </a:p>
          <a:p>
            <a:pPr marL="971550" lvl="1" indent="-514350" eaLnBrk="1" hangingPunct="1">
              <a:lnSpc>
                <a:spcPct val="140000"/>
              </a:lnSpc>
              <a:buFont typeface="Century Schoolbook"/>
              <a:buAutoNum type="arabicParenR"/>
            </a:pPr>
            <a:r>
              <a:rPr lang="zh-TW" altLang="en-US" sz="2200" b="1" dirty="0">
                <a:latin typeface="標楷體" panose="03000509000000000000" pitchFamily="65" charset="-120"/>
                <a:ea typeface="標楷體" panose="03000509000000000000" pitchFamily="65" charset="-120"/>
                <a:cs typeface="Times New Roman" pitchFamily="18" charset="0"/>
              </a:rPr>
              <a:t>學校邁向</a:t>
            </a:r>
            <a:r>
              <a:rPr lang="en-US" altLang="zh-TW" sz="2200" b="1" dirty="0">
                <a:latin typeface="標楷體" panose="03000509000000000000" pitchFamily="65" charset="-120"/>
                <a:ea typeface="標楷體" panose="03000509000000000000" pitchFamily="65" charset="-120"/>
                <a:cs typeface="Times New Roman" pitchFamily="18" charset="0"/>
              </a:rPr>
              <a:t>107</a:t>
            </a:r>
            <a:r>
              <a:rPr lang="zh-TW" altLang="en-US" sz="2200" b="1" dirty="0">
                <a:latin typeface="標楷體" panose="03000509000000000000" pitchFamily="65" charset="-120"/>
                <a:ea typeface="標楷體" panose="03000509000000000000" pitchFamily="65" charset="-120"/>
                <a:cs typeface="Times New Roman" pitchFamily="18" charset="0"/>
              </a:rPr>
              <a:t>課綱的準備 </a:t>
            </a:r>
            <a:r>
              <a:rPr lang="en-US" altLang="zh-TW" sz="2200" b="1" dirty="0">
                <a:latin typeface="標楷體" panose="03000509000000000000" pitchFamily="65" charset="-120"/>
                <a:ea typeface="標楷體" panose="03000509000000000000" pitchFamily="65" charset="-120"/>
                <a:cs typeface="Times New Roman" pitchFamily="18" charset="0"/>
              </a:rPr>
              <a:t>p.47</a:t>
            </a:r>
          </a:p>
          <a:p>
            <a:pPr eaLnBrk="1" hangingPunct="1">
              <a:lnSpc>
                <a:spcPct val="140000"/>
              </a:lnSpc>
            </a:pPr>
            <a:r>
              <a:rPr lang="zh-TW" altLang="en-US" b="1" dirty="0">
                <a:latin typeface="標楷體" panose="03000509000000000000" pitchFamily="65" charset="-120"/>
                <a:ea typeface="標楷體" panose="03000509000000000000" pitchFamily="65" charset="-120"/>
                <a:cs typeface="Times New Roman" pitchFamily="18" charset="0"/>
              </a:rPr>
              <a:t>其中提及之國中小案例可以以其他前導型學校替換</a:t>
            </a:r>
            <a:endParaRPr lang="en-US" altLang="zh-TW" b="1" dirty="0">
              <a:latin typeface="標楷體" panose="03000509000000000000" pitchFamily="65" charset="-120"/>
              <a:ea typeface="標楷體" panose="03000509000000000000" pitchFamily="65" charset="-120"/>
              <a:cs typeface="Times New Roman" pitchFamily="18" charset="0"/>
            </a:endParaRPr>
          </a:p>
          <a:p>
            <a:pPr eaLnBrk="1" hangingPunct="1">
              <a:lnSpc>
                <a:spcPct val="140000"/>
              </a:lnSpc>
            </a:pPr>
            <a:r>
              <a:rPr lang="zh-TW" altLang="en-US" b="1" dirty="0">
                <a:latin typeface="標楷體" panose="03000509000000000000" pitchFamily="65" charset="-120"/>
                <a:ea typeface="標楷體" panose="03000509000000000000" pitchFamily="65" charset="-120"/>
                <a:cs typeface="Times New Roman" pitchFamily="18" charset="0"/>
              </a:rPr>
              <a:t>簡報後附上兩個討論與議題可提供實作時運用</a:t>
            </a:r>
            <a:endParaRPr lang="en-US" altLang="zh-TW" b="1" dirty="0">
              <a:latin typeface="標楷體" panose="03000509000000000000" pitchFamily="65" charset="-120"/>
              <a:ea typeface="標楷體" panose="03000509000000000000" pitchFamily="65" charset="-120"/>
              <a:cs typeface="Times New Roman" pitchFamily="18" charset="0"/>
            </a:endParaRPr>
          </a:p>
          <a:p>
            <a:pPr eaLnBrk="1" hangingPunct="1">
              <a:lnSpc>
                <a:spcPct val="140000"/>
              </a:lnSpc>
            </a:pPr>
            <a:r>
              <a:rPr lang="zh-TW" altLang="en-US" b="1" dirty="0">
                <a:latin typeface="標楷體" panose="03000509000000000000" pitchFamily="65" charset="-120"/>
                <a:ea typeface="標楷體" panose="03000509000000000000" pitchFamily="65" charset="-120"/>
                <a:cs typeface="Times New Roman" pitchFamily="18" charset="0"/>
              </a:rPr>
              <a:t>宣講時請參考備註欄的簡報說明</a:t>
            </a:r>
          </a:p>
          <a:p>
            <a:pPr marL="0" indent="0" eaLnBrk="1" hangingPunct="1">
              <a:lnSpc>
                <a:spcPct val="140000"/>
              </a:lnSpc>
              <a:buNone/>
            </a:pPr>
            <a:endParaRPr lang="zh-TW" altLang="en-US" b="1" dirty="0">
              <a:latin typeface="標楷體" panose="03000509000000000000" pitchFamily="65" charset="-120"/>
              <a:ea typeface="標楷體" panose="03000509000000000000" pitchFamily="65" charset="-120"/>
              <a:cs typeface="Times New Roman" pitchFamily="18" charset="0"/>
            </a:endParaRPr>
          </a:p>
        </p:txBody>
      </p:sp>
      <p:sp>
        <p:nvSpPr>
          <p:cNvPr id="201731" name="投影片編號版面配置區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92F380AF-B8BE-493B-B3BE-45D4EBF0571B}" type="slidenum">
              <a:rPr lang="zh-TW" altLang="en-US" smtClean="0">
                <a:latin typeface="Times New Roman" pitchFamily="18" charset="0"/>
                <a:ea typeface="標楷體" pitchFamily="65" charset="-120"/>
                <a:cs typeface="Times New Roman" pitchFamily="18" charset="0"/>
              </a:rPr>
              <a:pPr/>
              <a:t>2</a:t>
            </a:fld>
            <a:endParaRPr lang="en-US" altLang="zh-TW">
              <a:latin typeface="Times New Roman" pitchFamily="18" charset="0"/>
              <a:ea typeface="標楷體" pitchFamily="65" charset="-12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Shape 550"/>
          <p:cNvSpPr txBox="1">
            <a:spLocks noGrp="1"/>
          </p:cNvSpPr>
          <p:nvPr>
            <p:ph type="title"/>
          </p:nvPr>
        </p:nvSpPr>
        <p:spPr>
          <a:xfrm>
            <a:off x="323850" y="334963"/>
            <a:ext cx="8520113" cy="1054100"/>
          </a:xfrm>
          <a:ln>
            <a:noFill/>
          </a:ln>
        </p:spPr>
        <p:style>
          <a:lnRef idx="2">
            <a:schemeClr val="accent2"/>
          </a:lnRef>
          <a:fillRef idx="1">
            <a:schemeClr val="lt1"/>
          </a:fillRef>
          <a:effectRef idx="0">
            <a:schemeClr val="accent2"/>
          </a:effectRef>
          <a:fontRef idx="minor">
            <a:schemeClr val="dk1"/>
          </a:fontRef>
        </p:style>
        <p:txBody>
          <a:bodyPr>
            <a:noAutofit/>
          </a:bodyPr>
          <a:lstStyle/>
          <a:p>
            <a:pPr eaLnBrk="1" fontAlgn="auto" hangingPunct="1">
              <a:buSzPct val="25000"/>
              <a:defRPr/>
            </a:pPr>
            <a:r>
              <a:rPr lang="en-US" sz="4000" b="1" dirty="0" err="1">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Arial"/>
              </a:rPr>
              <a:t>課程願景：適性揚才</a:t>
            </a:r>
            <a:r>
              <a:rPr lang="en-US" sz="4000" b="1" dirty="0">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Arial"/>
              </a:rPr>
              <a:t>  </a:t>
            </a:r>
            <a:r>
              <a:rPr lang="en-US" sz="4000" b="1" dirty="0" err="1">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Arial"/>
              </a:rPr>
              <a:t>終身學習</a:t>
            </a:r>
            <a:endParaRPr lang="en-US" sz="4000" b="1" dirty="0">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Arial"/>
            </a:endParaRPr>
          </a:p>
        </p:txBody>
      </p:sp>
      <p:sp>
        <p:nvSpPr>
          <p:cNvPr id="253954" name="投影片編號版面配置區 10"/>
          <p:cNvSpPr>
            <a:spLocks noGrp="1"/>
          </p:cNvSpPr>
          <p:nvPr>
            <p:ph type="sldNum" sz="quarter" idx="10"/>
          </p:nvPr>
        </p:nvSpPr>
        <p:spPr bwMode="auto">
          <a:noFill/>
          <a:ln>
            <a:miter lim="800000"/>
            <a:headEnd/>
            <a:tailEnd/>
          </a:ln>
        </p:spPr>
        <p:txBody>
          <a:bodyPr/>
          <a:lstStyle/>
          <a:p>
            <a:fld id="{6C458E67-BF6D-41B4-8E61-598BDC1EDDE4}" type="slidenum">
              <a:rPr lang="en-US" altLang="zh-TW" smtClean="0">
                <a:latin typeface="Times New Roman" pitchFamily="18" charset="0"/>
                <a:ea typeface="標楷體" pitchFamily="65" charset="-120"/>
                <a:cs typeface="Times New Roman" pitchFamily="18" charset="0"/>
              </a:rPr>
              <a:pPr/>
              <a:t>29</a:t>
            </a:fld>
            <a:endParaRPr lang="en-US" altLang="zh-TW">
              <a:latin typeface="Times New Roman" pitchFamily="18" charset="0"/>
              <a:ea typeface="標楷體" pitchFamily="65" charset="-120"/>
              <a:cs typeface="Times New Roman" pitchFamily="18" charset="0"/>
            </a:endParaRPr>
          </a:p>
        </p:txBody>
      </p:sp>
      <p:sp>
        <p:nvSpPr>
          <p:cNvPr id="253955" name="Shape 552"/>
          <p:cNvSpPr>
            <a:spLocks noChangeArrowheads="1"/>
          </p:cNvSpPr>
          <p:nvPr/>
        </p:nvSpPr>
        <p:spPr bwMode="auto">
          <a:xfrm>
            <a:off x="635000" y="4786313"/>
            <a:ext cx="8208963" cy="1428750"/>
          </a:xfrm>
          <a:prstGeom prst="rect">
            <a:avLst/>
          </a:prstGeom>
          <a:noFill/>
          <a:ln w="9525">
            <a:noFill/>
            <a:miter lim="800000"/>
            <a:headEnd/>
            <a:tailEnd/>
          </a:ln>
        </p:spPr>
        <p:txBody>
          <a:bodyPr lIns="91425" tIns="45700" rIns="91425" bIns="45700"/>
          <a:lstStyle/>
          <a:p>
            <a:pPr algn="ctr">
              <a:lnSpc>
                <a:spcPct val="150000"/>
              </a:lnSpc>
              <a:buClr>
                <a:srgbClr val="000000"/>
              </a:buClr>
              <a:buSzPct val="25000"/>
              <a:buFont typeface="Arial" charset="0"/>
              <a:buNone/>
            </a:pPr>
            <a:r>
              <a:rPr lang="en-US" sz="2400" b="1">
                <a:solidFill>
                  <a:srgbClr val="000000"/>
                </a:solidFill>
                <a:latin typeface="Times New Roman" pitchFamily="18" charset="0"/>
                <a:ea typeface="標楷體" pitchFamily="65" charset="-120"/>
                <a:cs typeface="Times New Roman" pitchFamily="18" charset="0"/>
                <a:sym typeface="Arial" charset="0"/>
              </a:rPr>
              <a:t>秉持</a:t>
            </a:r>
            <a:r>
              <a:rPr lang="en-US" sz="2400" b="1">
                <a:solidFill>
                  <a:srgbClr val="C00000"/>
                </a:solidFill>
                <a:latin typeface="Times New Roman" pitchFamily="18" charset="0"/>
                <a:ea typeface="標楷體" pitchFamily="65" charset="-120"/>
                <a:cs typeface="Times New Roman" pitchFamily="18" charset="0"/>
                <a:sym typeface="Arial" charset="0"/>
              </a:rPr>
              <a:t>自發、互動、共好</a:t>
            </a:r>
            <a:r>
              <a:rPr lang="en-US" sz="2400" b="1">
                <a:solidFill>
                  <a:srgbClr val="000000"/>
                </a:solidFill>
                <a:latin typeface="Times New Roman" pitchFamily="18" charset="0"/>
                <a:ea typeface="標楷體" pitchFamily="65" charset="-120"/>
                <a:cs typeface="Times New Roman" pitchFamily="18" charset="0"/>
                <a:sym typeface="Arial" charset="0"/>
              </a:rPr>
              <a:t>的理念，透過與</a:t>
            </a:r>
            <a:r>
              <a:rPr lang="en-US" sz="2400" b="1">
                <a:solidFill>
                  <a:srgbClr val="C00000"/>
                </a:solidFill>
                <a:latin typeface="Times New Roman" pitchFamily="18" charset="0"/>
                <a:ea typeface="標楷體" pitchFamily="65" charset="-120"/>
                <a:cs typeface="Times New Roman" pitchFamily="18" charset="0"/>
                <a:sym typeface="Arial" charset="0"/>
              </a:rPr>
              <a:t>生活情境的結合</a:t>
            </a:r>
            <a:r>
              <a:rPr lang="en-US" sz="2400" b="1">
                <a:solidFill>
                  <a:srgbClr val="000000"/>
                </a:solidFill>
                <a:latin typeface="Times New Roman" pitchFamily="18" charset="0"/>
                <a:ea typeface="標楷體" pitchFamily="65" charset="-120"/>
                <a:cs typeface="Times New Roman" pitchFamily="18" charset="0"/>
                <a:sym typeface="Arial" charset="0"/>
              </a:rPr>
              <a:t>，</a:t>
            </a:r>
          </a:p>
          <a:p>
            <a:pPr algn="ctr">
              <a:lnSpc>
                <a:spcPct val="150000"/>
              </a:lnSpc>
              <a:buClr>
                <a:srgbClr val="000000"/>
              </a:buClr>
              <a:buSzPct val="25000"/>
              <a:buFont typeface="Arial" charset="0"/>
              <a:buNone/>
            </a:pPr>
            <a:r>
              <a:rPr lang="en-US" sz="2400" b="1">
                <a:solidFill>
                  <a:srgbClr val="000000"/>
                </a:solidFill>
                <a:latin typeface="Times New Roman" pitchFamily="18" charset="0"/>
                <a:ea typeface="標楷體" pitchFamily="65" charset="-120"/>
                <a:cs typeface="Times New Roman" pitchFamily="18" charset="0"/>
                <a:sym typeface="Arial" charset="0"/>
              </a:rPr>
              <a:t>學生能夠</a:t>
            </a:r>
            <a:r>
              <a:rPr lang="en-US" sz="2400" b="1">
                <a:solidFill>
                  <a:srgbClr val="C00000"/>
                </a:solidFill>
                <a:latin typeface="Times New Roman" pitchFamily="18" charset="0"/>
                <a:ea typeface="標楷體" pitchFamily="65" charset="-120"/>
                <a:cs typeface="Times New Roman" pitchFamily="18" charset="0"/>
                <a:sym typeface="Arial" charset="0"/>
              </a:rPr>
              <a:t>理解所學</a:t>
            </a:r>
            <a:r>
              <a:rPr lang="en-US" sz="2400" b="1">
                <a:solidFill>
                  <a:srgbClr val="000000"/>
                </a:solidFill>
                <a:latin typeface="Times New Roman" pitchFamily="18" charset="0"/>
                <a:ea typeface="標楷體" pitchFamily="65" charset="-120"/>
                <a:cs typeface="Times New Roman" pitchFamily="18" charset="0"/>
                <a:sym typeface="Arial" charset="0"/>
              </a:rPr>
              <a:t>，進而</a:t>
            </a:r>
            <a:r>
              <a:rPr lang="en-US" sz="2400" b="1">
                <a:solidFill>
                  <a:srgbClr val="C00000"/>
                </a:solidFill>
                <a:latin typeface="Times New Roman" pitchFamily="18" charset="0"/>
                <a:ea typeface="標楷體" pitchFamily="65" charset="-120"/>
                <a:cs typeface="Times New Roman" pitchFamily="18" charset="0"/>
                <a:sym typeface="Arial" charset="0"/>
              </a:rPr>
              <a:t>整合和運用所學</a:t>
            </a:r>
            <a:r>
              <a:rPr lang="en-US" sz="2400" b="1">
                <a:solidFill>
                  <a:srgbClr val="000000"/>
                </a:solidFill>
                <a:latin typeface="Times New Roman" pitchFamily="18" charset="0"/>
                <a:ea typeface="標楷體" pitchFamily="65" charset="-120"/>
                <a:cs typeface="Times New Roman" pitchFamily="18" charset="0"/>
                <a:sym typeface="Arial" charset="0"/>
              </a:rPr>
              <a:t>，</a:t>
            </a:r>
          </a:p>
          <a:p>
            <a:pPr algn="ctr">
              <a:lnSpc>
                <a:spcPct val="150000"/>
              </a:lnSpc>
              <a:buClr>
                <a:srgbClr val="000000"/>
              </a:buClr>
              <a:buSzPct val="25000"/>
              <a:buFont typeface="Arial" charset="0"/>
              <a:buNone/>
            </a:pPr>
            <a:r>
              <a:rPr lang="en-US" sz="2400" b="1">
                <a:solidFill>
                  <a:srgbClr val="000000"/>
                </a:solidFill>
                <a:latin typeface="Times New Roman" pitchFamily="18" charset="0"/>
                <a:ea typeface="標楷體" pitchFamily="65" charset="-120"/>
                <a:cs typeface="Times New Roman" pitchFamily="18" charset="0"/>
                <a:sym typeface="Arial" charset="0"/>
              </a:rPr>
              <a:t>解決問題、推陳出新，成為與時俱進的</a:t>
            </a:r>
            <a:r>
              <a:rPr lang="en-US" sz="2400" b="1">
                <a:solidFill>
                  <a:srgbClr val="C00000"/>
                </a:solidFill>
                <a:latin typeface="Times New Roman" pitchFamily="18" charset="0"/>
                <a:ea typeface="標楷體" pitchFamily="65" charset="-120"/>
                <a:cs typeface="Times New Roman" pitchFamily="18" charset="0"/>
                <a:sym typeface="Arial" charset="0"/>
              </a:rPr>
              <a:t>終身學習者</a:t>
            </a:r>
            <a:r>
              <a:rPr lang="en-US" sz="2400" b="1">
                <a:solidFill>
                  <a:srgbClr val="000000"/>
                </a:solidFill>
                <a:latin typeface="Times New Roman" pitchFamily="18" charset="0"/>
                <a:ea typeface="標楷體" pitchFamily="65" charset="-120"/>
                <a:cs typeface="Times New Roman" pitchFamily="18" charset="0"/>
                <a:sym typeface="Arial" charset="0"/>
              </a:rPr>
              <a:t>。</a:t>
            </a:r>
          </a:p>
        </p:txBody>
      </p:sp>
      <p:pic>
        <p:nvPicPr>
          <p:cNvPr id="253956" name="圖片 7" descr="15-1410140R219555.jpg"/>
          <p:cNvPicPr>
            <a:picLocks noChangeAspect="1"/>
          </p:cNvPicPr>
          <p:nvPr/>
        </p:nvPicPr>
        <p:blipFill>
          <a:blip r:embed="rId3" cstate="print"/>
          <a:srcRect l="-166" b="4749"/>
          <a:stretch>
            <a:fillRect/>
          </a:stretch>
        </p:blipFill>
        <p:spPr bwMode="auto">
          <a:xfrm>
            <a:off x="428625" y="1214438"/>
            <a:ext cx="2738438" cy="3429000"/>
          </a:xfrm>
          <a:prstGeom prst="rect">
            <a:avLst/>
          </a:prstGeom>
          <a:noFill/>
          <a:ln w="9525">
            <a:noFill/>
            <a:miter lim="800000"/>
            <a:headEnd/>
            <a:tailEnd/>
          </a:ln>
        </p:spPr>
      </p:pic>
      <p:pic>
        <p:nvPicPr>
          <p:cNvPr id="253957" name="圖片 8" descr="depositphotos_7235975-Green-vector-tree.jpg"/>
          <p:cNvPicPr>
            <a:picLocks noChangeAspect="1"/>
          </p:cNvPicPr>
          <p:nvPr/>
        </p:nvPicPr>
        <p:blipFill>
          <a:blip r:embed="rId4" cstate="print"/>
          <a:srcRect l="4961" r="4088" b="6734"/>
          <a:stretch>
            <a:fillRect/>
          </a:stretch>
        </p:blipFill>
        <p:spPr bwMode="auto">
          <a:xfrm>
            <a:off x="3500438" y="1214438"/>
            <a:ext cx="2262187" cy="3357562"/>
          </a:xfrm>
          <a:prstGeom prst="rect">
            <a:avLst/>
          </a:prstGeom>
          <a:noFill/>
          <a:ln w="9525">
            <a:noFill/>
            <a:miter lim="800000"/>
            <a:headEnd/>
            <a:tailEnd/>
          </a:ln>
        </p:spPr>
      </p:pic>
      <p:pic>
        <p:nvPicPr>
          <p:cNvPr id="253958" name="圖片 9" descr="depositphotos_10491259-Abstract-spring-time-tree.jpg"/>
          <p:cNvPicPr>
            <a:picLocks noChangeAspect="1"/>
          </p:cNvPicPr>
          <p:nvPr/>
        </p:nvPicPr>
        <p:blipFill>
          <a:blip r:embed="rId5" cstate="print"/>
          <a:srcRect t="4689" b="23637"/>
          <a:stretch>
            <a:fillRect/>
          </a:stretch>
        </p:blipFill>
        <p:spPr bwMode="auto">
          <a:xfrm>
            <a:off x="5857875" y="1295400"/>
            <a:ext cx="2879725" cy="3357563"/>
          </a:xfrm>
          <a:prstGeom prst="rect">
            <a:avLst/>
          </a:prstGeom>
          <a:noFill/>
          <a:ln w="9525">
            <a:noFill/>
            <a:miter lim="800000"/>
            <a:headEnd/>
            <a:tailEnd/>
          </a:ln>
        </p:spPr>
      </p:pic>
      <p:sp>
        <p:nvSpPr>
          <p:cNvPr id="2" name="弧形箭號 (下彎) 1"/>
          <p:cNvSpPr/>
          <p:nvPr/>
        </p:nvSpPr>
        <p:spPr>
          <a:xfrm>
            <a:off x="635000" y="4572000"/>
            <a:ext cx="8102600" cy="214313"/>
          </a:xfrm>
          <a:prstGeom prst="curvedDownArrow">
            <a:avLst/>
          </a:prstGeom>
          <a:solidFill>
            <a:srgbClr val="663300"/>
          </a:solidFill>
          <a:ln>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schemeClr val="tx1"/>
              </a:solidFill>
            </a:endParaRPr>
          </a:p>
        </p:txBody>
      </p:sp>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Shape 558"/>
          <p:cNvSpPr>
            <a:spLocks noGrp="1"/>
          </p:cNvSpPr>
          <p:nvPr>
            <p:ph type="title"/>
          </p:nvPr>
        </p:nvSpPr>
        <p:spPr bwMode="auto">
          <a:xfrm>
            <a:off x="398463" y="307975"/>
            <a:ext cx="8520112" cy="763588"/>
          </a:xfrm>
        </p:spPr>
        <p:txBody>
          <a:bodyPr wrap="square" numCol="1" compatLnSpc="1">
            <a:prstTxWarp prst="textNoShape">
              <a:avLst/>
            </a:prstTxWarp>
          </a:bodyPr>
          <a:lstStyle/>
          <a:p>
            <a:pPr eaLnBrk="1" hangingPunct="1">
              <a:spcBef>
                <a:spcPct val="0"/>
              </a:spcBef>
              <a:spcAft>
                <a:spcPct val="0"/>
              </a:spcAft>
              <a:buSzPct val="25000"/>
            </a:pPr>
            <a:r>
              <a:rPr lang="en-US" sz="3600" b="1" dirty="0" err="1">
                <a:solidFill>
                  <a:srgbClr val="0000FF"/>
                </a:solidFill>
                <a:latin typeface="標楷體" pitchFamily="65" charset="-120"/>
                <a:ea typeface="標楷體" pitchFamily="65" charset="-120"/>
                <a:cs typeface="Arial" charset="0"/>
                <a:sym typeface="Arial" charset="0"/>
              </a:rPr>
              <a:t>課程架構</a:t>
            </a:r>
            <a:r>
              <a:rPr lang="en-US" altLang="zh-TW" sz="3600" b="1" dirty="0">
                <a:solidFill>
                  <a:srgbClr val="0000FF"/>
                </a:solidFill>
                <a:latin typeface="標楷體" pitchFamily="65" charset="-120"/>
                <a:ea typeface="標楷體" pitchFamily="65" charset="-120"/>
                <a:cs typeface="Arial" charset="0"/>
                <a:sym typeface="Arial" charset="0"/>
              </a:rPr>
              <a:t>--</a:t>
            </a:r>
            <a:r>
              <a:rPr lang="en-US" sz="3600" b="1" dirty="0" err="1">
                <a:solidFill>
                  <a:srgbClr val="0000FF"/>
                </a:solidFill>
                <a:latin typeface="標楷體" pitchFamily="65" charset="-120"/>
                <a:ea typeface="標楷體" pitchFamily="65" charset="-120"/>
                <a:cs typeface="Arial" charset="0"/>
                <a:sym typeface="Arial" charset="0"/>
              </a:rPr>
              <a:t>各學習階段課程類型</a:t>
            </a:r>
            <a:endParaRPr lang="en-US" sz="3600" b="1" dirty="0">
              <a:solidFill>
                <a:srgbClr val="0000FF"/>
              </a:solidFill>
              <a:latin typeface="標楷體" pitchFamily="65" charset="-120"/>
              <a:ea typeface="標楷體" pitchFamily="65" charset="-120"/>
              <a:cs typeface="Arial" charset="0"/>
              <a:sym typeface="Arial" charset="0"/>
            </a:endParaRPr>
          </a:p>
        </p:txBody>
      </p:sp>
      <p:sp>
        <p:nvSpPr>
          <p:cNvPr id="256002" name="投影片編號版面配置區 5"/>
          <p:cNvSpPr>
            <a:spLocks noGrp="1"/>
          </p:cNvSpPr>
          <p:nvPr>
            <p:ph type="sldNum" sz="quarter" idx="10"/>
          </p:nvPr>
        </p:nvSpPr>
        <p:spPr bwMode="auto">
          <a:noFill/>
          <a:ln>
            <a:miter lim="800000"/>
            <a:headEnd/>
            <a:tailEnd/>
          </a:ln>
        </p:spPr>
        <p:txBody>
          <a:bodyPr/>
          <a:lstStyle/>
          <a:p>
            <a:fld id="{7C6EB9E4-5A66-4725-A067-20409C3E19A4}" type="slidenum">
              <a:rPr lang="en-US" altLang="zh-TW" smtClean="0">
                <a:latin typeface="標楷體" pitchFamily="65" charset="-120"/>
                <a:ea typeface="標楷體" pitchFamily="65" charset="-120"/>
                <a:cs typeface="Calibri" pitchFamily="34" charset="0"/>
              </a:rPr>
              <a:pPr/>
              <a:t>30</a:t>
            </a:fld>
            <a:endParaRPr lang="en-US" altLang="zh-TW">
              <a:latin typeface="標楷體" pitchFamily="65" charset="-120"/>
              <a:ea typeface="標楷體" pitchFamily="65" charset="-120"/>
              <a:cs typeface="Calibri" pitchFamily="34" charset="0"/>
            </a:endParaRPr>
          </a:p>
        </p:txBody>
      </p:sp>
      <p:pic>
        <p:nvPicPr>
          <p:cNvPr id="256003" name="Shape 560"/>
          <p:cNvPicPr preferRelativeResize="0">
            <a:picLocks noChangeAspect="1" noChangeArrowheads="1"/>
          </p:cNvPicPr>
          <p:nvPr/>
        </p:nvPicPr>
        <p:blipFill>
          <a:blip r:embed="rId3" cstate="print"/>
          <a:srcRect/>
          <a:stretch>
            <a:fillRect/>
          </a:stretch>
        </p:blipFill>
        <p:spPr bwMode="auto">
          <a:xfrm>
            <a:off x="468313" y="981075"/>
            <a:ext cx="8112125" cy="5759450"/>
          </a:xfrm>
          <a:prstGeom prst="rect">
            <a:avLst/>
          </a:prstGeom>
          <a:noFill/>
          <a:ln w="9525">
            <a:noFill/>
            <a:miter lim="800000"/>
            <a:headEnd/>
            <a:tailEnd/>
          </a:ln>
        </p:spPr>
      </p:pic>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Shape 566"/>
          <p:cNvSpPr>
            <a:spLocks noGrp="1"/>
          </p:cNvSpPr>
          <p:nvPr>
            <p:ph type="title"/>
          </p:nvPr>
        </p:nvSpPr>
        <p:spPr bwMode="auto">
          <a:xfrm>
            <a:off x="900113" y="260350"/>
            <a:ext cx="7467600" cy="1008063"/>
          </a:xfrm>
        </p:spPr>
        <p:txBody>
          <a:bodyPr wrap="square" lIns="91425" tIns="45700" rIns="91425" bIns="45700" numCol="1" anchor="ctr" anchorCtr="0" compatLnSpc="1">
            <a:prstTxWarp prst="textNoShape">
              <a:avLst/>
            </a:prstTxWarp>
          </a:bodyPr>
          <a:lstStyle/>
          <a:p>
            <a:pPr algn="ctr" eaLnBrk="1" hangingPunct="1">
              <a:buSzPct val="25000"/>
            </a:pPr>
            <a:r>
              <a:rPr lang="en-US" sz="3600" b="1" cap="none" dirty="0" err="1">
                <a:solidFill>
                  <a:srgbClr val="0000FF"/>
                </a:solidFill>
                <a:latin typeface="標楷體" pitchFamily="65" charset="-120"/>
                <a:ea typeface="標楷體" pitchFamily="65" charset="-120"/>
                <a:cs typeface="Arial" charset="0"/>
                <a:sym typeface="Arial" charset="0"/>
              </a:rPr>
              <a:t>課程之連貫統整與多元適性</a:t>
            </a:r>
            <a:endParaRPr lang="en-US" sz="3600" b="1" cap="none" dirty="0">
              <a:solidFill>
                <a:srgbClr val="0000FF"/>
              </a:solidFill>
              <a:latin typeface="標楷體" pitchFamily="65" charset="-120"/>
              <a:ea typeface="標楷體" pitchFamily="65" charset="-120"/>
              <a:cs typeface="Arial" charset="0"/>
              <a:sym typeface="Arial" charset="0"/>
            </a:endParaRPr>
          </a:p>
        </p:txBody>
      </p:sp>
      <p:pic>
        <p:nvPicPr>
          <p:cNvPr id="258050" name="Shape 567"/>
          <p:cNvPicPr preferRelativeResize="0">
            <a:picLocks noGrp="1"/>
          </p:cNvPicPr>
          <p:nvPr>
            <p:ph sz="quarter" idx="1"/>
          </p:nvPr>
        </p:nvPicPr>
        <p:blipFill>
          <a:blip r:embed="rId3" cstate="print"/>
          <a:srcRect l="-243" r="2"/>
          <a:stretch>
            <a:fillRect/>
          </a:stretch>
        </p:blipFill>
        <p:spPr>
          <a:xfrm>
            <a:off x="741363" y="1169988"/>
            <a:ext cx="7402512" cy="5259387"/>
          </a:xfrm>
        </p:spPr>
      </p:pic>
      <p:sp>
        <p:nvSpPr>
          <p:cNvPr id="258051" name="投影片編號版面配置區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DE29AA9C-B573-4257-B603-787B55E8898B}" type="slidenum">
              <a:rPr lang="zh-TW" altLang="en-US" smtClean="0">
                <a:latin typeface="標楷體" pitchFamily="65" charset="-120"/>
                <a:ea typeface="標楷體" pitchFamily="65" charset="-120"/>
              </a:rPr>
              <a:pPr/>
              <a:t>31</a:t>
            </a:fld>
            <a:endParaRPr lang="en-US" altLang="zh-TW">
              <a:latin typeface="標楷體" pitchFamily="65" charset="-120"/>
              <a:ea typeface="標楷體" pitchFamily="65" charset="-120"/>
            </a:endParaRP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7" name="Shape 573"/>
          <p:cNvSpPr txBox="1">
            <a:spLocks noChangeArrowheads="1"/>
          </p:cNvSpPr>
          <p:nvPr/>
        </p:nvSpPr>
        <p:spPr bwMode="auto">
          <a:xfrm>
            <a:off x="587375" y="100013"/>
            <a:ext cx="8180388" cy="763587"/>
          </a:xfrm>
          <a:prstGeom prst="rect">
            <a:avLst/>
          </a:prstGeom>
          <a:noFill/>
          <a:ln w="9525">
            <a:noFill/>
            <a:miter lim="800000"/>
            <a:headEnd/>
            <a:tailEnd/>
          </a:ln>
        </p:spPr>
        <p:txBody>
          <a:bodyPr lIns="91425" tIns="91425" rIns="91425" bIns="91425"/>
          <a:lstStyle/>
          <a:p>
            <a:pPr algn="ctr">
              <a:buClr>
                <a:srgbClr val="000000"/>
              </a:buClr>
              <a:buSzPct val="25000"/>
              <a:buFont typeface="Arial" charset="0"/>
              <a:buNone/>
            </a:pPr>
            <a:r>
              <a:rPr lang="zh-TW" altLang="en-US" sz="3600" b="1" dirty="0">
                <a:solidFill>
                  <a:srgbClr val="0000FF"/>
                </a:solidFill>
                <a:latin typeface="標楷體" pitchFamily="65" charset="-120"/>
                <a:ea typeface="標楷體" pitchFamily="65" charset="-120"/>
                <a:cs typeface="Arial" charset="0"/>
                <a:sym typeface="Arial" charset="0"/>
              </a:rPr>
              <a:t>國民中學及國民小學</a:t>
            </a:r>
            <a:r>
              <a:rPr lang="en-US" sz="3600" b="1" dirty="0" err="1">
                <a:solidFill>
                  <a:srgbClr val="0000FF"/>
                </a:solidFill>
                <a:latin typeface="標楷體" pitchFamily="65" charset="-120"/>
                <a:ea typeface="標楷體" pitchFamily="65" charset="-120"/>
                <a:cs typeface="Arial" charset="0"/>
                <a:sym typeface="Arial" charset="0"/>
              </a:rPr>
              <a:t>課程</a:t>
            </a:r>
            <a:r>
              <a:rPr lang="en-US" sz="3600" b="1" dirty="0" err="1">
                <a:solidFill>
                  <a:srgbClr val="0000FF"/>
                </a:solidFill>
                <a:latin typeface="標楷體" pitchFamily="65" charset="-120"/>
                <a:ea typeface="標楷體" pitchFamily="65" charset="-120"/>
                <a:cs typeface="Arial" charset="0"/>
              </a:rPr>
              <a:t>規劃</a:t>
            </a:r>
            <a:endParaRPr lang="en-US" sz="3600" b="1" dirty="0">
              <a:solidFill>
                <a:srgbClr val="0000FF"/>
              </a:solidFill>
              <a:latin typeface="標楷體" pitchFamily="65" charset="-120"/>
              <a:ea typeface="標楷體" pitchFamily="65" charset="-120"/>
              <a:cs typeface="Arial" charset="0"/>
            </a:endParaRPr>
          </a:p>
        </p:txBody>
      </p:sp>
      <p:sp>
        <p:nvSpPr>
          <p:cNvPr id="260098" name="投影片編號版面配置區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03433DAC-2CDF-4276-8F07-1150CE3CD796}" type="slidenum">
              <a:rPr lang="zh-TW" altLang="en-US" smtClean="0">
                <a:latin typeface="Arial" charset="0"/>
                <a:ea typeface="新細明體" charset="-120"/>
              </a:rPr>
              <a:pPr/>
              <a:t>32</a:t>
            </a:fld>
            <a:endParaRPr lang="en-US" altLang="zh-TW">
              <a:latin typeface="Arial" charset="0"/>
              <a:ea typeface="新細明體" charset="-120"/>
            </a:endParaRPr>
          </a:p>
        </p:txBody>
      </p:sp>
      <p:grpSp>
        <p:nvGrpSpPr>
          <p:cNvPr id="260099" name="群組 2"/>
          <p:cNvGrpSpPr>
            <a:grpSpLocks/>
          </p:cNvGrpSpPr>
          <p:nvPr/>
        </p:nvGrpSpPr>
        <p:grpSpPr bwMode="auto">
          <a:xfrm>
            <a:off x="611188" y="765175"/>
            <a:ext cx="7705725" cy="6092825"/>
            <a:chOff x="611560" y="764704"/>
            <a:chExt cx="7500990" cy="6021300"/>
          </a:xfrm>
        </p:grpSpPr>
        <p:pic>
          <p:nvPicPr>
            <p:cNvPr id="260100" name="Shape 574"/>
            <p:cNvPicPr preferRelativeResize="0">
              <a:picLocks noChangeAspect="1" noChangeArrowheads="1"/>
            </p:cNvPicPr>
            <p:nvPr/>
          </p:nvPicPr>
          <p:blipFill>
            <a:blip r:embed="rId3" cstate="print"/>
            <a:srcRect t="754"/>
            <a:stretch>
              <a:fillRect/>
            </a:stretch>
          </p:blipFill>
          <p:spPr bwMode="auto">
            <a:xfrm>
              <a:off x="611560" y="764704"/>
              <a:ext cx="7500990" cy="6021300"/>
            </a:xfrm>
            <a:prstGeom prst="rect">
              <a:avLst/>
            </a:prstGeom>
            <a:noFill/>
            <a:ln w="9525">
              <a:noFill/>
              <a:miter lim="800000"/>
              <a:headEnd/>
              <a:tailEnd/>
            </a:ln>
          </p:spPr>
        </p:pic>
        <p:sp>
          <p:nvSpPr>
            <p:cNvPr id="2" name="矩形 1"/>
            <p:cNvSpPr/>
            <p:nvPr/>
          </p:nvSpPr>
          <p:spPr>
            <a:xfrm>
              <a:off x="2915634" y="2529676"/>
              <a:ext cx="1223895" cy="1763403"/>
            </a:xfrm>
            <a:prstGeom prst="rect">
              <a:avLst/>
            </a:prstGeom>
            <a:solidFill>
              <a:schemeClr val="bg2"/>
            </a:solidFill>
          </p:spPr>
          <p:style>
            <a:lnRef idx="1">
              <a:schemeClr val="accent4"/>
            </a:lnRef>
            <a:fillRef idx="2">
              <a:schemeClr val="accent4"/>
            </a:fillRef>
            <a:effectRef idx="1">
              <a:schemeClr val="accent4"/>
            </a:effectRef>
            <a:fontRef idx="minor">
              <a:schemeClr val="dk1"/>
            </a:fontRef>
          </p:style>
          <p:txBody>
            <a:bodyPr anchor="ctr"/>
            <a:lstStyle/>
            <a:p>
              <a:pPr algn="ctr">
                <a:defRPr/>
              </a:pPr>
              <a:r>
                <a:rPr lang="zh-TW" altLang="en-US" sz="1600" dirty="0">
                  <a:solidFill>
                    <a:srgbClr val="920000"/>
                  </a:solidFill>
                  <a:latin typeface="Times New Roman" panose="02020603050405020304" pitchFamily="18" charset="0"/>
                  <a:ea typeface="標楷體" panose="03000509000000000000" pitchFamily="65" charset="-120"/>
                  <a:cs typeface="Times New Roman" panose="02020603050405020304" pitchFamily="18" charset="0"/>
                </a:rPr>
                <a:t>生活課程</a:t>
              </a:r>
              <a:endParaRPr lang="en-US" altLang="zh-TW" sz="1600" dirty="0">
                <a:solidFill>
                  <a:srgbClr val="920000"/>
                </a:solidFill>
                <a:latin typeface="Times New Roman" panose="02020603050405020304" pitchFamily="18" charset="0"/>
                <a:ea typeface="標楷體" panose="03000509000000000000" pitchFamily="65" charset="-120"/>
                <a:cs typeface="Times New Roman" panose="02020603050405020304" pitchFamily="18" charset="0"/>
              </a:endParaRPr>
            </a:p>
            <a:p>
              <a:pPr algn="ctr">
                <a:defRPr/>
              </a:pPr>
              <a:r>
                <a:rPr lang="en-US" altLang="zh-TW" sz="1600" dirty="0">
                  <a:solidFill>
                    <a:srgbClr val="920000"/>
                  </a:solidFill>
                  <a:latin typeface="Times New Roman" panose="02020603050405020304" pitchFamily="18" charset="0"/>
                  <a:ea typeface="標楷體" panose="03000509000000000000" pitchFamily="65" charset="-120"/>
                  <a:cs typeface="Times New Roman" panose="02020603050405020304" pitchFamily="18" charset="0"/>
                </a:rPr>
                <a:t>(6)</a:t>
              </a:r>
              <a:endParaRPr lang="zh-TW" altLang="en-US" sz="1600" dirty="0">
                <a:solidFill>
                  <a:srgbClr val="920000"/>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 name="Shape 580"/>
          <p:cNvSpPr txBox="1">
            <a:spLocks noGrp="1"/>
          </p:cNvSpPr>
          <p:nvPr>
            <p:ph type="title"/>
          </p:nvPr>
        </p:nvSpPr>
        <p:spPr>
          <a:xfrm>
            <a:off x="407194" y="274638"/>
            <a:ext cx="8329613" cy="582612"/>
          </a:xfrm>
        </p:spPr>
        <p:txBody>
          <a:bodyPr lIns="91425" tIns="45700" rIns="91425" bIns="45700" anchor="ctr" anchorCtr="0">
            <a:noAutofit/>
          </a:bodyPr>
          <a:lstStyle/>
          <a:p>
            <a:pPr algn="ctr" eaLnBrk="1" fontAlgn="auto" hangingPunct="1">
              <a:spcBef>
                <a:spcPts val="0"/>
              </a:spcBef>
              <a:spcAft>
                <a:spcPts val="0"/>
              </a:spcAft>
              <a:buSzPct val="25000"/>
              <a:defRPr/>
            </a:pPr>
            <a:r>
              <a:rPr lang="en-US" sz="3600" b="1" cap="none" dirty="0">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Arial"/>
              </a:rPr>
              <a:t>九年一貫課綱及107總綱之</a:t>
            </a:r>
            <a:r>
              <a:rPr lang="en-US" sz="3600" b="1" dirty="0">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Arial"/>
              </a:rPr>
              <a:t>課程</a:t>
            </a:r>
            <a:r>
              <a:rPr lang="en-US" sz="3600" b="1" cap="none" dirty="0">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Arial"/>
              </a:rPr>
              <a:t>比較</a:t>
            </a:r>
          </a:p>
        </p:txBody>
      </p:sp>
      <p:sp>
        <p:nvSpPr>
          <p:cNvPr id="262146" name="投影片編號版面配置區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DA832724-4332-4822-AA44-EA03E8037CEB}" type="slidenum">
              <a:rPr lang="zh-TW" altLang="en-US" smtClean="0">
                <a:latin typeface="標楷體" pitchFamily="65" charset="-120"/>
                <a:ea typeface="標楷體" pitchFamily="65" charset="-120"/>
              </a:rPr>
              <a:pPr/>
              <a:t>33</a:t>
            </a:fld>
            <a:endParaRPr lang="en-US" altLang="zh-TW">
              <a:latin typeface="標楷體" pitchFamily="65" charset="-120"/>
              <a:ea typeface="標楷體" pitchFamily="65" charset="-120"/>
            </a:endParaRPr>
          </a:p>
        </p:txBody>
      </p:sp>
      <p:graphicFrame>
        <p:nvGraphicFramePr>
          <p:cNvPr id="581" name="Shape 581"/>
          <p:cNvGraphicFramePr/>
          <p:nvPr>
            <p:extLst>
              <p:ext uri="{D42A27DB-BD31-4B8C-83A1-F6EECF244321}">
                <p14:modId xmlns:p14="http://schemas.microsoft.com/office/powerpoint/2010/main" val="1881039624"/>
              </p:ext>
            </p:extLst>
          </p:nvPr>
        </p:nvGraphicFramePr>
        <p:xfrm>
          <a:off x="179388" y="1506538"/>
          <a:ext cx="8390725" cy="5097391"/>
        </p:xfrm>
        <a:graphic>
          <a:graphicData uri="http://schemas.openxmlformats.org/drawingml/2006/table">
            <a:tbl>
              <a:tblPr firstRow="1" bandRow="1">
                <a:noFill/>
              </a:tblPr>
              <a:tblGrid>
                <a:gridCol w="785819">
                  <a:extLst>
                    <a:ext uri="{9D8B030D-6E8A-4147-A177-3AD203B41FA5}">
                      <a16:colId xmlns="" xmlns:a16="http://schemas.microsoft.com/office/drawing/2014/main" val="20000"/>
                    </a:ext>
                  </a:extLst>
                </a:gridCol>
                <a:gridCol w="3818681">
                  <a:extLst>
                    <a:ext uri="{9D8B030D-6E8A-4147-A177-3AD203B41FA5}">
                      <a16:colId xmlns="" xmlns:a16="http://schemas.microsoft.com/office/drawing/2014/main" val="20001"/>
                    </a:ext>
                  </a:extLst>
                </a:gridCol>
                <a:gridCol w="3786225">
                  <a:extLst>
                    <a:ext uri="{9D8B030D-6E8A-4147-A177-3AD203B41FA5}">
                      <a16:colId xmlns="" xmlns:a16="http://schemas.microsoft.com/office/drawing/2014/main" val="20002"/>
                    </a:ext>
                  </a:extLst>
                </a:gridCol>
              </a:tblGrid>
              <a:tr h="415418">
                <a:tc>
                  <a:txBody>
                    <a:bodyPr/>
                    <a:lstStyle/>
                    <a:p>
                      <a:pPr marL="0" marR="0" lvl="0" indent="0" algn="ctr" rtl="0">
                        <a:spcBef>
                          <a:spcPts val="0"/>
                        </a:spcBef>
                        <a:buSzPct val="25000"/>
                        <a:buNone/>
                      </a:pPr>
                      <a:endParaRPr sz="2200" b="1" u="none" strike="noStrike" cap="none" dirty="0">
                        <a:latin typeface="標楷體" panose="03000509000000000000" pitchFamily="65" charset="-120"/>
                        <a:ea typeface="標楷體" panose="03000509000000000000" pitchFamily="65" charset="-120"/>
                        <a:cs typeface="Arial"/>
                        <a:sym typeface="Arial"/>
                      </a:endParaRPr>
                    </a:p>
                  </a:txBody>
                  <a:tcPr marL="91450" marR="91450" marT="45725" marB="45725"/>
                </a:tc>
                <a:tc>
                  <a:txBody>
                    <a:bodyPr/>
                    <a:lstStyle/>
                    <a:p>
                      <a:pPr marL="0" marR="0" lvl="0" indent="0" algn="ctr" rtl="0">
                        <a:spcBef>
                          <a:spcPts val="0"/>
                        </a:spcBef>
                        <a:buSzPct val="25000"/>
                        <a:buNone/>
                      </a:pPr>
                      <a:r>
                        <a:rPr lang="en-US" sz="2200" b="1" u="none" strike="noStrike" cap="none">
                          <a:latin typeface="標楷體" panose="03000509000000000000" pitchFamily="65" charset="-120"/>
                          <a:ea typeface="標楷體" panose="03000509000000000000" pitchFamily="65" charset="-120"/>
                          <a:cs typeface="Arial"/>
                          <a:sym typeface="Arial"/>
                        </a:rPr>
                        <a:t>九年一貫</a:t>
                      </a:r>
                    </a:p>
                  </a:txBody>
                  <a:tcPr marL="91450" marR="91450" marT="45725" marB="45725"/>
                </a:tc>
                <a:tc>
                  <a:txBody>
                    <a:bodyPr/>
                    <a:lstStyle/>
                    <a:p>
                      <a:pPr marL="0" marR="0" lvl="0" indent="0" algn="ctr" rtl="0">
                        <a:spcBef>
                          <a:spcPts val="0"/>
                        </a:spcBef>
                        <a:buSzPct val="25000"/>
                        <a:buNone/>
                      </a:pPr>
                      <a:r>
                        <a:rPr lang="en-US" sz="2200" b="1" u="none" strike="noStrike" cap="none">
                          <a:latin typeface="標楷體" panose="03000509000000000000" pitchFamily="65" charset="-120"/>
                          <a:ea typeface="標楷體" panose="03000509000000000000" pitchFamily="65" charset="-120"/>
                          <a:cs typeface="Arial"/>
                          <a:sym typeface="Arial"/>
                        </a:rPr>
                        <a:t>十二年國教</a:t>
                      </a:r>
                    </a:p>
                  </a:txBody>
                  <a:tcPr marL="91450" marR="91450" marT="45725" marB="45725"/>
                </a:tc>
                <a:extLst>
                  <a:ext uri="{0D108BD9-81ED-4DB2-BD59-A6C34878D82A}">
                    <a16:rowId xmlns="" xmlns:a16="http://schemas.microsoft.com/office/drawing/2014/main" val="10000"/>
                  </a:ext>
                </a:extLst>
              </a:tr>
              <a:tr h="741809">
                <a:tc>
                  <a:txBody>
                    <a:bodyPr/>
                    <a:lstStyle/>
                    <a:p>
                      <a:pPr marL="0" marR="0" lvl="0" indent="0" algn="ctr" rtl="0">
                        <a:lnSpc>
                          <a:spcPct val="100000"/>
                        </a:lnSpc>
                        <a:spcBef>
                          <a:spcPts val="0"/>
                        </a:spcBef>
                        <a:spcAft>
                          <a:spcPts val="0"/>
                        </a:spcAft>
                        <a:buClr>
                          <a:schemeClr val="dk1"/>
                        </a:buClr>
                        <a:buSzPct val="25000"/>
                        <a:buFont typeface="Arial"/>
                        <a:buNone/>
                      </a:pPr>
                      <a:r>
                        <a:rPr lang="en-US" sz="2200" b="1" u="none" strike="noStrike" cap="none">
                          <a:latin typeface="標楷體" panose="03000509000000000000" pitchFamily="65" charset="-120"/>
                          <a:ea typeface="標楷體" panose="03000509000000000000" pitchFamily="65" charset="-120"/>
                          <a:cs typeface="Arial"/>
                          <a:sym typeface="Arial"/>
                        </a:rPr>
                        <a:t>課程理念</a:t>
                      </a:r>
                    </a:p>
                  </a:txBody>
                  <a:tcPr marL="91450" marR="91450" marT="45725" marB="45725"/>
                </a:tc>
                <a:tc>
                  <a:txBody>
                    <a:bodyPr/>
                    <a:lstStyle/>
                    <a:p>
                      <a:pPr marL="180975" marR="0" lvl="0" indent="-180975" algn="l" rtl="0">
                        <a:spcBef>
                          <a:spcPts val="0"/>
                        </a:spcBef>
                        <a:buClr>
                          <a:schemeClr val="dk1"/>
                        </a:buClr>
                        <a:buSzPct val="100000"/>
                        <a:buFont typeface="Arial"/>
                        <a:buChar char="•"/>
                      </a:pPr>
                      <a:r>
                        <a:rPr lang="en-US" sz="2200" b="1" u="none" strike="noStrike" cap="none">
                          <a:latin typeface="標楷體" panose="03000509000000000000" pitchFamily="65" charset="-120"/>
                          <a:ea typeface="標楷體" panose="03000509000000000000" pitchFamily="65" charset="-120"/>
                          <a:cs typeface="Arial"/>
                          <a:sym typeface="Arial"/>
                        </a:rPr>
                        <a:t>能力導向</a:t>
                      </a:r>
                    </a:p>
                  </a:txBody>
                  <a:tcPr marL="91450" marR="91450" marT="45725" marB="45725"/>
                </a:tc>
                <a:tc>
                  <a:txBody>
                    <a:bodyPr/>
                    <a:lstStyle/>
                    <a:p>
                      <a:pPr marL="180975" marR="0" lvl="0" indent="-180975" algn="l" rtl="0">
                        <a:spcBef>
                          <a:spcPts val="0"/>
                        </a:spcBef>
                        <a:buClr>
                          <a:srgbClr val="C00000"/>
                        </a:buClr>
                        <a:buSzPct val="100000"/>
                        <a:buFont typeface="Arial"/>
                        <a:buChar char="•"/>
                      </a:pPr>
                      <a:r>
                        <a:rPr lang="en-US" sz="2200" b="1" u="none" strike="noStrike" cap="none">
                          <a:solidFill>
                            <a:srgbClr val="C00000"/>
                          </a:solidFill>
                          <a:latin typeface="標楷體" panose="03000509000000000000" pitchFamily="65" charset="-120"/>
                          <a:ea typeface="標楷體" panose="03000509000000000000" pitchFamily="65" charset="-120"/>
                          <a:cs typeface="Arial"/>
                          <a:sym typeface="Arial"/>
                        </a:rPr>
                        <a:t>素養導向</a:t>
                      </a:r>
                    </a:p>
                  </a:txBody>
                  <a:tcPr marL="91450" marR="91450" marT="45725" marB="45725"/>
                </a:tc>
                <a:extLst>
                  <a:ext uri="{0D108BD9-81ED-4DB2-BD59-A6C34878D82A}">
                    <a16:rowId xmlns="" xmlns:a16="http://schemas.microsoft.com/office/drawing/2014/main" val="10001"/>
                  </a:ext>
                </a:extLst>
              </a:tr>
              <a:tr h="3908651">
                <a:tc>
                  <a:txBody>
                    <a:bodyPr/>
                    <a:lstStyle/>
                    <a:p>
                      <a:pPr marL="0" marR="0" lvl="0" indent="0" algn="ctr" rtl="0">
                        <a:spcBef>
                          <a:spcPts val="0"/>
                        </a:spcBef>
                        <a:buSzPct val="25000"/>
                        <a:buNone/>
                      </a:pPr>
                      <a:endParaRPr lang="en-US" sz="2200" b="1" u="none" strike="noStrike" cap="none" dirty="0">
                        <a:latin typeface="標楷體" panose="03000509000000000000" pitchFamily="65" charset="-120"/>
                        <a:ea typeface="標楷體" panose="03000509000000000000" pitchFamily="65" charset="-120"/>
                        <a:cs typeface="Arial"/>
                        <a:sym typeface="Arial"/>
                      </a:endParaRPr>
                    </a:p>
                    <a:p>
                      <a:pPr marL="0" marR="0" lvl="0" indent="0" algn="ctr" rtl="0">
                        <a:spcBef>
                          <a:spcPts val="0"/>
                        </a:spcBef>
                        <a:buSzPct val="25000"/>
                        <a:buNone/>
                      </a:pPr>
                      <a:endParaRPr lang="en-US" sz="2200" b="1" u="none" strike="noStrike" cap="none" dirty="0">
                        <a:latin typeface="標楷體" panose="03000509000000000000" pitchFamily="65" charset="-120"/>
                        <a:ea typeface="標楷體" panose="03000509000000000000" pitchFamily="65" charset="-120"/>
                        <a:cs typeface="Arial"/>
                        <a:sym typeface="Arial"/>
                      </a:endParaRPr>
                    </a:p>
                    <a:p>
                      <a:pPr marL="0" marR="0" lvl="0" indent="0" algn="ctr" rtl="0">
                        <a:spcBef>
                          <a:spcPts val="0"/>
                        </a:spcBef>
                        <a:buSzPct val="25000"/>
                        <a:buNone/>
                      </a:pPr>
                      <a:endParaRPr lang="en-US" sz="2200" b="1" u="none" strike="noStrike" cap="none" dirty="0">
                        <a:latin typeface="標楷體" panose="03000509000000000000" pitchFamily="65" charset="-120"/>
                        <a:ea typeface="標楷體" panose="03000509000000000000" pitchFamily="65" charset="-120"/>
                        <a:cs typeface="Arial"/>
                        <a:sym typeface="Arial"/>
                      </a:endParaRPr>
                    </a:p>
                    <a:p>
                      <a:pPr marL="0" marR="0" lvl="0" indent="0" algn="ctr" rtl="0">
                        <a:spcBef>
                          <a:spcPts val="0"/>
                        </a:spcBef>
                        <a:buSzPct val="25000"/>
                        <a:buNone/>
                      </a:pPr>
                      <a:r>
                        <a:rPr lang="en-US" sz="2200" b="1" u="none" strike="noStrike" cap="none" dirty="0">
                          <a:latin typeface="標楷體" panose="03000509000000000000" pitchFamily="65" charset="-120"/>
                          <a:ea typeface="標楷體" panose="03000509000000000000" pitchFamily="65" charset="-120"/>
                          <a:cs typeface="Arial"/>
                          <a:sym typeface="Arial"/>
                        </a:rPr>
                        <a:t>課</a:t>
                      </a:r>
                    </a:p>
                    <a:p>
                      <a:pPr marL="0" marR="0" lvl="0" indent="0" algn="ctr" rtl="0">
                        <a:spcBef>
                          <a:spcPts val="0"/>
                        </a:spcBef>
                        <a:buSzPct val="25000"/>
                        <a:buNone/>
                      </a:pPr>
                      <a:r>
                        <a:rPr lang="en-US" sz="2200" b="1" u="none" strike="noStrike" cap="none" dirty="0">
                          <a:latin typeface="標楷體" panose="03000509000000000000" pitchFamily="65" charset="-120"/>
                          <a:ea typeface="標楷體" panose="03000509000000000000" pitchFamily="65" charset="-120"/>
                          <a:cs typeface="Arial"/>
                          <a:sym typeface="Arial"/>
                        </a:rPr>
                        <a:t>程</a:t>
                      </a:r>
                    </a:p>
                    <a:p>
                      <a:pPr marL="0" marR="0" lvl="0" indent="0" algn="ctr" rtl="0">
                        <a:spcBef>
                          <a:spcPts val="0"/>
                        </a:spcBef>
                        <a:buSzPct val="25000"/>
                        <a:buNone/>
                      </a:pPr>
                      <a:r>
                        <a:rPr lang="en-US" sz="2200" b="1" u="none" strike="noStrike" cap="none" dirty="0">
                          <a:latin typeface="標楷體" panose="03000509000000000000" pitchFamily="65" charset="-120"/>
                          <a:ea typeface="標楷體" panose="03000509000000000000" pitchFamily="65" charset="-120"/>
                          <a:cs typeface="Arial"/>
                          <a:sym typeface="Arial"/>
                        </a:rPr>
                        <a:t>架</a:t>
                      </a:r>
                    </a:p>
                    <a:p>
                      <a:pPr marL="0" marR="0" lvl="0" indent="0" algn="ctr" rtl="0">
                        <a:spcBef>
                          <a:spcPts val="0"/>
                        </a:spcBef>
                        <a:buSzPct val="25000"/>
                        <a:buNone/>
                      </a:pPr>
                      <a:r>
                        <a:rPr lang="en-US" sz="2200" b="1" u="none" strike="noStrike" cap="none" dirty="0">
                          <a:latin typeface="標楷體" panose="03000509000000000000" pitchFamily="65" charset="-120"/>
                          <a:ea typeface="標楷體" panose="03000509000000000000" pitchFamily="65" charset="-120"/>
                          <a:cs typeface="Arial"/>
                          <a:sym typeface="Arial"/>
                        </a:rPr>
                        <a:t>構</a:t>
                      </a:r>
                    </a:p>
                  </a:txBody>
                  <a:tcPr marL="91450" marR="91450" marT="45725" marB="45725"/>
                </a:tc>
                <a:tc>
                  <a:txBody>
                    <a:bodyPr/>
                    <a:lstStyle/>
                    <a:p>
                      <a:pPr marL="180975" marR="0" lvl="0" indent="-180975" algn="l" rtl="0">
                        <a:lnSpc>
                          <a:spcPct val="100000"/>
                        </a:lnSpc>
                        <a:spcBef>
                          <a:spcPts val="0"/>
                        </a:spcBef>
                        <a:spcAft>
                          <a:spcPts val="0"/>
                        </a:spcAft>
                        <a:buClr>
                          <a:schemeClr val="dk1"/>
                        </a:buClr>
                        <a:buSzPct val="100000"/>
                        <a:buFont typeface="Arial"/>
                        <a:buChar char="•"/>
                      </a:pPr>
                      <a:r>
                        <a:rPr lang="en-US" sz="2200" b="1" dirty="0" err="1">
                          <a:solidFill>
                            <a:schemeClr val="dk1"/>
                          </a:solidFill>
                          <a:latin typeface="標楷體" panose="03000509000000000000" pitchFamily="65" charset="-120"/>
                          <a:ea typeface="標楷體" panose="03000509000000000000" pitchFamily="65" charset="-120"/>
                          <a:cs typeface="Arial"/>
                          <a:sym typeface="Arial"/>
                        </a:rPr>
                        <a:t>七大領域</a:t>
                      </a:r>
                      <a:endParaRPr lang="en-US" sz="2200" b="1" dirty="0">
                        <a:solidFill>
                          <a:schemeClr val="dk1"/>
                        </a:solidFill>
                        <a:latin typeface="標楷體" panose="03000509000000000000" pitchFamily="65" charset="-120"/>
                        <a:ea typeface="標楷體" panose="03000509000000000000" pitchFamily="65" charset="-120"/>
                        <a:cs typeface="Arial"/>
                        <a:sym typeface="Arial"/>
                      </a:endParaRPr>
                    </a:p>
                    <a:p>
                      <a:pPr marL="180975" marR="0" lvl="0" indent="-180975" algn="l" rtl="0">
                        <a:lnSpc>
                          <a:spcPct val="100000"/>
                        </a:lnSpc>
                        <a:spcBef>
                          <a:spcPts val="0"/>
                        </a:spcBef>
                        <a:spcAft>
                          <a:spcPts val="0"/>
                        </a:spcAft>
                        <a:buClr>
                          <a:schemeClr val="dk1"/>
                        </a:buClr>
                        <a:buSzPct val="100000"/>
                        <a:buFont typeface="Arial"/>
                        <a:buChar char="•"/>
                      </a:pPr>
                      <a:r>
                        <a:rPr lang="en-US" sz="2200" b="1" dirty="0">
                          <a:solidFill>
                            <a:srgbClr val="0000FF"/>
                          </a:solidFill>
                          <a:latin typeface="標楷體" panose="03000509000000000000" pitchFamily="65" charset="-120"/>
                          <a:ea typeface="標楷體" panose="03000509000000000000" pitchFamily="65" charset="-120"/>
                          <a:cs typeface="Arial"/>
                          <a:sym typeface="Arial"/>
                        </a:rPr>
                        <a:t>「</a:t>
                      </a:r>
                      <a:r>
                        <a:rPr lang="en-US" sz="2200" b="1" dirty="0" err="1">
                          <a:solidFill>
                            <a:srgbClr val="0000FF"/>
                          </a:solidFill>
                          <a:latin typeface="標楷體" panose="03000509000000000000" pitchFamily="65" charset="-120"/>
                          <a:ea typeface="標楷體" panose="03000509000000000000" pitchFamily="65" charset="-120"/>
                          <a:cs typeface="Arial"/>
                          <a:sym typeface="Arial"/>
                        </a:rPr>
                        <a:t>自然與生活科技」合一</a:t>
                      </a:r>
                      <a:endParaRPr lang="en-US" sz="2200" b="1" dirty="0">
                        <a:solidFill>
                          <a:srgbClr val="0000FF"/>
                        </a:solidFill>
                        <a:latin typeface="標楷體" panose="03000509000000000000" pitchFamily="65" charset="-120"/>
                        <a:ea typeface="標楷體" panose="03000509000000000000" pitchFamily="65" charset="-120"/>
                        <a:cs typeface="Arial"/>
                        <a:sym typeface="Arial"/>
                      </a:endParaRPr>
                    </a:p>
                    <a:p>
                      <a:pPr marL="0" marR="0" lvl="0" indent="0" algn="l" rtl="0">
                        <a:lnSpc>
                          <a:spcPct val="100000"/>
                        </a:lnSpc>
                        <a:spcBef>
                          <a:spcPts val="0"/>
                        </a:spcBef>
                        <a:spcAft>
                          <a:spcPts val="0"/>
                        </a:spcAft>
                        <a:buClr>
                          <a:schemeClr val="dk1"/>
                        </a:buClr>
                        <a:buSzPct val="100000"/>
                        <a:buFont typeface="Arial"/>
                        <a:buNone/>
                      </a:pPr>
                      <a:endParaRPr sz="2200" b="1" dirty="0">
                        <a:solidFill>
                          <a:srgbClr val="0000FF"/>
                        </a:solidFill>
                        <a:latin typeface="標楷體" panose="03000509000000000000" pitchFamily="65" charset="-120"/>
                        <a:ea typeface="標楷體" panose="03000509000000000000" pitchFamily="65" charset="-120"/>
                        <a:cs typeface="Arial"/>
                        <a:sym typeface="Arial"/>
                      </a:endParaRPr>
                    </a:p>
                    <a:p>
                      <a:pPr marL="180975" marR="0" lvl="0" indent="-180975" algn="l" rtl="0">
                        <a:lnSpc>
                          <a:spcPct val="100000"/>
                        </a:lnSpc>
                        <a:spcBef>
                          <a:spcPts val="0"/>
                        </a:spcBef>
                        <a:buClr>
                          <a:schemeClr val="dk1"/>
                        </a:buClr>
                        <a:buSzPct val="100000"/>
                        <a:buFont typeface="Arial"/>
                        <a:buChar char="•"/>
                      </a:pPr>
                      <a:r>
                        <a:rPr lang="en-US" sz="2200" b="1" dirty="0" err="1">
                          <a:solidFill>
                            <a:schemeClr val="dk1"/>
                          </a:solidFill>
                          <a:latin typeface="標楷體" panose="03000509000000000000" pitchFamily="65" charset="-120"/>
                          <a:ea typeface="標楷體" panose="03000509000000000000" pitchFamily="65" charset="-120"/>
                          <a:cs typeface="Arial"/>
                          <a:sym typeface="Arial"/>
                        </a:rPr>
                        <a:t>節數採彈性比例制</a:t>
                      </a:r>
                      <a:endParaRPr lang="en-US" sz="2200" b="1" dirty="0">
                        <a:solidFill>
                          <a:schemeClr val="dk1"/>
                        </a:solidFill>
                        <a:latin typeface="標楷體" panose="03000509000000000000" pitchFamily="65" charset="-120"/>
                        <a:ea typeface="標楷體" panose="03000509000000000000" pitchFamily="65" charset="-120"/>
                        <a:cs typeface="Arial"/>
                        <a:sym typeface="Arial"/>
                      </a:endParaRPr>
                    </a:p>
                    <a:p>
                      <a:pPr marL="180975" marR="0" lvl="0" indent="-180975" algn="l" rtl="0">
                        <a:lnSpc>
                          <a:spcPct val="100000"/>
                        </a:lnSpc>
                        <a:spcBef>
                          <a:spcPts val="0"/>
                        </a:spcBef>
                        <a:buClr>
                          <a:schemeClr val="dk1"/>
                        </a:buClr>
                        <a:buSzPct val="100000"/>
                        <a:buFont typeface="Arial"/>
                        <a:buChar char="•"/>
                      </a:pPr>
                      <a:r>
                        <a:rPr lang="en-US" sz="2200" b="1" dirty="0" err="1">
                          <a:solidFill>
                            <a:srgbClr val="0000FF"/>
                          </a:solidFill>
                          <a:latin typeface="標楷體" panose="03000509000000000000" pitchFamily="65" charset="-120"/>
                          <a:ea typeface="標楷體" panose="03000509000000000000" pitchFamily="65" charset="-120"/>
                          <a:cs typeface="Arial"/>
                          <a:sym typeface="Arial"/>
                        </a:rPr>
                        <a:t>彈性學習「節數</a:t>
                      </a:r>
                      <a:r>
                        <a:rPr lang="en-US" sz="2200" b="1" dirty="0">
                          <a:solidFill>
                            <a:srgbClr val="0000FF"/>
                          </a:solidFill>
                          <a:latin typeface="標楷體" panose="03000509000000000000" pitchFamily="65" charset="-120"/>
                          <a:ea typeface="標楷體" panose="03000509000000000000" pitchFamily="65" charset="-120"/>
                          <a:cs typeface="Arial"/>
                          <a:sym typeface="Arial"/>
                        </a:rPr>
                        <a:t>」，</a:t>
                      </a:r>
                      <a:r>
                        <a:rPr lang="en-US" sz="2200" b="1" dirty="0" err="1">
                          <a:solidFill>
                            <a:srgbClr val="0000FF"/>
                          </a:solidFill>
                          <a:latin typeface="標楷體" panose="03000509000000000000" pitchFamily="65" charset="-120"/>
                          <a:ea typeface="標楷體" panose="03000509000000000000" pitchFamily="65" charset="-120"/>
                          <a:cs typeface="Arial"/>
                          <a:sym typeface="Arial"/>
                        </a:rPr>
                        <a:t>其使用無明確規範</a:t>
                      </a:r>
                      <a:endParaRPr lang="en-US" sz="2200" b="1" dirty="0">
                        <a:solidFill>
                          <a:srgbClr val="0000FF"/>
                        </a:solidFill>
                        <a:latin typeface="標楷體" panose="03000509000000000000" pitchFamily="65" charset="-120"/>
                        <a:ea typeface="標楷體" panose="03000509000000000000" pitchFamily="65" charset="-120"/>
                        <a:cs typeface="Arial"/>
                        <a:sym typeface="Arial"/>
                      </a:endParaRPr>
                    </a:p>
                    <a:p>
                      <a:pPr marL="180975" marR="0" lvl="0" indent="-180975" algn="l" rtl="0">
                        <a:lnSpc>
                          <a:spcPct val="100000"/>
                        </a:lnSpc>
                        <a:spcBef>
                          <a:spcPts val="0"/>
                        </a:spcBef>
                        <a:buClr>
                          <a:schemeClr val="dk1"/>
                        </a:buClr>
                        <a:buSzPct val="100000"/>
                        <a:buFont typeface="Arial"/>
                        <a:buChar char="•"/>
                      </a:pPr>
                      <a:r>
                        <a:rPr lang="en-US" sz="2200" b="1" dirty="0" err="1">
                          <a:solidFill>
                            <a:schemeClr val="dk1"/>
                          </a:solidFill>
                          <a:latin typeface="標楷體" panose="03000509000000000000" pitchFamily="65" charset="-120"/>
                          <a:ea typeface="標楷體" panose="03000509000000000000" pitchFamily="65" charset="-120"/>
                          <a:cs typeface="Arial"/>
                          <a:sym typeface="Arial"/>
                        </a:rPr>
                        <a:t>重大議題設置課綱</a:t>
                      </a:r>
                      <a:endParaRPr lang="en-US" sz="2200" b="1" dirty="0">
                        <a:solidFill>
                          <a:schemeClr val="dk1"/>
                        </a:solidFill>
                        <a:latin typeface="標楷體" panose="03000509000000000000" pitchFamily="65" charset="-120"/>
                        <a:ea typeface="標楷體" panose="03000509000000000000" pitchFamily="65" charset="-120"/>
                        <a:cs typeface="Arial"/>
                        <a:sym typeface="Arial"/>
                      </a:endParaRPr>
                    </a:p>
                    <a:p>
                      <a:pPr marL="180975" marR="0" lvl="0" indent="-180975" algn="l" rtl="0">
                        <a:lnSpc>
                          <a:spcPct val="100000"/>
                        </a:lnSpc>
                        <a:spcBef>
                          <a:spcPts val="0"/>
                        </a:spcBef>
                        <a:buClr>
                          <a:schemeClr val="dk1"/>
                        </a:buClr>
                        <a:buSzPct val="100000"/>
                        <a:buFont typeface="Arial"/>
                        <a:buChar char="•"/>
                      </a:pPr>
                      <a:r>
                        <a:rPr lang="en-US" sz="2200" b="1" dirty="0" err="1">
                          <a:solidFill>
                            <a:srgbClr val="0000FF"/>
                          </a:solidFill>
                          <a:latin typeface="標楷體" panose="03000509000000000000" pitchFamily="65" charset="-120"/>
                          <a:ea typeface="標楷體" panose="03000509000000000000" pitchFamily="65" charset="-120"/>
                          <a:cs typeface="Arial"/>
                          <a:sym typeface="Arial"/>
                        </a:rPr>
                        <a:t>低年級「生活課程」與「綜合活動」分設</a:t>
                      </a:r>
                      <a:endParaRPr lang="en-US" sz="2200" b="1" dirty="0">
                        <a:solidFill>
                          <a:srgbClr val="0000FF"/>
                        </a:solidFill>
                        <a:latin typeface="標楷體" panose="03000509000000000000" pitchFamily="65" charset="-120"/>
                        <a:ea typeface="標楷體" panose="03000509000000000000" pitchFamily="65" charset="-120"/>
                        <a:cs typeface="Arial"/>
                        <a:sym typeface="Arial"/>
                      </a:endParaRPr>
                    </a:p>
                    <a:p>
                      <a:pPr marL="180975" marR="0" lvl="0" indent="-180975" algn="l" rtl="0">
                        <a:lnSpc>
                          <a:spcPct val="100000"/>
                        </a:lnSpc>
                        <a:spcBef>
                          <a:spcPts val="0"/>
                        </a:spcBef>
                        <a:buClr>
                          <a:schemeClr val="dk1"/>
                        </a:buClr>
                        <a:buSzPct val="100000"/>
                        <a:buFont typeface="Arial"/>
                        <a:buChar char="•"/>
                      </a:pPr>
                      <a:r>
                        <a:rPr lang="en-US" sz="2200" b="1" dirty="0" err="1">
                          <a:solidFill>
                            <a:schemeClr val="dk1"/>
                          </a:solidFill>
                          <a:latin typeface="標楷體" panose="03000509000000000000" pitchFamily="65" charset="-120"/>
                          <a:ea typeface="標楷體" panose="03000509000000000000" pitchFamily="65" charset="-120"/>
                          <a:cs typeface="Arial"/>
                          <a:sym typeface="Arial"/>
                        </a:rPr>
                        <a:t>各領域學習階段劃分不一</a:t>
                      </a:r>
                      <a:endParaRPr lang="en-US" sz="2200" b="1" dirty="0">
                        <a:solidFill>
                          <a:schemeClr val="dk1"/>
                        </a:solidFill>
                        <a:latin typeface="標楷體" panose="03000509000000000000" pitchFamily="65" charset="-120"/>
                        <a:ea typeface="標楷體" panose="03000509000000000000" pitchFamily="65" charset="-120"/>
                        <a:cs typeface="Arial"/>
                        <a:sym typeface="Arial"/>
                      </a:endParaRPr>
                    </a:p>
                  </a:txBody>
                  <a:tcPr marL="91450" marR="91450" marT="45725" marB="45725"/>
                </a:tc>
                <a:tc>
                  <a:txBody>
                    <a:bodyPr/>
                    <a:lstStyle/>
                    <a:p>
                      <a:pPr marL="180975" marR="0" lvl="0" indent="-180975" algn="l" rtl="0">
                        <a:lnSpc>
                          <a:spcPct val="100000"/>
                        </a:lnSpc>
                        <a:spcBef>
                          <a:spcPts val="0"/>
                        </a:spcBef>
                        <a:buClr>
                          <a:srgbClr val="C00000"/>
                        </a:buClr>
                        <a:buSzPct val="100000"/>
                        <a:buFont typeface="Arial"/>
                        <a:buChar char="•"/>
                      </a:pPr>
                      <a:r>
                        <a:rPr lang="en-US" sz="2200" b="1" dirty="0" err="1">
                          <a:solidFill>
                            <a:srgbClr val="C00000"/>
                          </a:solidFill>
                          <a:latin typeface="標楷體" panose="03000509000000000000" pitchFamily="65" charset="-120"/>
                          <a:ea typeface="標楷體" panose="03000509000000000000" pitchFamily="65" charset="-120"/>
                          <a:cs typeface="Arial"/>
                          <a:sym typeface="Arial"/>
                        </a:rPr>
                        <a:t>八大領域</a:t>
                      </a:r>
                      <a:endParaRPr lang="en-US" sz="2200" b="1" dirty="0">
                        <a:solidFill>
                          <a:srgbClr val="C00000"/>
                        </a:solidFill>
                        <a:latin typeface="標楷體" panose="03000509000000000000" pitchFamily="65" charset="-120"/>
                        <a:ea typeface="標楷體" panose="03000509000000000000" pitchFamily="65" charset="-120"/>
                        <a:cs typeface="Arial"/>
                        <a:sym typeface="Arial"/>
                      </a:endParaRPr>
                    </a:p>
                    <a:p>
                      <a:pPr marL="180975" marR="0" lvl="0" indent="-180975" algn="l" rtl="0">
                        <a:lnSpc>
                          <a:spcPct val="100000"/>
                        </a:lnSpc>
                        <a:spcBef>
                          <a:spcPts val="0"/>
                        </a:spcBef>
                        <a:buClr>
                          <a:srgbClr val="C00000"/>
                        </a:buClr>
                        <a:buSzPct val="100000"/>
                        <a:buFont typeface="Arial"/>
                        <a:buChar char="•"/>
                      </a:pPr>
                      <a:r>
                        <a:rPr lang="en-US" sz="2200" b="1" dirty="0" err="1">
                          <a:solidFill>
                            <a:srgbClr val="0000FF"/>
                          </a:solidFill>
                          <a:latin typeface="標楷體" panose="03000509000000000000" pitchFamily="65" charset="-120"/>
                          <a:ea typeface="標楷體" panose="03000509000000000000" pitchFamily="65" charset="-120"/>
                          <a:cs typeface="Arial"/>
                          <a:sym typeface="Arial"/>
                        </a:rPr>
                        <a:t>分為「自然科學」及「科技」領域</a:t>
                      </a:r>
                      <a:endParaRPr lang="en-US" sz="2200" b="1" dirty="0">
                        <a:solidFill>
                          <a:srgbClr val="0000FF"/>
                        </a:solidFill>
                        <a:latin typeface="標楷體" panose="03000509000000000000" pitchFamily="65" charset="-120"/>
                        <a:ea typeface="標楷體" panose="03000509000000000000" pitchFamily="65" charset="-120"/>
                        <a:cs typeface="Arial"/>
                        <a:sym typeface="Arial"/>
                      </a:endParaRPr>
                    </a:p>
                    <a:p>
                      <a:pPr marL="180975" marR="0" lvl="0" indent="-180975" algn="l" rtl="0">
                        <a:lnSpc>
                          <a:spcPct val="100000"/>
                        </a:lnSpc>
                        <a:spcBef>
                          <a:spcPts val="0"/>
                        </a:spcBef>
                        <a:buClr>
                          <a:srgbClr val="C00000"/>
                        </a:buClr>
                        <a:buSzPct val="100000"/>
                        <a:buFont typeface="Arial"/>
                        <a:buChar char="•"/>
                      </a:pPr>
                      <a:r>
                        <a:rPr lang="en-US" sz="2200" b="1" dirty="0" err="1">
                          <a:solidFill>
                            <a:srgbClr val="C00000"/>
                          </a:solidFill>
                          <a:latin typeface="標楷體" panose="03000509000000000000" pitchFamily="65" charset="-120"/>
                          <a:ea typeface="標楷體" panose="03000509000000000000" pitchFamily="65" charset="-120"/>
                          <a:cs typeface="Arial"/>
                          <a:sym typeface="Arial"/>
                        </a:rPr>
                        <a:t>節數採固定制</a:t>
                      </a:r>
                      <a:endParaRPr lang="en-US" sz="2200" b="1" dirty="0">
                        <a:solidFill>
                          <a:srgbClr val="C00000"/>
                        </a:solidFill>
                        <a:latin typeface="標楷體" panose="03000509000000000000" pitchFamily="65" charset="-120"/>
                        <a:ea typeface="標楷體" panose="03000509000000000000" pitchFamily="65" charset="-120"/>
                        <a:cs typeface="Arial"/>
                        <a:sym typeface="Arial"/>
                      </a:endParaRPr>
                    </a:p>
                    <a:p>
                      <a:pPr marL="180975" marR="0" lvl="0" indent="-180975" algn="l" rtl="0">
                        <a:lnSpc>
                          <a:spcPct val="100000"/>
                        </a:lnSpc>
                        <a:spcBef>
                          <a:spcPts val="0"/>
                        </a:spcBef>
                        <a:buClr>
                          <a:srgbClr val="C00000"/>
                        </a:buClr>
                        <a:buSzPct val="100000"/>
                        <a:buFont typeface="Arial"/>
                        <a:buChar char="•"/>
                      </a:pPr>
                      <a:r>
                        <a:rPr lang="en-US" sz="2200" b="1" dirty="0" err="1">
                          <a:solidFill>
                            <a:srgbClr val="0000FF"/>
                          </a:solidFill>
                          <a:latin typeface="標楷體" panose="03000509000000000000" pitchFamily="65" charset="-120"/>
                          <a:ea typeface="標楷體" panose="03000509000000000000" pitchFamily="65" charset="-120"/>
                          <a:cs typeface="Arial"/>
                          <a:sym typeface="Arial"/>
                        </a:rPr>
                        <a:t>彈性學習「課程</a:t>
                      </a:r>
                      <a:r>
                        <a:rPr lang="en-US" sz="2200" b="1" dirty="0">
                          <a:solidFill>
                            <a:srgbClr val="0000FF"/>
                          </a:solidFill>
                          <a:latin typeface="標楷體" panose="03000509000000000000" pitchFamily="65" charset="-120"/>
                          <a:ea typeface="標楷體" panose="03000509000000000000" pitchFamily="65" charset="-120"/>
                          <a:cs typeface="Arial"/>
                          <a:sym typeface="Arial"/>
                        </a:rPr>
                        <a:t>」，</a:t>
                      </a:r>
                      <a:r>
                        <a:rPr lang="en-US" sz="2200" b="1" dirty="0" err="1">
                          <a:solidFill>
                            <a:srgbClr val="0000FF"/>
                          </a:solidFill>
                          <a:latin typeface="標楷體" panose="03000509000000000000" pitchFamily="65" charset="-120"/>
                          <a:ea typeface="標楷體" panose="03000509000000000000" pitchFamily="65" charset="-120"/>
                          <a:cs typeface="Arial"/>
                          <a:sym typeface="Arial"/>
                        </a:rPr>
                        <a:t>其使用有明確規範</a:t>
                      </a:r>
                      <a:endParaRPr lang="en-US" sz="2200" b="1" dirty="0">
                        <a:solidFill>
                          <a:srgbClr val="0000FF"/>
                        </a:solidFill>
                        <a:latin typeface="標楷體" panose="03000509000000000000" pitchFamily="65" charset="-120"/>
                        <a:ea typeface="標楷體" panose="03000509000000000000" pitchFamily="65" charset="-120"/>
                        <a:cs typeface="Arial"/>
                        <a:sym typeface="Arial"/>
                      </a:endParaRPr>
                    </a:p>
                    <a:p>
                      <a:pPr marL="180975" marR="0" lvl="0" indent="-180975" algn="l" rtl="0">
                        <a:lnSpc>
                          <a:spcPct val="100000"/>
                        </a:lnSpc>
                        <a:spcBef>
                          <a:spcPts val="0"/>
                        </a:spcBef>
                        <a:spcAft>
                          <a:spcPts val="0"/>
                        </a:spcAft>
                        <a:buClr>
                          <a:srgbClr val="C00000"/>
                        </a:buClr>
                        <a:buSzPct val="100000"/>
                        <a:buFont typeface="Arial"/>
                        <a:buChar char="•"/>
                      </a:pPr>
                      <a:r>
                        <a:rPr lang="en-US" sz="2200" b="1" dirty="0" err="1">
                          <a:solidFill>
                            <a:srgbClr val="C00000"/>
                          </a:solidFill>
                          <a:latin typeface="標楷體" panose="03000509000000000000" pitchFamily="65" charset="-120"/>
                          <a:ea typeface="標楷體" panose="03000509000000000000" pitchFamily="65" charset="-120"/>
                          <a:cs typeface="Arial"/>
                          <a:sym typeface="Arial"/>
                        </a:rPr>
                        <a:t>重大議題融入各領域</a:t>
                      </a:r>
                      <a:endParaRPr lang="en-US" sz="2200" b="1" dirty="0">
                        <a:solidFill>
                          <a:srgbClr val="C00000"/>
                        </a:solidFill>
                        <a:latin typeface="標楷體" panose="03000509000000000000" pitchFamily="65" charset="-120"/>
                        <a:ea typeface="標楷體" panose="03000509000000000000" pitchFamily="65" charset="-120"/>
                        <a:cs typeface="Arial"/>
                        <a:sym typeface="Arial"/>
                      </a:endParaRPr>
                    </a:p>
                    <a:p>
                      <a:pPr marL="180975" marR="0" lvl="0" indent="-180975" algn="l" rtl="0">
                        <a:lnSpc>
                          <a:spcPct val="100000"/>
                        </a:lnSpc>
                        <a:spcBef>
                          <a:spcPts val="0"/>
                        </a:spcBef>
                        <a:spcAft>
                          <a:spcPts val="0"/>
                        </a:spcAft>
                        <a:buClr>
                          <a:srgbClr val="C00000"/>
                        </a:buClr>
                        <a:buSzPct val="100000"/>
                        <a:buFont typeface="Arial"/>
                        <a:buChar char="•"/>
                      </a:pPr>
                      <a:r>
                        <a:rPr lang="en-US" sz="2200" b="1" dirty="0" err="1">
                          <a:solidFill>
                            <a:srgbClr val="0000FF"/>
                          </a:solidFill>
                          <a:latin typeface="標楷體" panose="03000509000000000000" pitchFamily="65" charset="-120"/>
                          <a:ea typeface="標楷體" panose="03000509000000000000" pitchFamily="65" charset="-120"/>
                          <a:cs typeface="Arial"/>
                          <a:sym typeface="Arial"/>
                        </a:rPr>
                        <a:t>低年級「綜合活動」融入「生活課程</a:t>
                      </a:r>
                      <a:r>
                        <a:rPr lang="en-US" sz="2200" b="1" dirty="0">
                          <a:solidFill>
                            <a:srgbClr val="0000FF"/>
                          </a:solidFill>
                          <a:latin typeface="標楷體" panose="03000509000000000000" pitchFamily="65" charset="-120"/>
                          <a:ea typeface="標楷體" panose="03000509000000000000" pitchFamily="65" charset="-120"/>
                          <a:cs typeface="Arial"/>
                          <a:sym typeface="Arial"/>
                        </a:rPr>
                        <a:t>」</a:t>
                      </a:r>
                    </a:p>
                    <a:p>
                      <a:pPr marL="180975" marR="0" lvl="0" indent="-180975" algn="l" rtl="0">
                        <a:lnSpc>
                          <a:spcPct val="100000"/>
                        </a:lnSpc>
                        <a:spcBef>
                          <a:spcPts val="0"/>
                        </a:spcBef>
                        <a:buClr>
                          <a:srgbClr val="C00000"/>
                        </a:buClr>
                        <a:buSzPct val="100000"/>
                        <a:buFont typeface="Arial"/>
                        <a:buChar char="•"/>
                      </a:pPr>
                      <a:r>
                        <a:rPr lang="en-US" sz="2200" b="1" dirty="0" err="1">
                          <a:solidFill>
                            <a:srgbClr val="C00000"/>
                          </a:solidFill>
                          <a:latin typeface="標楷體" panose="03000509000000000000" pitchFamily="65" charset="-120"/>
                          <a:ea typeface="標楷體" panose="03000509000000000000" pitchFamily="65" charset="-120"/>
                          <a:cs typeface="Arial"/>
                          <a:sym typeface="Arial"/>
                        </a:rPr>
                        <a:t>各領域學習階段統一劃分</a:t>
                      </a:r>
                      <a:endParaRPr lang="en-US" sz="2200" b="1" dirty="0">
                        <a:solidFill>
                          <a:srgbClr val="C00000"/>
                        </a:solidFill>
                        <a:latin typeface="標楷體" panose="03000509000000000000" pitchFamily="65" charset="-120"/>
                        <a:ea typeface="標楷體" panose="03000509000000000000" pitchFamily="65" charset="-120"/>
                        <a:cs typeface="Arial"/>
                        <a:sym typeface="Arial"/>
                      </a:endParaRPr>
                    </a:p>
                    <a:p>
                      <a:pPr marL="180975" marR="0" lvl="0" indent="-180975" algn="l" rtl="0">
                        <a:lnSpc>
                          <a:spcPct val="100000"/>
                        </a:lnSpc>
                        <a:spcBef>
                          <a:spcPts val="0"/>
                        </a:spcBef>
                        <a:buClr>
                          <a:srgbClr val="C00000"/>
                        </a:buClr>
                        <a:buSzPct val="100000"/>
                        <a:buFont typeface="Arial"/>
                        <a:buChar char="•"/>
                      </a:pPr>
                      <a:r>
                        <a:rPr lang="en-US" sz="2200" b="1" dirty="0" err="1">
                          <a:solidFill>
                            <a:srgbClr val="C00000"/>
                          </a:solidFill>
                          <a:latin typeface="標楷體" panose="03000509000000000000" pitchFamily="65" charset="-120"/>
                          <a:ea typeface="標楷體" panose="03000509000000000000" pitchFamily="65" charset="-120"/>
                          <a:cs typeface="Arial"/>
                          <a:sym typeface="Arial"/>
                        </a:rPr>
                        <a:t>增設「新住民語文</a:t>
                      </a:r>
                      <a:r>
                        <a:rPr lang="en-US" sz="2200" b="1" dirty="0">
                          <a:solidFill>
                            <a:srgbClr val="C00000"/>
                          </a:solidFill>
                          <a:latin typeface="標楷體" panose="03000509000000000000" pitchFamily="65" charset="-120"/>
                          <a:ea typeface="標楷體" panose="03000509000000000000" pitchFamily="65" charset="-120"/>
                          <a:cs typeface="Arial"/>
                          <a:sym typeface="Arial"/>
                        </a:rPr>
                        <a:t>」</a:t>
                      </a:r>
                    </a:p>
                  </a:txBody>
                  <a:tcPr marL="91450" marR="91450" marT="45725" marB="45725"/>
                </a:tc>
                <a:extLst>
                  <a:ext uri="{0D108BD9-81ED-4DB2-BD59-A6C34878D82A}">
                    <a16:rowId xmlns="" xmlns:a16="http://schemas.microsoft.com/office/drawing/2014/main" val="10002"/>
                  </a:ext>
                </a:extLst>
              </a:tr>
            </a:tbl>
          </a:graphicData>
        </a:graphic>
      </p:graphicFrame>
      <p:sp>
        <p:nvSpPr>
          <p:cNvPr id="262165" name="Shape 582"/>
          <p:cNvSpPr txBox="1">
            <a:spLocks noChangeArrowheads="1"/>
          </p:cNvSpPr>
          <p:nvPr/>
        </p:nvSpPr>
        <p:spPr bwMode="auto">
          <a:xfrm>
            <a:off x="179388" y="928688"/>
            <a:ext cx="4679950" cy="523875"/>
          </a:xfrm>
          <a:prstGeom prst="rect">
            <a:avLst/>
          </a:prstGeom>
          <a:noFill/>
          <a:ln w="9525">
            <a:noFill/>
            <a:miter lim="800000"/>
            <a:headEnd/>
            <a:tailEnd/>
          </a:ln>
        </p:spPr>
        <p:txBody>
          <a:bodyPr lIns="91425" tIns="45700" rIns="91425" bIns="45700"/>
          <a:lstStyle/>
          <a:p>
            <a:pPr>
              <a:buSzPct val="25000"/>
            </a:pPr>
            <a:r>
              <a:rPr lang="en-US" altLang="zh-TW" sz="2800" b="1" u="sng">
                <a:solidFill>
                  <a:schemeClr val="hlink"/>
                </a:solidFill>
                <a:latin typeface="標楷體" pitchFamily="65" charset="-120"/>
                <a:ea typeface="標楷體" pitchFamily="65" charset="-120"/>
                <a:cs typeface="Arial" charset="0"/>
                <a:sym typeface="Arial" charset="0"/>
                <a:hlinkClick r:id="rId3"/>
              </a:rPr>
              <a:t>※</a:t>
            </a:r>
            <a:r>
              <a:rPr lang="en-US" sz="2800" b="1">
                <a:solidFill>
                  <a:srgbClr val="000000"/>
                </a:solidFill>
                <a:latin typeface="標楷體" pitchFamily="65" charset="-120"/>
                <a:ea typeface="標楷體" pitchFamily="65" charset="-120"/>
                <a:cs typeface="Arial" charset="0"/>
                <a:sym typeface="Arial" charset="0"/>
              </a:rPr>
              <a:t>學習總節數不變</a:t>
            </a:r>
          </a:p>
        </p:txBody>
      </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ctrTitle"/>
          </p:nvPr>
        </p:nvSpPr>
        <p:spPr>
          <a:xfrm>
            <a:off x="741784" y="3720006"/>
            <a:ext cx="7954347" cy="2387600"/>
          </a:xfrm>
        </p:spPr>
        <p:txBody>
          <a:bodyPr>
            <a:normAutofit/>
          </a:bodyPr>
          <a:lstStyle/>
          <a:p>
            <a:pPr>
              <a:lnSpc>
                <a:spcPct val="150000"/>
              </a:lnSpc>
            </a:pPr>
            <a:r>
              <a:rPr lang="zh-TW" altLang="en-US" sz="4200" kern="0" dirty="0">
                <a:solidFill>
                  <a:srgbClr val="C00000"/>
                </a:solidFill>
                <a:latin typeface="Times New Roman" pitchFamily="18" charset="0"/>
                <a:ea typeface="標楷體" pitchFamily="65" charset="-120"/>
                <a:cs typeface="Times New Roman" pitchFamily="18" charset="0"/>
              </a:rPr>
              <a:t>十二年國教課綱與九年一貫課綱的差異</a:t>
            </a:r>
            <a:endParaRPr lang="en-US" altLang="zh-TW" sz="4200" kern="0" dirty="0">
              <a:solidFill>
                <a:srgbClr val="C00000"/>
              </a:solidFill>
              <a:latin typeface="Times New Roman" pitchFamily="18" charset="0"/>
              <a:ea typeface="標楷體" pitchFamily="65" charset="-120"/>
              <a:cs typeface="Times New Roman" pitchFamily="18" charset="0"/>
            </a:endParaRPr>
          </a:p>
        </p:txBody>
      </p:sp>
      <p:sp>
        <p:nvSpPr>
          <p:cNvPr id="4" name="投影片編號版面配置區 3"/>
          <p:cNvSpPr>
            <a:spLocks noGrp="1"/>
          </p:cNvSpPr>
          <p:nvPr>
            <p:ph type="sldNum" sz="quarter" idx="12"/>
          </p:nvPr>
        </p:nvSpPr>
        <p:spPr/>
        <p:txBody>
          <a:bodyPr/>
          <a:lstStyle/>
          <a:p>
            <a:fld id="{CB2CF8D7-22A0-4A79-91AB-DF99DB9DB06A}" type="slidenum">
              <a:rPr lang="zh-TW" altLang="en-US" smtClean="0"/>
              <a:pPr/>
              <a:t>34</a:t>
            </a:fld>
            <a:endParaRPr lang="zh-TW" altLang="en-US"/>
          </a:p>
        </p:txBody>
      </p:sp>
    </p:spTree>
    <p:extLst>
      <p:ext uri="{BB962C8B-B14F-4D97-AF65-F5344CB8AC3E}">
        <p14:creationId xmlns:p14="http://schemas.microsoft.com/office/powerpoint/2010/main" val="3571769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資料庫圖表 33"/>
          <p:cNvGraphicFramePr/>
          <p:nvPr>
            <p:extLst/>
          </p:nvPr>
        </p:nvGraphicFramePr>
        <p:xfrm>
          <a:off x="285720" y="214290"/>
          <a:ext cx="8429684" cy="6357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123" name="文字方塊 10"/>
          <p:cNvSpPr txBox="1">
            <a:spLocks noChangeArrowheads="1"/>
          </p:cNvSpPr>
          <p:nvPr/>
        </p:nvSpPr>
        <p:spPr bwMode="auto">
          <a:xfrm>
            <a:off x="2786063" y="1571625"/>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ea typeface="新細明體" charset="-120"/>
              </a:defRPr>
            </a:lvl1pPr>
            <a:lvl2pPr marL="742950" indent="-285750">
              <a:spcBef>
                <a:spcPct val="20000"/>
              </a:spcBef>
              <a:buFont typeface="Arial" charset="0"/>
              <a:buChar char="–"/>
              <a:defRPr sz="2800">
                <a:solidFill>
                  <a:schemeClr val="tx1"/>
                </a:solidFill>
                <a:latin typeface="Calibri" pitchFamily="34" charset="0"/>
                <a:ea typeface="新細明體" charset="-120"/>
              </a:defRPr>
            </a:lvl2pPr>
            <a:lvl3pPr marL="1143000" indent="-228600">
              <a:spcBef>
                <a:spcPct val="20000"/>
              </a:spcBef>
              <a:buFont typeface="Arial" charset="0"/>
              <a:buChar char="•"/>
              <a:defRPr sz="2400">
                <a:solidFill>
                  <a:schemeClr val="tx1"/>
                </a:solidFill>
                <a:latin typeface="Calibri" pitchFamily="34" charset="0"/>
                <a:ea typeface="新細明體" charset="-120"/>
              </a:defRPr>
            </a:lvl3pPr>
            <a:lvl4pPr marL="1600200" indent="-228600">
              <a:spcBef>
                <a:spcPct val="20000"/>
              </a:spcBef>
              <a:buFont typeface="Arial" charset="0"/>
              <a:buChar char="–"/>
              <a:defRPr sz="2000">
                <a:solidFill>
                  <a:schemeClr val="tx1"/>
                </a:solidFill>
                <a:latin typeface="Calibri" pitchFamily="34" charset="0"/>
                <a:ea typeface="新細明體" charset="-120"/>
              </a:defRPr>
            </a:lvl4pPr>
            <a:lvl5pPr marL="2057400" indent="-22860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hangingPunct="1">
              <a:spcBef>
                <a:spcPct val="0"/>
              </a:spcBef>
              <a:buFontTx/>
              <a:buNone/>
            </a:pPr>
            <a:endParaRPr kumimoji="0" lang="zh-TW" altLang="en-US" sz="1400">
              <a:ea typeface="微軟正黑體" pitchFamily="34" charset="-120"/>
            </a:endParaRPr>
          </a:p>
        </p:txBody>
      </p:sp>
      <p:sp>
        <p:nvSpPr>
          <p:cNvPr id="60420" name="文字方塊 15"/>
          <p:cNvSpPr txBox="1">
            <a:spLocks noChangeArrowheads="1"/>
          </p:cNvSpPr>
          <p:nvPr/>
        </p:nvSpPr>
        <p:spPr bwMode="auto">
          <a:xfrm>
            <a:off x="2571750" y="3571875"/>
            <a:ext cx="1928242" cy="1692771"/>
          </a:xfrm>
          <a:prstGeom prst="rect">
            <a:avLst/>
          </a:prstGeom>
          <a:noFill/>
          <a:ln w="952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charset="0"/>
              <a:buChar char="•"/>
              <a:defRPr sz="3200">
                <a:solidFill>
                  <a:schemeClr val="tx1"/>
                </a:solidFill>
                <a:latin typeface="Calibri" pitchFamily="34" charset="0"/>
                <a:ea typeface="新細明體" charset="-120"/>
              </a:defRPr>
            </a:lvl1pPr>
            <a:lvl2pPr marL="742950" indent="-285750">
              <a:spcBef>
                <a:spcPct val="20000"/>
              </a:spcBef>
              <a:buFont typeface="Arial" charset="0"/>
              <a:buChar char="–"/>
              <a:defRPr sz="2800">
                <a:solidFill>
                  <a:schemeClr val="tx1"/>
                </a:solidFill>
                <a:latin typeface="Calibri" pitchFamily="34" charset="0"/>
                <a:ea typeface="新細明體" charset="-120"/>
              </a:defRPr>
            </a:lvl2pPr>
            <a:lvl3pPr marL="1143000" indent="-228600">
              <a:spcBef>
                <a:spcPct val="20000"/>
              </a:spcBef>
              <a:buFont typeface="Arial" charset="0"/>
              <a:buChar char="•"/>
              <a:defRPr sz="2400">
                <a:solidFill>
                  <a:schemeClr val="tx1"/>
                </a:solidFill>
                <a:latin typeface="Calibri" pitchFamily="34" charset="0"/>
                <a:ea typeface="新細明體" charset="-120"/>
              </a:defRPr>
            </a:lvl3pPr>
            <a:lvl4pPr marL="1600200" indent="-228600">
              <a:spcBef>
                <a:spcPct val="20000"/>
              </a:spcBef>
              <a:buFont typeface="Arial" charset="0"/>
              <a:buChar char="–"/>
              <a:defRPr sz="2000">
                <a:solidFill>
                  <a:schemeClr val="tx1"/>
                </a:solidFill>
                <a:latin typeface="Calibri" pitchFamily="34" charset="0"/>
                <a:ea typeface="新細明體" charset="-120"/>
              </a:defRPr>
            </a:lvl4pPr>
            <a:lvl5pPr marL="2057400" indent="-22860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hangingPunct="1">
              <a:spcBef>
                <a:spcPct val="0"/>
              </a:spcBef>
              <a:buFontTx/>
              <a:buNone/>
            </a:pPr>
            <a:r>
              <a:rPr kumimoji="0" lang="zh-TW" altLang="en-US" sz="2400" dirty="0"/>
              <a:t>國民</a:t>
            </a:r>
            <a:r>
              <a:rPr kumimoji="0" lang="zh-TW" altLang="en-US" sz="2400" dirty="0" smtClean="0"/>
              <a:t>中小學</a:t>
            </a:r>
            <a:endParaRPr kumimoji="0" lang="en-US" altLang="zh-TW" sz="2400" dirty="0" smtClean="0"/>
          </a:p>
          <a:p>
            <a:pPr algn="ctr" eaLnBrk="1" hangingPunct="1">
              <a:spcBef>
                <a:spcPct val="0"/>
              </a:spcBef>
              <a:buFontTx/>
              <a:buNone/>
            </a:pPr>
            <a:r>
              <a:rPr kumimoji="0" lang="zh-TW" altLang="en-US" sz="2400" dirty="0" smtClean="0"/>
              <a:t>九年一貫</a:t>
            </a:r>
            <a:endParaRPr kumimoji="0" lang="en-US" altLang="zh-TW" sz="2400" dirty="0" smtClean="0"/>
          </a:p>
          <a:p>
            <a:pPr algn="ctr" eaLnBrk="1" hangingPunct="1">
              <a:spcBef>
                <a:spcPct val="0"/>
              </a:spcBef>
              <a:buFontTx/>
              <a:buNone/>
            </a:pPr>
            <a:r>
              <a:rPr kumimoji="0" lang="zh-TW" altLang="en-US" sz="2400" dirty="0" smtClean="0"/>
              <a:t>課程</a:t>
            </a:r>
            <a:r>
              <a:rPr kumimoji="0" lang="zh-TW" altLang="en-US" sz="2400" dirty="0"/>
              <a:t>改革</a:t>
            </a:r>
            <a:endParaRPr kumimoji="0" lang="en-US" altLang="zh-TW" sz="2400" dirty="0"/>
          </a:p>
          <a:p>
            <a:pPr algn="ctr" eaLnBrk="1" hangingPunct="1">
              <a:spcBef>
                <a:spcPct val="0"/>
              </a:spcBef>
              <a:buFontTx/>
              <a:buNone/>
            </a:pPr>
            <a:r>
              <a:rPr kumimoji="0" lang="en-US" altLang="zh-TW" sz="2400" dirty="0"/>
              <a:t>(</a:t>
            </a:r>
            <a:r>
              <a:rPr kumimoji="0" lang="zh-TW" altLang="en-US" dirty="0">
                <a:solidFill>
                  <a:schemeClr val="accent2"/>
                </a:solidFill>
              </a:rPr>
              <a:t>基本能力</a:t>
            </a:r>
            <a:r>
              <a:rPr kumimoji="0" lang="en-US" altLang="zh-TW" sz="2400" dirty="0"/>
              <a:t>)</a:t>
            </a:r>
          </a:p>
        </p:txBody>
      </p:sp>
      <p:sp>
        <p:nvSpPr>
          <p:cNvPr id="60421" name="文字方塊 16"/>
          <p:cNvSpPr txBox="1">
            <a:spLocks noChangeArrowheads="1"/>
          </p:cNvSpPr>
          <p:nvPr/>
        </p:nvSpPr>
        <p:spPr bwMode="auto">
          <a:xfrm>
            <a:off x="5364088" y="2420888"/>
            <a:ext cx="2664296" cy="1323975"/>
          </a:xfrm>
          <a:prstGeom prst="rect">
            <a:avLst/>
          </a:prstGeom>
          <a:noFill/>
          <a:ln w="9525">
            <a:solidFill>
              <a:schemeClr val="tx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charset="0"/>
              <a:buChar char="•"/>
              <a:defRPr sz="3200">
                <a:solidFill>
                  <a:schemeClr val="tx1"/>
                </a:solidFill>
                <a:latin typeface="Calibri" pitchFamily="34" charset="0"/>
                <a:ea typeface="新細明體" charset="-120"/>
              </a:defRPr>
            </a:lvl1pPr>
            <a:lvl2pPr marL="742950" indent="-285750">
              <a:spcBef>
                <a:spcPct val="20000"/>
              </a:spcBef>
              <a:buFont typeface="Arial" charset="0"/>
              <a:buChar char="–"/>
              <a:defRPr sz="2800">
                <a:solidFill>
                  <a:schemeClr val="tx1"/>
                </a:solidFill>
                <a:latin typeface="Calibri" pitchFamily="34" charset="0"/>
                <a:ea typeface="新細明體" charset="-120"/>
              </a:defRPr>
            </a:lvl2pPr>
            <a:lvl3pPr marL="1143000" indent="-228600">
              <a:spcBef>
                <a:spcPct val="20000"/>
              </a:spcBef>
              <a:buFont typeface="Arial" charset="0"/>
              <a:buChar char="•"/>
              <a:defRPr sz="2400">
                <a:solidFill>
                  <a:schemeClr val="tx1"/>
                </a:solidFill>
                <a:latin typeface="Calibri" pitchFamily="34" charset="0"/>
                <a:ea typeface="新細明體" charset="-120"/>
              </a:defRPr>
            </a:lvl3pPr>
            <a:lvl4pPr marL="1600200" indent="-228600">
              <a:spcBef>
                <a:spcPct val="20000"/>
              </a:spcBef>
              <a:buFont typeface="Arial" charset="0"/>
              <a:buChar char="–"/>
              <a:defRPr sz="2000">
                <a:solidFill>
                  <a:schemeClr val="tx1"/>
                </a:solidFill>
                <a:latin typeface="Calibri" pitchFamily="34" charset="0"/>
                <a:ea typeface="新細明體" charset="-120"/>
              </a:defRPr>
            </a:lvl4pPr>
            <a:lvl5pPr marL="2057400" indent="-22860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lgn="ctr" eaLnBrk="1" hangingPunct="1">
              <a:spcBef>
                <a:spcPct val="0"/>
              </a:spcBef>
              <a:buFontTx/>
              <a:buNone/>
            </a:pPr>
            <a:r>
              <a:rPr kumimoji="0" lang="en-US" altLang="zh-TW" sz="2400" dirty="0"/>
              <a:t>12</a:t>
            </a:r>
            <a:r>
              <a:rPr kumimoji="0" lang="zh-TW" altLang="en-US" sz="2400" dirty="0"/>
              <a:t>年國民</a:t>
            </a:r>
            <a:r>
              <a:rPr kumimoji="0" lang="zh-TW" altLang="en-US" sz="2400" dirty="0" smtClean="0"/>
              <a:t>基本教育</a:t>
            </a:r>
            <a:endParaRPr kumimoji="0" lang="en-US" altLang="zh-TW" sz="2400" dirty="0" smtClean="0"/>
          </a:p>
          <a:p>
            <a:pPr algn="ctr" eaLnBrk="1" hangingPunct="1">
              <a:spcBef>
                <a:spcPct val="0"/>
              </a:spcBef>
              <a:buFontTx/>
              <a:buNone/>
            </a:pPr>
            <a:r>
              <a:rPr kumimoji="0" lang="zh-TW" altLang="en-US" sz="2400" dirty="0" smtClean="0"/>
              <a:t>課程</a:t>
            </a:r>
            <a:r>
              <a:rPr kumimoji="0" lang="zh-TW" altLang="en-US" sz="2400" dirty="0"/>
              <a:t>改革</a:t>
            </a:r>
            <a:endParaRPr kumimoji="0" lang="en-US" altLang="zh-TW" sz="2400" dirty="0"/>
          </a:p>
          <a:p>
            <a:pPr algn="ctr" eaLnBrk="1" hangingPunct="1">
              <a:spcBef>
                <a:spcPct val="0"/>
              </a:spcBef>
              <a:buFontTx/>
              <a:buNone/>
            </a:pPr>
            <a:r>
              <a:rPr kumimoji="0" lang="en-US" altLang="zh-TW" sz="2400" dirty="0"/>
              <a:t>(</a:t>
            </a:r>
            <a:r>
              <a:rPr kumimoji="0" lang="zh-TW" altLang="en-US" dirty="0">
                <a:solidFill>
                  <a:srgbClr val="FF0066"/>
                </a:solidFill>
              </a:rPr>
              <a:t>核心素養</a:t>
            </a:r>
            <a:r>
              <a:rPr kumimoji="0" lang="en-US" altLang="zh-TW" dirty="0">
                <a:solidFill>
                  <a:srgbClr val="FF0066"/>
                </a:solidFill>
              </a:rPr>
              <a:t>)</a:t>
            </a:r>
            <a:endParaRPr kumimoji="0" lang="zh-TW" altLang="en-US" dirty="0">
              <a:solidFill>
                <a:srgbClr val="FF0000"/>
              </a:solidFill>
              <a:latin typeface="標楷體" pitchFamily="65" charset="-120"/>
            </a:endParaRPr>
          </a:p>
        </p:txBody>
      </p:sp>
      <p:sp>
        <p:nvSpPr>
          <p:cNvPr id="60422" name="文字方塊 17"/>
          <p:cNvSpPr txBox="1">
            <a:spLocks noChangeArrowheads="1"/>
          </p:cNvSpPr>
          <p:nvPr/>
        </p:nvSpPr>
        <p:spPr bwMode="auto">
          <a:xfrm>
            <a:off x="5360222" y="3811587"/>
            <a:ext cx="2884186" cy="2739211"/>
          </a:xfrm>
          <a:prstGeom prst="rect">
            <a:avLst/>
          </a:prstGeom>
          <a:noFill/>
          <a:ln w="9525">
            <a:solidFill>
              <a:schemeClr val="tx1"/>
            </a:solidFill>
            <a:prstDash val="sysDot"/>
            <a:miter lim="800000"/>
            <a:headEnd/>
            <a:tailEnd/>
          </a:ln>
        </p:spPr>
        <p:txBody>
          <a:bodyPr wrap="square">
            <a:spAutoFit/>
          </a:bodyPr>
          <a:lstStyle/>
          <a:p>
            <a:pPr algn="ctr" eaLnBrk="1" fontAlgn="auto" hangingPunct="1">
              <a:spcBef>
                <a:spcPts val="0"/>
              </a:spcBef>
              <a:spcAft>
                <a:spcPts val="0"/>
              </a:spcAft>
              <a:defRPr/>
            </a:pPr>
            <a:r>
              <a:rPr kumimoji="0" lang="zh-TW" altLang="en-US" sz="2000" dirty="0">
                <a:latin typeface="Calibri" pitchFamily="34" charset="0"/>
                <a:ea typeface="+mn-ea"/>
              </a:rPr>
              <a:t>將學科知識</a:t>
            </a:r>
            <a:r>
              <a:rPr kumimoji="0" lang="zh-TW" altLang="en-US" sz="2000" dirty="0" smtClean="0">
                <a:latin typeface="Calibri" pitchFamily="34" charset="0"/>
                <a:ea typeface="+mn-ea"/>
              </a:rPr>
              <a:t>與基本能力</a:t>
            </a:r>
            <a:endParaRPr kumimoji="0" lang="en-US" altLang="zh-TW" sz="2000" dirty="0" smtClean="0">
              <a:latin typeface="Calibri" pitchFamily="34" charset="0"/>
              <a:ea typeface="+mn-ea"/>
            </a:endParaRPr>
          </a:p>
          <a:p>
            <a:pPr algn="ctr" eaLnBrk="1" fontAlgn="auto" hangingPunct="1">
              <a:spcBef>
                <a:spcPts val="0"/>
              </a:spcBef>
              <a:spcAft>
                <a:spcPts val="0"/>
              </a:spcAft>
              <a:defRPr/>
            </a:pPr>
            <a:r>
              <a:rPr kumimoji="0" lang="zh-TW" altLang="en-US" sz="2000" dirty="0" smtClean="0">
                <a:latin typeface="Calibri" pitchFamily="34" charset="0"/>
                <a:ea typeface="+mn-ea"/>
              </a:rPr>
              <a:t>擴大</a:t>
            </a:r>
            <a:r>
              <a:rPr kumimoji="0" lang="zh-TW" altLang="en-US" sz="2000" dirty="0">
                <a:latin typeface="Calibri" pitchFamily="34" charset="0"/>
                <a:ea typeface="+mn-ea"/>
              </a:rPr>
              <a:t>為「核心</a:t>
            </a:r>
            <a:r>
              <a:rPr kumimoji="0" lang="zh-TW" altLang="en-US" sz="2000" dirty="0">
                <a:latin typeface="標楷體" pitchFamily="65" charset="-120"/>
                <a:ea typeface="+mn-ea"/>
              </a:rPr>
              <a:t>素養</a:t>
            </a:r>
            <a:r>
              <a:rPr kumimoji="0" lang="zh-TW" altLang="en-US" sz="2000" dirty="0">
                <a:latin typeface="Calibri" pitchFamily="34" charset="0"/>
                <a:ea typeface="+mn-ea"/>
              </a:rPr>
              <a:t>」</a:t>
            </a:r>
            <a:r>
              <a:rPr kumimoji="0" lang="zh-TW" altLang="en-US" sz="2000" dirty="0">
                <a:latin typeface="標楷體" pitchFamily="65" charset="-120"/>
                <a:ea typeface="+mn-ea"/>
              </a:rPr>
              <a:t> </a:t>
            </a:r>
            <a:endParaRPr kumimoji="0" lang="en-US" altLang="zh-TW" sz="2000" dirty="0">
              <a:latin typeface="Calibri" pitchFamily="34" charset="0"/>
              <a:ea typeface="+mn-ea"/>
            </a:endParaRPr>
          </a:p>
          <a:p>
            <a:pPr algn="ctr" eaLnBrk="1" fontAlgn="auto" hangingPunct="1">
              <a:spcBef>
                <a:spcPts val="0"/>
              </a:spcBef>
              <a:spcAft>
                <a:spcPts val="0"/>
              </a:spcAft>
              <a:defRPr/>
            </a:pPr>
            <a:r>
              <a:rPr kumimoji="0" lang="zh-TW" altLang="en-US" sz="2000" dirty="0">
                <a:latin typeface="Calibri" pitchFamily="34" charset="0"/>
                <a:ea typeface="+mn-ea"/>
              </a:rPr>
              <a:t>培養生活所需的</a:t>
            </a:r>
            <a:endParaRPr kumimoji="0" lang="en-US" altLang="zh-TW" sz="2000" dirty="0">
              <a:latin typeface="Calibri" pitchFamily="34" charset="0"/>
              <a:ea typeface="+mn-ea"/>
            </a:endParaRPr>
          </a:p>
          <a:p>
            <a:pPr algn="ctr" eaLnBrk="1" fontAlgn="auto" hangingPunct="1">
              <a:spcBef>
                <a:spcPts val="0"/>
              </a:spcBef>
              <a:spcAft>
                <a:spcPts val="0"/>
              </a:spcAft>
              <a:defRPr/>
            </a:pPr>
            <a:r>
              <a:rPr kumimoji="0" lang="zh-TW" altLang="en-US" sz="2800" b="1" dirty="0">
                <a:solidFill>
                  <a:srgbClr val="FF0000"/>
                </a:solidFill>
                <a:latin typeface="+mn-ea"/>
                <a:ea typeface="+mn-ea"/>
              </a:rPr>
              <a:t>自主</a:t>
            </a:r>
            <a:r>
              <a:rPr kumimoji="0" lang="zh-TW" altLang="en-US" sz="2800" b="1" dirty="0" smtClean="0">
                <a:solidFill>
                  <a:srgbClr val="FF0000"/>
                </a:solidFill>
                <a:latin typeface="+mn-ea"/>
                <a:ea typeface="+mn-ea"/>
              </a:rPr>
              <a:t>行動</a:t>
            </a:r>
            <a:endParaRPr kumimoji="0" lang="en-US" altLang="zh-TW" sz="2800" b="1" dirty="0">
              <a:solidFill>
                <a:srgbClr val="FF0000"/>
              </a:solidFill>
              <a:latin typeface="+mn-ea"/>
              <a:ea typeface="+mn-ea"/>
            </a:endParaRPr>
          </a:p>
          <a:p>
            <a:pPr algn="ctr" eaLnBrk="1" fontAlgn="auto" hangingPunct="1">
              <a:spcBef>
                <a:spcPts val="0"/>
              </a:spcBef>
              <a:spcAft>
                <a:spcPts val="0"/>
              </a:spcAft>
              <a:defRPr/>
            </a:pPr>
            <a:r>
              <a:rPr kumimoji="0" lang="zh-TW" altLang="en-US" sz="2800" b="1" dirty="0">
                <a:solidFill>
                  <a:srgbClr val="FF0000"/>
                </a:solidFill>
                <a:latin typeface="+mn-ea"/>
                <a:ea typeface="+mn-ea"/>
              </a:rPr>
              <a:t>社會</a:t>
            </a:r>
            <a:r>
              <a:rPr kumimoji="0" lang="zh-TW" altLang="en-US" sz="2800" b="1" dirty="0" smtClean="0">
                <a:solidFill>
                  <a:srgbClr val="FF0000"/>
                </a:solidFill>
                <a:latin typeface="+mn-ea"/>
                <a:ea typeface="+mn-ea"/>
              </a:rPr>
              <a:t>參與</a:t>
            </a:r>
            <a:endParaRPr kumimoji="0" lang="en-US" altLang="zh-TW" sz="2800" b="1" dirty="0" smtClean="0">
              <a:solidFill>
                <a:srgbClr val="FF0000"/>
              </a:solidFill>
              <a:latin typeface="+mn-ea"/>
              <a:ea typeface="+mn-ea"/>
            </a:endParaRPr>
          </a:p>
          <a:p>
            <a:pPr algn="ctr" eaLnBrk="1" fontAlgn="auto" hangingPunct="1">
              <a:spcBef>
                <a:spcPts val="0"/>
              </a:spcBef>
              <a:spcAft>
                <a:spcPts val="0"/>
              </a:spcAft>
              <a:defRPr/>
            </a:pPr>
            <a:r>
              <a:rPr kumimoji="0" lang="zh-TW" altLang="en-US" sz="2800" b="1" dirty="0" smtClean="0">
                <a:solidFill>
                  <a:srgbClr val="FF0000"/>
                </a:solidFill>
                <a:latin typeface="+mn-ea"/>
                <a:ea typeface="+mn-ea"/>
              </a:rPr>
              <a:t>溝通互動</a:t>
            </a:r>
            <a:endParaRPr kumimoji="0" lang="en-US" altLang="zh-TW" sz="2800" b="1" dirty="0">
              <a:latin typeface="+mn-ea"/>
              <a:ea typeface="+mn-ea"/>
            </a:endParaRPr>
          </a:p>
          <a:p>
            <a:pPr algn="ctr" eaLnBrk="1" fontAlgn="auto" hangingPunct="1">
              <a:spcBef>
                <a:spcPts val="0"/>
              </a:spcBef>
              <a:spcAft>
                <a:spcPts val="0"/>
              </a:spcAft>
              <a:defRPr/>
            </a:pPr>
            <a:endParaRPr kumimoji="0" lang="en-US" altLang="zh-TW" sz="1400" dirty="0">
              <a:solidFill>
                <a:srgbClr val="FF0000"/>
              </a:solidFill>
              <a:latin typeface="Calibri" pitchFamily="34" charset="0"/>
              <a:ea typeface="微軟正黑體" pitchFamily="34" charset="-120"/>
            </a:endParaRPr>
          </a:p>
          <a:p>
            <a:pPr algn="ctr" eaLnBrk="1" fontAlgn="auto" hangingPunct="1">
              <a:spcBef>
                <a:spcPts val="0"/>
              </a:spcBef>
              <a:spcAft>
                <a:spcPts val="0"/>
              </a:spcAft>
              <a:defRPr/>
            </a:pPr>
            <a:endParaRPr kumimoji="0" lang="zh-TW" altLang="en-US" sz="1400" dirty="0">
              <a:solidFill>
                <a:srgbClr val="FF0000"/>
              </a:solidFill>
              <a:latin typeface="Calibri" pitchFamily="34" charset="0"/>
              <a:ea typeface="微軟正黑體" pitchFamily="34" charset="-120"/>
            </a:endParaRPr>
          </a:p>
        </p:txBody>
      </p:sp>
      <p:sp>
        <p:nvSpPr>
          <p:cNvPr id="5127" name="投影片編號版面配置區 10"/>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ea typeface="新細明體" charset="-120"/>
              </a:defRPr>
            </a:lvl1pPr>
            <a:lvl2pPr marL="742950" indent="-285750">
              <a:spcBef>
                <a:spcPct val="20000"/>
              </a:spcBef>
              <a:buFont typeface="Arial" charset="0"/>
              <a:buChar char="–"/>
              <a:defRPr sz="2800">
                <a:solidFill>
                  <a:schemeClr val="tx1"/>
                </a:solidFill>
                <a:latin typeface="Calibri" pitchFamily="34" charset="0"/>
                <a:ea typeface="新細明體" charset="-120"/>
              </a:defRPr>
            </a:lvl2pPr>
            <a:lvl3pPr marL="1143000" indent="-228600">
              <a:spcBef>
                <a:spcPct val="20000"/>
              </a:spcBef>
              <a:buFont typeface="Arial" charset="0"/>
              <a:buChar char="•"/>
              <a:defRPr sz="2400">
                <a:solidFill>
                  <a:schemeClr val="tx1"/>
                </a:solidFill>
                <a:latin typeface="Calibri" pitchFamily="34" charset="0"/>
                <a:ea typeface="新細明體" charset="-120"/>
              </a:defRPr>
            </a:lvl3pPr>
            <a:lvl4pPr marL="1600200" indent="-228600">
              <a:spcBef>
                <a:spcPct val="20000"/>
              </a:spcBef>
              <a:buFont typeface="Arial" charset="0"/>
              <a:buChar char="–"/>
              <a:defRPr sz="2000">
                <a:solidFill>
                  <a:schemeClr val="tx1"/>
                </a:solidFill>
                <a:latin typeface="Calibri" pitchFamily="34" charset="0"/>
                <a:ea typeface="新細明體" charset="-120"/>
              </a:defRPr>
            </a:lvl4pPr>
            <a:lvl5pPr marL="2057400" indent="-22860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a:spcBef>
                <a:spcPct val="0"/>
              </a:spcBef>
              <a:buFontTx/>
              <a:buNone/>
            </a:pPr>
            <a:fld id="{CBE27B9C-B668-4A52-B8DE-E48FFCE216F5}" type="slidenum">
              <a:rPr lang="zh-TW" altLang="en-US" sz="1200">
                <a:solidFill>
                  <a:srgbClr val="898989"/>
                </a:solidFill>
                <a:latin typeface="Arial" charset="0"/>
              </a:rPr>
              <a:pPr>
                <a:spcBef>
                  <a:spcPct val="0"/>
                </a:spcBef>
                <a:buFontTx/>
                <a:buNone/>
              </a:pPr>
              <a:t>35</a:t>
            </a:fld>
            <a:endParaRPr lang="zh-TW" altLang="en-US" sz="1200">
              <a:solidFill>
                <a:srgbClr val="898989"/>
              </a:solidFill>
              <a:latin typeface="Arial" charset="0"/>
            </a:endParaRPr>
          </a:p>
        </p:txBody>
      </p:sp>
    </p:spTree>
    <p:extLst>
      <p:ext uri="{BB962C8B-B14F-4D97-AF65-F5344CB8AC3E}">
        <p14:creationId xmlns:p14="http://schemas.microsoft.com/office/powerpoint/2010/main" val="126509000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fltVal val="0"/>
                                          </p:val>
                                        </p:tav>
                                        <p:tav tm="100000">
                                          <p:val>
                                            <p:strVal val="#ppt_w"/>
                                          </p:val>
                                        </p:tav>
                                      </p:tavLst>
                                    </p:anim>
                                    <p:anim calcmode="lin" valueType="num">
                                      <p:cBhvr>
                                        <p:cTn id="8" dur="1000" fill="hold"/>
                                        <p:tgtEl>
                                          <p:spTgt spid="34"/>
                                        </p:tgtEl>
                                        <p:attrNameLst>
                                          <p:attrName>ppt_h</p:attrName>
                                        </p:attrNameLst>
                                      </p:cBhvr>
                                      <p:tavLst>
                                        <p:tav tm="0">
                                          <p:val>
                                            <p:fltVal val="0"/>
                                          </p:val>
                                        </p:tav>
                                        <p:tav tm="100000">
                                          <p:val>
                                            <p:strVal val="#ppt_h"/>
                                          </p:val>
                                        </p:tav>
                                      </p:tavLst>
                                    </p:anim>
                                    <p:anim calcmode="lin" valueType="num">
                                      <p:cBhvr>
                                        <p:cTn id="9" dur="1000" fill="hold"/>
                                        <p:tgtEl>
                                          <p:spTgt spid="34"/>
                                        </p:tgtEl>
                                        <p:attrNameLst>
                                          <p:attrName>style.rotation</p:attrName>
                                        </p:attrNameLst>
                                      </p:cBhvr>
                                      <p:tavLst>
                                        <p:tav tm="0">
                                          <p:val>
                                            <p:fltVal val="90"/>
                                          </p:val>
                                        </p:tav>
                                        <p:tav tm="100000">
                                          <p:val>
                                            <p:fltVal val="0"/>
                                          </p:val>
                                        </p:tav>
                                      </p:tavLst>
                                    </p:anim>
                                    <p:animEffect transition="in" filter="fade">
                                      <p:cBhvr>
                                        <p:cTn id="10" dur="1000"/>
                                        <p:tgtEl>
                                          <p:spTgt spid="34"/>
                                        </p:tgtEl>
                                      </p:cBhvr>
                                    </p:animEffect>
                                  </p:childTnLst>
                                </p:cTn>
                              </p:par>
                            </p:childTnLst>
                          </p:cTn>
                        </p:par>
                      </p:childTnLst>
                    </p:cTn>
                  </p:par>
                  <p:par>
                    <p:cTn id="11" fill="hold">
                      <p:stCondLst>
                        <p:cond delay="indefinite"/>
                      </p:stCondLst>
                      <p:childTnLst>
                        <p:par>
                          <p:cTn id="12" fill="hold" nodeType="afterGroup">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60420"/>
                                        </p:tgtEl>
                                        <p:attrNameLst>
                                          <p:attrName>style.visibility</p:attrName>
                                        </p:attrNameLst>
                                      </p:cBhvr>
                                      <p:to>
                                        <p:strVal val="visible"/>
                                      </p:to>
                                    </p:set>
                                    <p:animEffect transition="in" filter="randombar(horizontal)">
                                      <p:cBhvr>
                                        <p:cTn id="15" dur="500"/>
                                        <p:tgtEl>
                                          <p:spTgt spid="60420"/>
                                        </p:tgtEl>
                                      </p:cBhvr>
                                    </p:animEffect>
                                  </p:childTnLst>
                                </p:cTn>
                              </p:par>
                            </p:childTnLst>
                          </p:cTn>
                        </p:par>
                      </p:childTnLst>
                    </p:cTn>
                  </p:par>
                  <p:par>
                    <p:cTn id="16" fill="hold">
                      <p:stCondLst>
                        <p:cond delay="indefinite"/>
                      </p:stCondLst>
                      <p:childTnLst>
                        <p:par>
                          <p:cTn id="17" fill="hold" nodeType="afterGroup">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60421"/>
                                        </p:tgtEl>
                                        <p:attrNameLst>
                                          <p:attrName>style.visibility</p:attrName>
                                        </p:attrNameLst>
                                      </p:cBhvr>
                                      <p:to>
                                        <p:strVal val="visible"/>
                                      </p:to>
                                    </p:set>
                                    <p:anim calcmode="lin" valueType="num">
                                      <p:cBhvr>
                                        <p:cTn id="20" dur="500" fill="hold"/>
                                        <p:tgtEl>
                                          <p:spTgt spid="60421"/>
                                        </p:tgtEl>
                                        <p:attrNameLst>
                                          <p:attrName>ppt_w</p:attrName>
                                        </p:attrNameLst>
                                      </p:cBhvr>
                                      <p:tavLst>
                                        <p:tav tm="0">
                                          <p:val>
                                            <p:fltVal val="0"/>
                                          </p:val>
                                        </p:tav>
                                        <p:tav tm="100000">
                                          <p:val>
                                            <p:strVal val="#ppt_w"/>
                                          </p:val>
                                        </p:tav>
                                      </p:tavLst>
                                    </p:anim>
                                    <p:anim calcmode="lin" valueType="num">
                                      <p:cBhvr>
                                        <p:cTn id="21" dur="500" fill="hold"/>
                                        <p:tgtEl>
                                          <p:spTgt spid="60421"/>
                                        </p:tgtEl>
                                        <p:attrNameLst>
                                          <p:attrName>ppt_h</p:attrName>
                                        </p:attrNameLst>
                                      </p:cBhvr>
                                      <p:tavLst>
                                        <p:tav tm="0">
                                          <p:val>
                                            <p:fltVal val="0"/>
                                          </p:val>
                                        </p:tav>
                                        <p:tav tm="100000">
                                          <p:val>
                                            <p:strVal val="#ppt_h"/>
                                          </p:val>
                                        </p:tav>
                                      </p:tavLst>
                                    </p:anim>
                                    <p:animEffect transition="in" filter="fade">
                                      <p:cBhvr>
                                        <p:cTn id="22" dur="500"/>
                                        <p:tgtEl>
                                          <p:spTgt spid="60421"/>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60422"/>
                                        </p:tgtEl>
                                        <p:attrNameLst>
                                          <p:attrName>style.visibility</p:attrName>
                                        </p:attrNameLst>
                                      </p:cBhvr>
                                      <p:to>
                                        <p:strVal val="visible"/>
                                      </p:to>
                                    </p:set>
                                    <p:anim calcmode="lin" valueType="num">
                                      <p:cBhvr>
                                        <p:cTn id="27" dur="1000" fill="hold"/>
                                        <p:tgtEl>
                                          <p:spTgt spid="60422"/>
                                        </p:tgtEl>
                                        <p:attrNameLst>
                                          <p:attrName>ppt_w</p:attrName>
                                        </p:attrNameLst>
                                      </p:cBhvr>
                                      <p:tavLst>
                                        <p:tav tm="0">
                                          <p:val>
                                            <p:fltVal val="0"/>
                                          </p:val>
                                        </p:tav>
                                        <p:tav tm="100000">
                                          <p:val>
                                            <p:strVal val="#ppt_w"/>
                                          </p:val>
                                        </p:tav>
                                      </p:tavLst>
                                    </p:anim>
                                    <p:anim calcmode="lin" valueType="num">
                                      <p:cBhvr>
                                        <p:cTn id="28" dur="1000" fill="hold"/>
                                        <p:tgtEl>
                                          <p:spTgt spid="60422"/>
                                        </p:tgtEl>
                                        <p:attrNameLst>
                                          <p:attrName>ppt_h</p:attrName>
                                        </p:attrNameLst>
                                      </p:cBhvr>
                                      <p:tavLst>
                                        <p:tav tm="0">
                                          <p:val>
                                            <p:fltVal val="0"/>
                                          </p:val>
                                        </p:tav>
                                        <p:tav tm="100000">
                                          <p:val>
                                            <p:strVal val="#ppt_h"/>
                                          </p:val>
                                        </p:tav>
                                      </p:tavLst>
                                    </p:anim>
                                    <p:anim calcmode="lin" valueType="num">
                                      <p:cBhvr>
                                        <p:cTn id="29" dur="1000" fill="hold"/>
                                        <p:tgtEl>
                                          <p:spTgt spid="60422"/>
                                        </p:tgtEl>
                                        <p:attrNameLst>
                                          <p:attrName>style.rotation</p:attrName>
                                        </p:attrNameLst>
                                      </p:cBhvr>
                                      <p:tavLst>
                                        <p:tav tm="0">
                                          <p:val>
                                            <p:fltVal val="90"/>
                                          </p:val>
                                        </p:tav>
                                        <p:tav tm="100000">
                                          <p:val>
                                            <p:fltVal val="0"/>
                                          </p:val>
                                        </p:tav>
                                      </p:tavLst>
                                    </p:anim>
                                    <p:animEffect transition="in" filter="fade">
                                      <p:cBhvr>
                                        <p:cTn id="30" dur="1000"/>
                                        <p:tgtEl>
                                          <p:spTgt spid="604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4" grpId="0">
        <p:bldAsOne/>
      </p:bldGraphic>
      <p:bldP spid="60420" grpId="0" animBg="1"/>
      <p:bldP spid="60421" grpId="0" animBg="1"/>
      <p:bldP spid="6042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標題 1"/>
          <p:cNvSpPr>
            <a:spLocks noGrp="1"/>
          </p:cNvSpPr>
          <p:nvPr>
            <p:ph type="title"/>
          </p:nvPr>
        </p:nvSpPr>
        <p:spPr/>
        <p:txBody>
          <a:bodyPr/>
          <a:lstStyle/>
          <a:p>
            <a:endParaRPr lang="zh-TW" altLang="en-US" smtClean="0"/>
          </a:p>
        </p:txBody>
      </p:sp>
      <p:sp>
        <p:nvSpPr>
          <p:cNvPr id="11267" name="內容版面配置區 2"/>
          <p:cNvSpPr>
            <a:spLocks noGrp="1"/>
          </p:cNvSpPr>
          <p:nvPr>
            <p:ph idx="1"/>
          </p:nvPr>
        </p:nvSpPr>
        <p:spPr/>
        <p:txBody>
          <a:bodyPr/>
          <a:lstStyle/>
          <a:p>
            <a:endParaRPr lang="zh-TW" altLang="en-US" smtClean="0"/>
          </a:p>
        </p:txBody>
      </p:sp>
      <p:pic>
        <p:nvPicPr>
          <p:cNvPr id="11268" name="Picture 2" descr="C:\Users\grjh284\Desktop\41238150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 y="-11113"/>
            <a:ext cx="9202738" cy="688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49875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a:xfrm>
            <a:off x="395536" y="404664"/>
            <a:ext cx="8229600" cy="1143000"/>
          </a:xfrm>
        </p:spPr>
        <p:txBody>
          <a:bodyPr/>
          <a:lstStyle/>
          <a:p>
            <a:r>
              <a:rPr lang="zh-TW" altLang="zh-TW" smtClean="0"/>
              <a:t>十二年國教課綱中兩項重要改變</a:t>
            </a:r>
            <a:endParaRPr lang="zh-TW" altLang="en-US" smtClean="0"/>
          </a:p>
        </p:txBody>
      </p:sp>
      <p:graphicFrame>
        <p:nvGraphicFramePr>
          <p:cNvPr id="2" name="資料庫圖表 1"/>
          <p:cNvGraphicFramePr/>
          <p:nvPr>
            <p:extLst/>
          </p:nvPr>
        </p:nvGraphicFramePr>
        <p:xfrm>
          <a:off x="1187624" y="2132856"/>
          <a:ext cx="6096000" cy="180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內容版面配置區 2"/>
          <p:cNvSpPr txBox="1">
            <a:spLocks/>
          </p:cNvSpPr>
          <p:nvPr/>
        </p:nvSpPr>
        <p:spPr bwMode="auto">
          <a:xfrm>
            <a:off x="7380312" y="2229386"/>
            <a:ext cx="1944216" cy="185926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zh-TW" altLang="en-US" dirty="0" smtClean="0"/>
              <a:t>一個人適應現在生活與未來挑戰，所應具備的知識、能力、與態度</a:t>
            </a:r>
            <a:endParaRPr lang="en-US" altLang="zh-TW" dirty="0" smtClean="0"/>
          </a:p>
          <a:p>
            <a:pPr marL="0" indent="0">
              <a:buNone/>
            </a:pPr>
            <a:endParaRPr lang="en-US" altLang="zh-TW" dirty="0" smtClean="0"/>
          </a:p>
          <a:p>
            <a:endParaRPr lang="zh-TW" altLang="en-US" dirty="0"/>
          </a:p>
        </p:txBody>
      </p:sp>
      <p:sp>
        <p:nvSpPr>
          <p:cNvPr id="6" name="矩形 5"/>
          <p:cNvSpPr/>
          <p:nvPr/>
        </p:nvSpPr>
        <p:spPr>
          <a:xfrm>
            <a:off x="1043608" y="1706166"/>
            <a:ext cx="3057247" cy="523220"/>
          </a:xfrm>
          <a:prstGeom prst="rect">
            <a:avLst/>
          </a:prstGeom>
        </p:spPr>
        <p:txBody>
          <a:bodyPr wrap="none">
            <a:spAutoFit/>
          </a:bodyPr>
          <a:lstStyle/>
          <a:p>
            <a:r>
              <a:rPr lang="zh-TW" altLang="en-US" sz="2800" dirty="0" smtClean="0"/>
              <a:t>強調</a:t>
            </a:r>
            <a:r>
              <a:rPr lang="zh-TW" altLang="en-US" sz="2800" dirty="0">
                <a:latin typeface="新細明體"/>
              </a:rPr>
              <a:t>「</a:t>
            </a:r>
            <a:r>
              <a:rPr lang="zh-TW" altLang="en-US" sz="2800" b="1" dirty="0">
                <a:solidFill>
                  <a:srgbClr val="FF0000"/>
                </a:solidFill>
              </a:rPr>
              <a:t>我有甚麼</a:t>
            </a:r>
            <a:r>
              <a:rPr lang="zh-TW" altLang="en-US" sz="2800" dirty="0">
                <a:latin typeface="新細明體"/>
              </a:rPr>
              <a:t>」</a:t>
            </a:r>
            <a:endParaRPr lang="en-US" altLang="zh-TW" sz="2800" dirty="0">
              <a:latin typeface="新細明體"/>
            </a:endParaRPr>
          </a:p>
        </p:txBody>
      </p:sp>
      <p:sp>
        <p:nvSpPr>
          <p:cNvPr id="9" name="矩形 8"/>
          <p:cNvSpPr/>
          <p:nvPr/>
        </p:nvSpPr>
        <p:spPr>
          <a:xfrm>
            <a:off x="4499992" y="1706166"/>
            <a:ext cx="3416320" cy="523220"/>
          </a:xfrm>
          <a:prstGeom prst="rect">
            <a:avLst/>
          </a:prstGeom>
        </p:spPr>
        <p:txBody>
          <a:bodyPr wrap="none">
            <a:spAutoFit/>
          </a:bodyPr>
          <a:lstStyle/>
          <a:p>
            <a:r>
              <a:rPr lang="zh-TW" altLang="en-US" sz="2800" dirty="0" smtClean="0"/>
              <a:t>強調</a:t>
            </a:r>
            <a:r>
              <a:rPr lang="zh-TW" altLang="en-US" sz="2800" dirty="0">
                <a:latin typeface="新細明體"/>
              </a:rPr>
              <a:t>「</a:t>
            </a:r>
            <a:r>
              <a:rPr lang="zh-TW" altLang="en-US" sz="2800" b="1" dirty="0" smtClean="0">
                <a:solidFill>
                  <a:srgbClr val="FF0000"/>
                </a:solidFill>
              </a:rPr>
              <a:t>我能怎麼做</a:t>
            </a:r>
            <a:r>
              <a:rPr lang="zh-TW" altLang="en-US" sz="2800" dirty="0" smtClean="0">
                <a:latin typeface="新細明體"/>
              </a:rPr>
              <a:t>」</a:t>
            </a:r>
            <a:endParaRPr lang="en-US" altLang="zh-TW" sz="2800" dirty="0">
              <a:latin typeface="新細明體"/>
            </a:endParaRPr>
          </a:p>
        </p:txBody>
      </p:sp>
      <p:sp>
        <p:nvSpPr>
          <p:cNvPr id="8" name="矩形 7"/>
          <p:cNvSpPr/>
          <p:nvPr/>
        </p:nvSpPr>
        <p:spPr>
          <a:xfrm>
            <a:off x="3910278" y="2945274"/>
            <a:ext cx="695300" cy="1107996"/>
          </a:xfrm>
          <a:prstGeom prst="rect">
            <a:avLst/>
          </a:prstGeom>
        </p:spPr>
        <p:txBody>
          <a:bodyPr wrap="square">
            <a:spAutoFit/>
          </a:bodyPr>
          <a:lstStyle/>
          <a:p>
            <a:r>
              <a:rPr lang="en-US" altLang="zh-TW" sz="6600" dirty="0" smtClean="0">
                <a:solidFill>
                  <a:srgbClr val="FF0000"/>
                </a:solidFill>
              </a:rPr>
              <a:t>&lt;</a:t>
            </a:r>
            <a:endParaRPr lang="en-US" altLang="zh-TW" sz="6600" dirty="0"/>
          </a:p>
        </p:txBody>
      </p:sp>
      <p:sp>
        <p:nvSpPr>
          <p:cNvPr id="11" name="內容版面配置區 2"/>
          <p:cNvSpPr>
            <a:spLocks noGrp="1"/>
          </p:cNvSpPr>
          <p:nvPr>
            <p:ph idx="1"/>
          </p:nvPr>
        </p:nvSpPr>
        <p:spPr>
          <a:xfrm>
            <a:off x="4273624" y="3861048"/>
            <a:ext cx="3106688" cy="2304256"/>
          </a:xfrm>
        </p:spPr>
        <p:txBody>
          <a:bodyPr/>
          <a:lstStyle/>
          <a:p>
            <a:pPr marL="0" indent="0">
              <a:buNone/>
            </a:pPr>
            <a:r>
              <a:rPr lang="zh-TW" altLang="en-US" dirty="0" smtClean="0"/>
              <a:t>彰顯</a:t>
            </a:r>
            <a:endParaRPr lang="en-US" altLang="zh-TW" dirty="0" smtClean="0"/>
          </a:p>
          <a:p>
            <a:pPr marL="0" indent="0">
              <a:buNone/>
            </a:pPr>
            <a:r>
              <a:rPr lang="zh-TW" altLang="en-US" b="1" dirty="0" smtClean="0">
                <a:solidFill>
                  <a:srgbClr val="FF0000"/>
                </a:solidFill>
              </a:rPr>
              <a:t>學習者的主體性</a:t>
            </a:r>
            <a:r>
              <a:rPr lang="zh-TW" altLang="en-US" dirty="0" smtClean="0"/>
              <a:t>重視學習者能</a:t>
            </a:r>
            <a:endParaRPr lang="en-US" altLang="zh-TW" dirty="0" smtClean="0"/>
          </a:p>
          <a:p>
            <a:pPr marL="0" indent="0">
              <a:buNone/>
            </a:pPr>
            <a:r>
              <a:rPr lang="zh-TW" altLang="en-US" dirty="0" smtClean="0"/>
              <a:t>應用所學於</a:t>
            </a:r>
            <a:r>
              <a:rPr lang="zh-TW" altLang="en-US" b="1" dirty="0" smtClean="0">
                <a:solidFill>
                  <a:srgbClr val="FF0000"/>
                </a:solidFill>
              </a:rPr>
              <a:t>生活情境</a:t>
            </a:r>
            <a:r>
              <a:rPr lang="zh-TW" altLang="en-US" dirty="0" smtClean="0"/>
              <a:t>中</a:t>
            </a:r>
            <a:endParaRPr lang="en-US" altLang="zh-TW" dirty="0" smtClean="0"/>
          </a:p>
          <a:p>
            <a:endParaRPr lang="en-US" altLang="zh-TW" dirty="0" smtClean="0"/>
          </a:p>
          <a:p>
            <a:endParaRPr lang="zh-TW" altLang="en-US" dirty="0"/>
          </a:p>
        </p:txBody>
      </p:sp>
    </p:spTree>
    <p:extLst>
      <p:ext uri="{BB962C8B-B14F-4D97-AF65-F5344CB8AC3E}">
        <p14:creationId xmlns:p14="http://schemas.microsoft.com/office/powerpoint/2010/main" val="396605152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fade">
                                      <p:cBhvr>
                                        <p:cTn id="18" dur="1000"/>
                                        <p:tgtEl>
                                          <p:spTgt spid="11">
                                            <p:txEl>
                                              <p:pRg st="0" end="0"/>
                                            </p:txEl>
                                          </p:spTgt>
                                        </p:tgtEl>
                                      </p:cBhvr>
                                    </p:animEffect>
                                    <p:anim calcmode="lin" valueType="num">
                                      <p:cBhvr>
                                        <p:cTn id="19"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1">
                                            <p:txEl>
                                              <p:pRg st="1" end="1"/>
                                            </p:txEl>
                                          </p:spTgt>
                                        </p:tgtEl>
                                        <p:attrNameLst>
                                          <p:attrName>style.visibility</p:attrName>
                                        </p:attrNameLst>
                                      </p:cBhvr>
                                      <p:to>
                                        <p:strVal val="visible"/>
                                      </p:to>
                                    </p:set>
                                    <p:animEffect transition="in" filter="fade">
                                      <p:cBhvr>
                                        <p:cTn id="25" dur="1000"/>
                                        <p:tgtEl>
                                          <p:spTgt spid="11">
                                            <p:txEl>
                                              <p:pRg st="1" end="1"/>
                                            </p:txEl>
                                          </p:spTgt>
                                        </p:tgtEl>
                                      </p:cBhvr>
                                    </p:animEffect>
                                    <p:anim calcmode="lin" valueType="num">
                                      <p:cBhvr>
                                        <p:cTn id="26"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1">
                                            <p:txEl>
                                              <p:pRg st="2" end="2"/>
                                            </p:txEl>
                                          </p:spTgt>
                                        </p:tgtEl>
                                        <p:attrNameLst>
                                          <p:attrName>style.visibility</p:attrName>
                                        </p:attrNameLst>
                                      </p:cBhvr>
                                      <p:to>
                                        <p:strVal val="visible"/>
                                      </p:to>
                                    </p:set>
                                    <p:animEffect transition="in" filter="fade">
                                      <p:cBhvr>
                                        <p:cTn id="32" dur="1000"/>
                                        <p:tgtEl>
                                          <p:spTgt spid="11">
                                            <p:txEl>
                                              <p:pRg st="2" end="2"/>
                                            </p:txEl>
                                          </p:spTgt>
                                        </p:tgtEl>
                                      </p:cBhvr>
                                    </p:animEffect>
                                    <p:anim calcmode="lin" valueType="num">
                                      <p:cBhvr>
                                        <p:cTn id="33"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ppt_x"/>
                                          </p:val>
                                        </p:tav>
                                        <p:tav tm="100000">
                                          <p:val>
                                            <p:strVal val="#ppt_x"/>
                                          </p:val>
                                        </p:tav>
                                      </p:tavLst>
                                    </p:anim>
                                    <p:anim calcmode="lin" valueType="num">
                                      <p:cBhvr additive="base">
                                        <p:cTn id="4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down)">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7" grpId="0"/>
      <p:bldP spid="6" grpId="0"/>
      <p:bldP spid="9" grpId="0"/>
      <p:bldP spid="8" grpId="0"/>
      <p:bldP spid="11"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a:xfrm>
            <a:off x="395536" y="404664"/>
            <a:ext cx="8229600" cy="1143000"/>
          </a:xfrm>
        </p:spPr>
        <p:txBody>
          <a:bodyPr/>
          <a:lstStyle/>
          <a:p>
            <a:r>
              <a:rPr lang="zh-TW" altLang="zh-TW" smtClean="0"/>
              <a:t>十二年國教課綱中兩項重要改變</a:t>
            </a:r>
            <a:endParaRPr lang="zh-TW" altLang="en-US" smtClean="0"/>
          </a:p>
        </p:txBody>
      </p:sp>
      <p:sp>
        <p:nvSpPr>
          <p:cNvPr id="3" name="內容版面配置區 2"/>
          <p:cNvSpPr>
            <a:spLocks noGrp="1"/>
          </p:cNvSpPr>
          <p:nvPr>
            <p:ph idx="1"/>
          </p:nvPr>
        </p:nvSpPr>
        <p:spPr>
          <a:xfrm>
            <a:off x="4355976" y="4221088"/>
            <a:ext cx="4624586" cy="1080120"/>
          </a:xfrm>
        </p:spPr>
        <p:txBody>
          <a:bodyPr/>
          <a:lstStyle/>
          <a:p>
            <a:pPr marL="0" indent="0">
              <a:lnSpc>
                <a:spcPct val="200000"/>
              </a:lnSpc>
              <a:buNone/>
            </a:pPr>
            <a:r>
              <a:rPr lang="zh-TW" altLang="zh-TW" sz="2800" dirty="0" smtClean="0"/>
              <a:t>（含</a:t>
            </a:r>
            <a:r>
              <a:rPr lang="zh-TW" altLang="zh-TW" sz="2800" u="sng" dirty="0" smtClean="0"/>
              <a:t>學習內容</a:t>
            </a:r>
            <a:r>
              <a:rPr lang="zh-TW" altLang="zh-TW" sz="2800" dirty="0" smtClean="0"/>
              <a:t>與</a:t>
            </a:r>
            <a:r>
              <a:rPr lang="zh-TW" altLang="zh-TW" sz="2800" u="sng" dirty="0" smtClean="0"/>
              <a:t>學習表現</a:t>
            </a:r>
            <a:r>
              <a:rPr lang="zh-TW" altLang="zh-TW" sz="2800" dirty="0" smtClean="0"/>
              <a:t>）</a:t>
            </a:r>
          </a:p>
        </p:txBody>
      </p:sp>
      <p:graphicFrame>
        <p:nvGraphicFramePr>
          <p:cNvPr id="5" name="資料庫圖表 4"/>
          <p:cNvGraphicFramePr/>
          <p:nvPr>
            <p:extLst/>
          </p:nvPr>
        </p:nvGraphicFramePr>
        <p:xfrm>
          <a:off x="1259632" y="2636912"/>
          <a:ext cx="6768752" cy="18722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內容版面配置區 2"/>
          <p:cNvSpPr txBox="1">
            <a:spLocks/>
          </p:cNvSpPr>
          <p:nvPr/>
        </p:nvSpPr>
        <p:spPr bwMode="auto">
          <a:xfrm>
            <a:off x="4355976" y="4899806"/>
            <a:ext cx="4624586" cy="10801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200000"/>
              </a:lnSpc>
              <a:buFont typeface="Arial" pitchFamily="34" charset="0"/>
              <a:buNone/>
            </a:pPr>
            <a:r>
              <a:rPr lang="zh-TW" altLang="zh-TW" sz="2800" dirty="0" smtClean="0"/>
              <a:t>（</a:t>
            </a:r>
            <a:r>
              <a:rPr lang="zh-TW" altLang="en-US" sz="2800" dirty="0" smtClean="0"/>
              <a:t> </a:t>
            </a:r>
            <a:r>
              <a:rPr lang="zh-TW" altLang="en-US" sz="2800" b="1" dirty="0" smtClean="0">
                <a:solidFill>
                  <a:srgbClr val="FF0000"/>
                </a:solidFill>
              </a:rPr>
              <a:t>認知內</a:t>
            </a:r>
            <a:r>
              <a:rPr lang="zh-TW" altLang="zh-TW" sz="2800" b="1" dirty="0" smtClean="0">
                <a:solidFill>
                  <a:srgbClr val="FF0000"/>
                </a:solidFill>
              </a:rPr>
              <a:t>容</a:t>
            </a:r>
            <a:r>
              <a:rPr lang="zh-TW" altLang="en-US" sz="2800" b="1" dirty="0" smtClean="0">
                <a:solidFill>
                  <a:srgbClr val="FF0000"/>
                </a:solidFill>
              </a:rPr>
              <a:t>    </a:t>
            </a:r>
            <a:r>
              <a:rPr lang="zh-TW" altLang="zh-TW" sz="2800" dirty="0" smtClean="0"/>
              <a:t>與</a:t>
            </a:r>
            <a:r>
              <a:rPr lang="zh-TW" altLang="en-US" sz="2800" b="1" dirty="0" smtClean="0">
                <a:solidFill>
                  <a:srgbClr val="FF0000"/>
                </a:solidFill>
              </a:rPr>
              <a:t>認知歷程</a:t>
            </a:r>
            <a:r>
              <a:rPr lang="zh-TW" altLang="zh-TW" sz="2800" dirty="0" smtClean="0"/>
              <a:t>）</a:t>
            </a:r>
          </a:p>
        </p:txBody>
      </p:sp>
      <p:sp>
        <p:nvSpPr>
          <p:cNvPr id="7" name="內容版面配置區 2"/>
          <p:cNvSpPr txBox="1">
            <a:spLocks/>
          </p:cNvSpPr>
          <p:nvPr/>
        </p:nvSpPr>
        <p:spPr bwMode="auto">
          <a:xfrm>
            <a:off x="971600" y="4221088"/>
            <a:ext cx="3706266" cy="10801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200000"/>
              </a:lnSpc>
              <a:buFont typeface="Arial" pitchFamily="34" charset="0"/>
              <a:buNone/>
            </a:pPr>
            <a:r>
              <a:rPr lang="zh-TW" altLang="en-US" sz="2800" dirty="0" smtClean="0"/>
              <a:t>學生所要達到的能力</a:t>
            </a:r>
            <a:endParaRPr lang="zh-TW" altLang="zh-TW" sz="2800" dirty="0" smtClean="0"/>
          </a:p>
        </p:txBody>
      </p:sp>
    </p:spTree>
    <p:extLst>
      <p:ext uri="{BB962C8B-B14F-4D97-AF65-F5344CB8AC3E}">
        <p14:creationId xmlns:p14="http://schemas.microsoft.com/office/powerpoint/2010/main" val="352954495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ircle(in)">
                                      <p:cBhvr>
                                        <p:cTn id="11" dur="2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標題 1"/>
          <p:cNvSpPr>
            <a:spLocks noGrp="1"/>
          </p:cNvSpPr>
          <p:nvPr>
            <p:ph type="title"/>
          </p:nvPr>
        </p:nvSpPr>
        <p:spPr bwMode="auto">
          <a:xfrm>
            <a:off x="2286000" y="2895600"/>
            <a:ext cx="6172200" cy="2054225"/>
          </a:xfrm>
        </p:spPr>
        <p:txBody>
          <a:bodyPr wrap="square" numCol="1" anchorCtr="0" compatLnSpc="1">
            <a:prstTxWarp prst="textNoShape">
              <a:avLst/>
            </a:prstTxWarp>
            <a:noAutofit/>
          </a:bodyPr>
          <a:lstStyle/>
          <a:p>
            <a:pPr marL="90488" eaLnBrk="1" fontAlgn="auto" hangingPunct="1">
              <a:spcAft>
                <a:spcPts val="0"/>
              </a:spcAft>
              <a:defRPr/>
            </a:pPr>
            <a:r>
              <a:rPr lang="zh-TW" altLang="en-US" sz="4400"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壹、新課綱的研修背景</a:t>
            </a:r>
          </a:p>
        </p:txBody>
      </p:sp>
      <p:sp>
        <p:nvSpPr>
          <p:cNvPr id="202755" name="文字版面配置區 7"/>
          <p:cNvSpPr>
            <a:spLocks noGrp="1"/>
          </p:cNvSpPr>
          <p:nvPr>
            <p:ph type="body" idx="1"/>
          </p:nvPr>
        </p:nvSpPr>
        <p:spPr/>
        <p:txBody>
          <a:bodyPr/>
          <a:lstStyle/>
          <a:p>
            <a:pPr algn="r" eaLnBrk="1" hangingPunct="1"/>
            <a:r>
              <a:rPr lang="zh-TW" altLang="en-US" dirty="0">
                <a:solidFill>
                  <a:srgbClr val="FF9900"/>
                </a:solidFill>
                <a:latin typeface="標楷體" panose="03000509000000000000" pitchFamily="65" charset="-120"/>
                <a:ea typeface="標楷體" panose="03000509000000000000" pitchFamily="65" charset="-120"/>
                <a:cs typeface="Times New Roman" pitchFamily="18" charset="0"/>
              </a:rPr>
              <a:t>做一件事，了解為什麼是重要的。</a:t>
            </a:r>
            <a:endParaRPr lang="en-US" altLang="zh-TW" dirty="0">
              <a:solidFill>
                <a:srgbClr val="FF9900"/>
              </a:solidFill>
              <a:latin typeface="標楷體" panose="03000509000000000000" pitchFamily="65" charset="-120"/>
              <a:ea typeface="標楷體" panose="03000509000000000000" pitchFamily="65" charset="-120"/>
              <a:cs typeface="Times New Roman" pitchFamily="18" charset="0"/>
            </a:endParaRPr>
          </a:p>
          <a:p>
            <a:pPr algn="r" eaLnBrk="1" hangingPunct="1"/>
            <a:r>
              <a:rPr lang="zh-TW" altLang="en-US" dirty="0">
                <a:solidFill>
                  <a:srgbClr val="FF9900"/>
                </a:solidFill>
                <a:latin typeface="標楷體" panose="03000509000000000000" pitchFamily="65" charset="-120"/>
                <a:ea typeface="標楷體" panose="03000509000000000000" pitchFamily="65" charset="-120"/>
                <a:cs typeface="Times New Roman" pitchFamily="18" charset="0"/>
              </a:rPr>
              <a:t>如果不知道為何而做，就無法掌握我們該做什麼</a:t>
            </a:r>
          </a:p>
        </p:txBody>
      </p:sp>
      <p:sp>
        <p:nvSpPr>
          <p:cNvPr id="202756" name="投影片編號版面配置區 9"/>
          <p:cNvSpPr>
            <a:spLocks noGrp="1"/>
          </p:cNvSpPr>
          <p:nvPr>
            <p:ph type="sldNum" sz="quarter" idx="12"/>
          </p:nvPr>
        </p:nvSpPr>
        <p:spPr>
          <a:noFill/>
          <a:ln>
            <a:miter lim="800000"/>
            <a:headEnd/>
            <a:tailEnd/>
          </a:ln>
        </p:spPr>
        <p:txBody>
          <a:bodyPr wrap="square" lIns="91440" tIns="45720" rIns="91440" bIns="45720" numCol="1" anchorCtr="0" compatLnSpc="1">
            <a:prstTxWarp prst="textNoShape">
              <a:avLst/>
            </a:prstTxWarp>
          </a:bodyPr>
          <a:lstStyle/>
          <a:p>
            <a:fld id="{C8AC3D70-7710-4480-87A4-B44E8949900C}" type="slidenum">
              <a:rPr lang="zh-TW" altLang="en-US" smtClean="0">
                <a:latin typeface="Arial" charset="0"/>
                <a:ea typeface="新細明體" charset="-120"/>
              </a:rPr>
              <a:pPr/>
              <a:t>3</a:t>
            </a:fld>
            <a:endParaRPr lang="en-US" altLang="zh-TW">
              <a:latin typeface="Arial" charset="0"/>
              <a:ea typeface="新細明體" charset="-120"/>
            </a:endParaRPr>
          </a:p>
        </p:txBody>
      </p:sp>
      <p:pic>
        <p:nvPicPr>
          <p:cNvPr id="6" name="內容版面配置區 9" descr="p3905745a753462243.jpg"/>
          <p:cNvPicPr>
            <a:picLocks noGrp="1" noChangeAspect="1"/>
          </p:cNvPicPr>
          <p:nvPr>
            <p:ph sz="quarter" idx="4294967295"/>
          </p:nvPr>
        </p:nvPicPr>
        <p:blipFill>
          <a:blip r:embed="rId3" cstate="print"/>
          <a:srcRect b="9609"/>
          <a:stretch>
            <a:fillRect/>
          </a:stretch>
        </p:blipFill>
        <p:spPr>
          <a:xfrm>
            <a:off x="3095625" y="142875"/>
            <a:ext cx="6048375" cy="3643313"/>
          </a:xfrm>
          <a:effectLst>
            <a:softEdge rad="112500"/>
          </a:effectLst>
        </p:spPr>
      </p:pic>
      <p:sp>
        <p:nvSpPr>
          <p:cNvPr id="202758" name="矩形 6"/>
          <p:cNvSpPr>
            <a:spLocks noChangeArrowheads="1"/>
          </p:cNvSpPr>
          <p:nvPr/>
        </p:nvSpPr>
        <p:spPr bwMode="auto">
          <a:xfrm>
            <a:off x="3500438" y="3357563"/>
            <a:ext cx="5357812" cy="276225"/>
          </a:xfrm>
          <a:prstGeom prst="rect">
            <a:avLst/>
          </a:prstGeom>
          <a:noFill/>
          <a:ln w="9525">
            <a:noFill/>
            <a:miter lim="800000"/>
            <a:headEnd/>
            <a:tailEnd/>
          </a:ln>
        </p:spPr>
        <p:txBody>
          <a:bodyPr>
            <a:spAutoFit/>
          </a:bodyPr>
          <a:lstStyle/>
          <a:p>
            <a:pPr algn="r"/>
            <a:r>
              <a:rPr lang="zh-TW" altLang="en-US" sz="1200" b="1">
                <a:latin typeface="Times New Roman" pitchFamily="18" charset="0"/>
                <a:ea typeface="標楷體" pitchFamily="65" charset="-120"/>
                <a:cs typeface="Times New Roman" pitchFamily="18" charset="0"/>
              </a:rPr>
              <a:t>圖片來源：</a:t>
            </a:r>
            <a:r>
              <a:rPr lang="en-US" altLang="zh-TW" sz="1200" b="1">
                <a:latin typeface="Times New Roman" pitchFamily="18" charset="0"/>
                <a:ea typeface="標楷體" pitchFamily="65" charset="-120"/>
                <a:cs typeface="Times New Roman" pitchFamily="18" charset="0"/>
              </a:rPr>
              <a:t>http://www.ntdtv.com/xtr/b5/2013/09/28/a974649.html</a:t>
            </a:r>
            <a:endParaRPr lang="zh-TW" altLang="en-US" sz="1200" b="1">
              <a:latin typeface="Times New Roman" pitchFamily="18" charset="0"/>
              <a:ea typeface="標楷體" pitchFamily="65" charset="-12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彈性學習課程</a:t>
            </a:r>
            <a:endParaRPr lang="zh-TW" altLang="en-US" dirty="0"/>
          </a:p>
        </p:txBody>
      </p:sp>
      <p:sp>
        <p:nvSpPr>
          <p:cNvPr id="3" name="內容版面配置區 2"/>
          <p:cNvSpPr>
            <a:spLocks noGrp="1"/>
          </p:cNvSpPr>
          <p:nvPr>
            <p:ph idx="1"/>
          </p:nvPr>
        </p:nvSpPr>
        <p:spPr>
          <a:xfrm>
            <a:off x="467544" y="1412777"/>
            <a:ext cx="8229600" cy="1656184"/>
          </a:xfrm>
        </p:spPr>
        <p:txBody>
          <a:bodyPr/>
          <a:lstStyle/>
          <a:p>
            <a:r>
              <a:rPr lang="zh-TW" altLang="en-US" dirty="0" smtClean="0"/>
              <a:t>教師可運用教學專業與社區資源，發展     </a:t>
            </a:r>
            <a:r>
              <a:rPr lang="zh-TW" altLang="en-US" b="1" dirty="0" smtClean="0">
                <a:solidFill>
                  <a:srgbClr val="FF0000"/>
                </a:solidFill>
              </a:rPr>
              <a:t>學校本位課程</a:t>
            </a:r>
            <a:r>
              <a:rPr lang="zh-TW" altLang="en-US" dirty="0" smtClean="0"/>
              <a:t>，以在真實生活中應用所學，解決問題。</a:t>
            </a:r>
            <a:endParaRPr lang="en-US" altLang="zh-TW" dirty="0" smtClean="0"/>
          </a:p>
        </p:txBody>
      </p:sp>
      <p:sp>
        <p:nvSpPr>
          <p:cNvPr id="4" name="投影片編號版面配置區 3"/>
          <p:cNvSpPr>
            <a:spLocks noGrp="1"/>
          </p:cNvSpPr>
          <p:nvPr>
            <p:ph type="sldNum" sz="quarter" idx="12"/>
          </p:nvPr>
        </p:nvSpPr>
        <p:spPr/>
        <p:txBody>
          <a:bodyPr/>
          <a:lstStyle/>
          <a:p>
            <a:pPr>
              <a:defRPr/>
            </a:pPr>
            <a:fld id="{9C43862D-E695-4545-88C2-9979944A62DB}" type="slidenum">
              <a:rPr lang="zh-TW" altLang="en-US" smtClean="0">
                <a:solidFill>
                  <a:prstClr val="black">
                    <a:tint val="75000"/>
                  </a:prstClr>
                </a:solidFill>
              </a:rPr>
              <a:pPr>
                <a:defRPr/>
              </a:pPr>
              <a:t>39</a:t>
            </a:fld>
            <a:endParaRPr lang="zh-TW" altLang="en-US">
              <a:solidFill>
                <a:prstClr val="black">
                  <a:tint val="75000"/>
                </a:prstClr>
              </a:solidFill>
            </a:endParaRPr>
          </a:p>
        </p:txBody>
      </p:sp>
      <p:graphicFrame>
        <p:nvGraphicFramePr>
          <p:cNvPr id="5" name="資料庫圖表 4"/>
          <p:cNvGraphicFramePr/>
          <p:nvPr>
            <p:extLst/>
          </p:nvPr>
        </p:nvGraphicFramePr>
        <p:xfrm>
          <a:off x="0" y="2708920"/>
          <a:ext cx="9144000" cy="4149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5659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5" grpId="0">
        <p:bldAsOne/>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標題 1"/>
          <p:cNvSpPr>
            <a:spLocks noGrp="1"/>
          </p:cNvSpPr>
          <p:nvPr>
            <p:ph type="title"/>
          </p:nvPr>
        </p:nvSpPr>
        <p:spPr>
          <a:xfrm>
            <a:off x="357188" y="274638"/>
            <a:ext cx="8329612" cy="796925"/>
          </a:xfrm>
        </p:spPr>
        <p:txBody>
          <a:bodyPr/>
          <a:lstStyle/>
          <a:p>
            <a:r>
              <a:rPr lang="zh-TW" altLang="zh-TW" sz="3600" dirty="0" smtClean="0">
                <a:latin typeface="標楷體" pitchFamily="65" charset="-120"/>
                <a:ea typeface="標楷體" pitchFamily="65" charset="-120"/>
              </a:rPr>
              <a:t>九年一貫</a:t>
            </a:r>
            <a:r>
              <a:rPr lang="en-US" altLang="zh-TW" sz="3600" dirty="0" smtClean="0">
                <a:latin typeface="標楷體" pitchFamily="65" charset="-120"/>
                <a:ea typeface="標楷體" pitchFamily="65" charset="-120"/>
              </a:rPr>
              <a:t>vs</a:t>
            </a:r>
            <a:r>
              <a:rPr lang="zh-TW" altLang="zh-TW" sz="3600" dirty="0" smtClean="0">
                <a:latin typeface="標楷體" pitchFamily="65" charset="-120"/>
                <a:ea typeface="標楷體" pitchFamily="65" charset="-120"/>
              </a:rPr>
              <a:t>十二年國教</a:t>
            </a:r>
            <a:r>
              <a:rPr lang="zh-TW" altLang="en-US" sz="3600" dirty="0">
                <a:latin typeface="標楷體" pitchFamily="65" charset="-120"/>
                <a:ea typeface="標楷體" pitchFamily="65" charset="-120"/>
              </a:rPr>
              <a:t>之</a:t>
            </a:r>
            <a:r>
              <a:rPr lang="zh-TW" altLang="en-US" sz="3600" dirty="0" smtClean="0">
                <a:latin typeface="標楷體" pitchFamily="65" charset="-120"/>
                <a:ea typeface="標楷體" pitchFamily="65" charset="-120"/>
              </a:rPr>
              <a:t>比較</a:t>
            </a:r>
            <a:r>
              <a:rPr lang="en-US" altLang="zh-TW" sz="3600" dirty="0" smtClean="0">
                <a:latin typeface="標楷體" pitchFamily="65" charset="-120"/>
                <a:ea typeface="標楷體" pitchFamily="65" charset="-120"/>
              </a:rPr>
              <a:t>-</a:t>
            </a:r>
            <a:r>
              <a:rPr lang="zh-TW" altLang="en-US" sz="3600" b="1" dirty="0" smtClean="0">
                <a:solidFill>
                  <a:srgbClr val="FF0000"/>
                </a:solidFill>
                <a:latin typeface="標楷體" pitchFamily="65" charset="-120"/>
                <a:ea typeface="標楷體" pitchFamily="65" charset="-120"/>
              </a:rPr>
              <a:t>課程理念</a:t>
            </a:r>
          </a:p>
        </p:txBody>
      </p:sp>
      <p:graphicFrame>
        <p:nvGraphicFramePr>
          <p:cNvPr id="2" name="資料庫圖表 1"/>
          <p:cNvGraphicFramePr/>
          <p:nvPr>
            <p:extLst/>
          </p:nvPr>
        </p:nvGraphicFramePr>
        <p:xfrm>
          <a:off x="-15974" y="1124744"/>
          <a:ext cx="9113977" cy="5589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26310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標題 1"/>
          <p:cNvSpPr>
            <a:spLocks noGrp="1"/>
          </p:cNvSpPr>
          <p:nvPr>
            <p:ph type="title"/>
          </p:nvPr>
        </p:nvSpPr>
        <p:spPr>
          <a:xfrm>
            <a:off x="357188" y="274638"/>
            <a:ext cx="8329612" cy="796925"/>
          </a:xfrm>
        </p:spPr>
        <p:txBody>
          <a:bodyPr/>
          <a:lstStyle/>
          <a:p>
            <a:r>
              <a:rPr lang="zh-TW" altLang="zh-TW" sz="3600" dirty="0" smtClean="0">
                <a:latin typeface="標楷體" pitchFamily="65" charset="-120"/>
                <a:ea typeface="標楷體" pitchFamily="65" charset="-120"/>
              </a:rPr>
              <a:t>九年一貫</a:t>
            </a:r>
            <a:r>
              <a:rPr lang="en-US" altLang="zh-TW" sz="3600" dirty="0" smtClean="0">
                <a:latin typeface="標楷體" pitchFamily="65" charset="-120"/>
                <a:ea typeface="標楷體" pitchFamily="65" charset="-120"/>
              </a:rPr>
              <a:t>vs</a:t>
            </a:r>
            <a:r>
              <a:rPr lang="zh-TW" altLang="zh-TW" sz="3600" dirty="0" smtClean="0">
                <a:latin typeface="標楷體" pitchFamily="65" charset="-120"/>
                <a:ea typeface="標楷體" pitchFamily="65" charset="-120"/>
              </a:rPr>
              <a:t>十二年國教</a:t>
            </a:r>
            <a:r>
              <a:rPr lang="zh-TW" altLang="en-US" sz="3600" dirty="0">
                <a:latin typeface="標楷體" pitchFamily="65" charset="-120"/>
                <a:ea typeface="標楷體" pitchFamily="65" charset="-120"/>
              </a:rPr>
              <a:t>之</a:t>
            </a:r>
            <a:r>
              <a:rPr lang="zh-TW" altLang="en-US" sz="3600" dirty="0" smtClean="0">
                <a:latin typeface="標楷體" pitchFamily="65" charset="-120"/>
                <a:ea typeface="標楷體" pitchFamily="65" charset="-120"/>
              </a:rPr>
              <a:t>比較</a:t>
            </a:r>
            <a:r>
              <a:rPr lang="en-US" altLang="zh-TW" sz="3600" dirty="0" smtClean="0">
                <a:latin typeface="標楷體" pitchFamily="65" charset="-120"/>
                <a:ea typeface="標楷體" pitchFamily="65" charset="-120"/>
              </a:rPr>
              <a:t>-</a:t>
            </a:r>
            <a:r>
              <a:rPr lang="zh-TW" altLang="en-US" sz="3600" b="1" dirty="0" smtClean="0">
                <a:solidFill>
                  <a:srgbClr val="FF0000"/>
                </a:solidFill>
                <a:latin typeface="標楷體" pitchFamily="65" charset="-120"/>
                <a:ea typeface="標楷體" pitchFamily="65" charset="-120"/>
              </a:rPr>
              <a:t>課程架構</a:t>
            </a:r>
          </a:p>
        </p:txBody>
      </p:sp>
      <p:graphicFrame>
        <p:nvGraphicFramePr>
          <p:cNvPr id="2" name="資料庫圖表 1"/>
          <p:cNvGraphicFramePr/>
          <p:nvPr>
            <p:extLst/>
          </p:nvPr>
        </p:nvGraphicFramePr>
        <p:xfrm>
          <a:off x="-324544" y="1268760"/>
          <a:ext cx="10009112" cy="62646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43088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標題 1"/>
          <p:cNvSpPr>
            <a:spLocks noGrp="1"/>
          </p:cNvSpPr>
          <p:nvPr>
            <p:ph type="title"/>
          </p:nvPr>
        </p:nvSpPr>
        <p:spPr>
          <a:xfrm>
            <a:off x="357188" y="274638"/>
            <a:ext cx="8329612" cy="796925"/>
          </a:xfrm>
        </p:spPr>
        <p:txBody>
          <a:bodyPr/>
          <a:lstStyle/>
          <a:p>
            <a:r>
              <a:rPr lang="zh-TW" altLang="zh-TW" sz="3600" dirty="0" smtClean="0">
                <a:latin typeface="標楷體" pitchFamily="65" charset="-120"/>
                <a:ea typeface="標楷體" pitchFamily="65" charset="-120"/>
              </a:rPr>
              <a:t>九年一貫</a:t>
            </a:r>
            <a:r>
              <a:rPr lang="en-US" altLang="zh-TW" sz="3600" dirty="0" smtClean="0">
                <a:latin typeface="標楷體" pitchFamily="65" charset="-120"/>
                <a:ea typeface="標楷體" pitchFamily="65" charset="-120"/>
              </a:rPr>
              <a:t>vs</a:t>
            </a:r>
            <a:r>
              <a:rPr lang="zh-TW" altLang="zh-TW" sz="3600" dirty="0" smtClean="0">
                <a:latin typeface="標楷體" pitchFamily="65" charset="-120"/>
                <a:ea typeface="標楷體" pitchFamily="65" charset="-120"/>
              </a:rPr>
              <a:t>十二年國教</a:t>
            </a:r>
            <a:r>
              <a:rPr lang="zh-TW" altLang="en-US" sz="3600" dirty="0">
                <a:latin typeface="標楷體" pitchFamily="65" charset="-120"/>
                <a:ea typeface="標楷體" pitchFamily="65" charset="-120"/>
              </a:rPr>
              <a:t>之</a:t>
            </a:r>
            <a:r>
              <a:rPr lang="zh-TW" altLang="en-US" sz="3600" dirty="0" smtClean="0">
                <a:latin typeface="標楷體" pitchFamily="65" charset="-120"/>
                <a:ea typeface="標楷體" pitchFamily="65" charset="-120"/>
              </a:rPr>
              <a:t>比較</a:t>
            </a:r>
            <a:r>
              <a:rPr lang="en-US" altLang="zh-TW" sz="3600" dirty="0" smtClean="0">
                <a:latin typeface="標楷體" pitchFamily="65" charset="-120"/>
                <a:ea typeface="標楷體" pitchFamily="65" charset="-120"/>
              </a:rPr>
              <a:t>-</a:t>
            </a:r>
            <a:r>
              <a:rPr lang="zh-TW" altLang="en-US" sz="3600" b="1" dirty="0" smtClean="0">
                <a:solidFill>
                  <a:srgbClr val="FF0000"/>
                </a:solidFill>
                <a:latin typeface="標楷體" pitchFamily="65" charset="-120"/>
                <a:ea typeface="標楷體" pitchFamily="65" charset="-120"/>
              </a:rPr>
              <a:t>課程規劃</a:t>
            </a:r>
          </a:p>
        </p:txBody>
      </p:sp>
      <p:graphicFrame>
        <p:nvGraphicFramePr>
          <p:cNvPr id="2" name="資料庫圖表 1"/>
          <p:cNvGraphicFramePr/>
          <p:nvPr>
            <p:extLst/>
          </p:nvPr>
        </p:nvGraphicFramePr>
        <p:xfrm>
          <a:off x="0" y="1556792"/>
          <a:ext cx="9113977" cy="5589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49137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標題 1"/>
          <p:cNvSpPr>
            <a:spLocks noGrp="1"/>
          </p:cNvSpPr>
          <p:nvPr>
            <p:ph type="title"/>
          </p:nvPr>
        </p:nvSpPr>
        <p:spPr>
          <a:xfrm>
            <a:off x="357188" y="274638"/>
            <a:ext cx="8329612" cy="796925"/>
          </a:xfrm>
        </p:spPr>
        <p:txBody>
          <a:bodyPr>
            <a:normAutofit fontScale="90000"/>
          </a:bodyPr>
          <a:lstStyle/>
          <a:p>
            <a:r>
              <a:rPr lang="zh-TW" altLang="zh-TW" sz="3600" dirty="0" smtClean="0">
                <a:latin typeface="標楷體" pitchFamily="65" charset="-120"/>
                <a:ea typeface="標楷體" pitchFamily="65" charset="-120"/>
              </a:rPr>
              <a:t>九年一貫</a:t>
            </a:r>
            <a:r>
              <a:rPr lang="en-US" altLang="zh-TW" sz="3600" dirty="0" smtClean="0">
                <a:latin typeface="標楷體" pitchFamily="65" charset="-120"/>
                <a:ea typeface="標楷體" pitchFamily="65" charset="-120"/>
              </a:rPr>
              <a:t>vs</a:t>
            </a:r>
            <a:r>
              <a:rPr lang="zh-TW" altLang="zh-TW" sz="3600" dirty="0" smtClean="0">
                <a:latin typeface="標楷體" pitchFamily="65" charset="-120"/>
                <a:ea typeface="標楷體" pitchFamily="65" charset="-120"/>
              </a:rPr>
              <a:t>十二年國教</a:t>
            </a:r>
            <a:r>
              <a:rPr lang="zh-TW" altLang="en-US" sz="3600" dirty="0">
                <a:latin typeface="標楷體" pitchFamily="65" charset="-120"/>
                <a:ea typeface="標楷體" pitchFamily="65" charset="-120"/>
              </a:rPr>
              <a:t>之</a:t>
            </a:r>
            <a:r>
              <a:rPr lang="zh-TW" altLang="en-US" sz="3600" dirty="0" smtClean="0">
                <a:latin typeface="標楷體" pitchFamily="65" charset="-120"/>
                <a:ea typeface="標楷體" pitchFamily="65" charset="-120"/>
              </a:rPr>
              <a:t>比較</a:t>
            </a:r>
            <a:r>
              <a:rPr lang="en-US" altLang="zh-TW" sz="3600" dirty="0" smtClean="0">
                <a:latin typeface="標楷體" pitchFamily="65" charset="-120"/>
                <a:ea typeface="標楷體" pitchFamily="65" charset="-120"/>
              </a:rPr>
              <a:t/>
            </a:r>
            <a:br>
              <a:rPr lang="en-US" altLang="zh-TW" sz="3600" dirty="0" smtClean="0">
                <a:latin typeface="標楷體" pitchFamily="65" charset="-120"/>
                <a:ea typeface="標楷體" pitchFamily="65" charset="-120"/>
              </a:rPr>
            </a:br>
            <a:r>
              <a:rPr lang="en-US" altLang="zh-TW" sz="3600" dirty="0" smtClean="0">
                <a:latin typeface="標楷體" pitchFamily="65" charset="-120"/>
                <a:ea typeface="標楷體" pitchFamily="65" charset="-120"/>
              </a:rPr>
              <a:t>-</a:t>
            </a:r>
            <a:r>
              <a:rPr lang="zh-TW" altLang="en-US" sz="3600" b="1" dirty="0" smtClean="0">
                <a:solidFill>
                  <a:srgbClr val="FF0000"/>
                </a:solidFill>
                <a:latin typeface="標楷體" pitchFamily="65" charset="-120"/>
                <a:ea typeface="標楷體" pitchFamily="65" charset="-120"/>
              </a:rPr>
              <a:t>領域名稱與內容調整</a:t>
            </a:r>
          </a:p>
        </p:txBody>
      </p:sp>
      <p:graphicFrame>
        <p:nvGraphicFramePr>
          <p:cNvPr id="2" name="資料庫圖表 1"/>
          <p:cNvGraphicFramePr/>
          <p:nvPr>
            <p:extLst/>
          </p:nvPr>
        </p:nvGraphicFramePr>
        <p:xfrm>
          <a:off x="-252536" y="1556792"/>
          <a:ext cx="9113977" cy="5589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033025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標題 1"/>
          <p:cNvSpPr>
            <a:spLocks noGrp="1"/>
          </p:cNvSpPr>
          <p:nvPr>
            <p:ph type="title"/>
          </p:nvPr>
        </p:nvSpPr>
        <p:spPr>
          <a:xfrm>
            <a:off x="357188" y="274638"/>
            <a:ext cx="8329612" cy="796925"/>
          </a:xfrm>
        </p:spPr>
        <p:txBody>
          <a:bodyPr>
            <a:normAutofit fontScale="90000"/>
          </a:bodyPr>
          <a:lstStyle/>
          <a:p>
            <a:r>
              <a:rPr lang="zh-TW" altLang="zh-TW" sz="3600" dirty="0" smtClean="0">
                <a:latin typeface="標楷體" pitchFamily="65" charset="-120"/>
                <a:ea typeface="標楷體" pitchFamily="65" charset="-120"/>
              </a:rPr>
              <a:t>九年一貫</a:t>
            </a:r>
            <a:r>
              <a:rPr lang="en-US" altLang="zh-TW" sz="3600" dirty="0" smtClean="0">
                <a:latin typeface="標楷體" pitchFamily="65" charset="-120"/>
                <a:ea typeface="標楷體" pitchFamily="65" charset="-120"/>
              </a:rPr>
              <a:t>vs</a:t>
            </a:r>
            <a:r>
              <a:rPr lang="zh-TW" altLang="zh-TW" sz="3600" dirty="0" smtClean="0">
                <a:latin typeface="標楷體" pitchFamily="65" charset="-120"/>
                <a:ea typeface="標楷體" pitchFamily="65" charset="-120"/>
              </a:rPr>
              <a:t>十二年國教</a:t>
            </a:r>
            <a:r>
              <a:rPr lang="zh-TW" altLang="en-US" sz="3600" dirty="0">
                <a:latin typeface="標楷體" pitchFamily="65" charset="-120"/>
                <a:ea typeface="標楷體" pitchFamily="65" charset="-120"/>
              </a:rPr>
              <a:t>之</a:t>
            </a:r>
            <a:r>
              <a:rPr lang="zh-TW" altLang="en-US" sz="3600" dirty="0" smtClean="0">
                <a:latin typeface="標楷體" pitchFamily="65" charset="-120"/>
                <a:ea typeface="標楷體" pitchFamily="65" charset="-120"/>
              </a:rPr>
              <a:t>比較</a:t>
            </a:r>
            <a:r>
              <a:rPr lang="en-US" altLang="zh-TW" sz="3600" dirty="0" smtClean="0">
                <a:latin typeface="標楷體" pitchFamily="65" charset="-120"/>
                <a:ea typeface="標楷體" pitchFamily="65" charset="-120"/>
              </a:rPr>
              <a:t/>
            </a:r>
            <a:br>
              <a:rPr lang="en-US" altLang="zh-TW" sz="3600" dirty="0" smtClean="0">
                <a:latin typeface="標楷體" pitchFamily="65" charset="-120"/>
                <a:ea typeface="標楷體" pitchFamily="65" charset="-120"/>
              </a:rPr>
            </a:br>
            <a:r>
              <a:rPr lang="en-US" altLang="zh-TW" sz="3600" dirty="0" smtClean="0">
                <a:latin typeface="標楷體" pitchFamily="65" charset="-120"/>
                <a:ea typeface="標楷體" pitchFamily="65" charset="-120"/>
              </a:rPr>
              <a:t>-</a:t>
            </a:r>
            <a:r>
              <a:rPr lang="zh-TW" altLang="en-US" sz="3600" b="1" dirty="0" smtClean="0">
                <a:solidFill>
                  <a:srgbClr val="FF0000"/>
                </a:solidFill>
                <a:latin typeface="標楷體" pitchFamily="65" charset="-120"/>
                <a:ea typeface="標楷體" pitchFamily="65" charset="-120"/>
              </a:rPr>
              <a:t>領域名稱與內容調整</a:t>
            </a:r>
          </a:p>
        </p:txBody>
      </p:sp>
      <p:graphicFrame>
        <p:nvGraphicFramePr>
          <p:cNvPr id="2" name="資料庫圖表 1"/>
          <p:cNvGraphicFramePr/>
          <p:nvPr>
            <p:extLst/>
          </p:nvPr>
        </p:nvGraphicFramePr>
        <p:xfrm>
          <a:off x="-468560" y="1412776"/>
          <a:ext cx="10297144" cy="6120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9557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標題 1"/>
          <p:cNvSpPr>
            <a:spLocks noGrp="1"/>
          </p:cNvSpPr>
          <p:nvPr>
            <p:ph type="title"/>
          </p:nvPr>
        </p:nvSpPr>
        <p:spPr>
          <a:xfrm>
            <a:off x="357188" y="274638"/>
            <a:ext cx="8329612" cy="796925"/>
          </a:xfrm>
        </p:spPr>
        <p:txBody>
          <a:bodyPr>
            <a:normAutofit fontScale="90000"/>
          </a:bodyPr>
          <a:lstStyle/>
          <a:p>
            <a:r>
              <a:rPr lang="zh-TW" altLang="zh-TW" sz="3600" dirty="0" smtClean="0">
                <a:latin typeface="標楷體" pitchFamily="65" charset="-120"/>
                <a:ea typeface="標楷體" pitchFamily="65" charset="-120"/>
              </a:rPr>
              <a:t>九年一貫</a:t>
            </a:r>
            <a:r>
              <a:rPr lang="en-US" altLang="zh-TW" sz="3600" dirty="0" smtClean="0">
                <a:latin typeface="標楷體" pitchFamily="65" charset="-120"/>
                <a:ea typeface="標楷體" pitchFamily="65" charset="-120"/>
              </a:rPr>
              <a:t>vs</a:t>
            </a:r>
            <a:r>
              <a:rPr lang="zh-TW" altLang="zh-TW" sz="3600" dirty="0" smtClean="0">
                <a:latin typeface="標楷體" pitchFamily="65" charset="-120"/>
                <a:ea typeface="標楷體" pitchFamily="65" charset="-120"/>
              </a:rPr>
              <a:t>十二年國教</a:t>
            </a:r>
            <a:r>
              <a:rPr lang="zh-TW" altLang="en-US" sz="3600" dirty="0">
                <a:latin typeface="標楷體" pitchFamily="65" charset="-120"/>
                <a:ea typeface="標楷體" pitchFamily="65" charset="-120"/>
              </a:rPr>
              <a:t>之</a:t>
            </a:r>
            <a:r>
              <a:rPr lang="zh-TW" altLang="en-US" sz="3600" dirty="0" smtClean="0">
                <a:latin typeface="標楷體" pitchFamily="65" charset="-120"/>
                <a:ea typeface="標楷體" pitchFamily="65" charset="-120"/>
              </a:rPr>
              <a:t>比較</a:t>
            </a:r>
            <a:r>
              <a:rPr lang="en-US" altLang="zh-TW" sz="3600" dirty="0" smtClean="0">
                <a:latin typeface="標楷體" pitchFamily="65" charset="-120"/>
                <a:ea typeface="標楷體" pitchFamily="65" charset="-120"/>
              </a:rPr>
              <a:t/>
            </a:r>
            <a:br>
              <a:rPr lang="en-US" altLang="zh-TW" sz="3600" dirty="0" smtClean="0">
                <a:latin typeface="標楷體" pitchFamily="65" charset="-120"/>
                <a:ea typeface="標楷體" pitchFamily="65" charset="-120"/>
              </a:rPr>
            </a:br>
            <a:r>
              <a:rPr lang="en-US" altLang="zh-TW" sz="3600" dirty="0" smtClean="0">
                <a:latin typeface="標楷體" pitchFamily="65" charset="-120"/>
                <a:ea typeface="標楷體" pitchFamily="65" charset="-120"/>
              </a:rPr>
              <a:t>-</a:t>
            </a:r>
            <a:r>
              <a:rPr lang="zh-TW" altLang="en-US" sz="3600" b="1" dirty="0" smtClean="0">
                <a:solidFill>
                  <a:srgbClr val="FF0000"/>
                </a:solidFill>
                <a:latin typeface="標楷體" pitchFamily="65" charset="-120"/>
                <a:ea typeface="標楷體" pitchFamily="65" charset="-120"/>
              </a:rPr>
              <a:t>領域學習節數調整</a:t>
            </a:r>
          </a:p>
        </p:txBody>
      </p:sp>
      <p:graphicFrame>
        <p:nvGraphicFramePr>
          <p:cNvPr id="2" name="資料庫圖表 1"/>
          <p:cNvGraphicFramePr/>
          <p:nvPr>
            <p:extLst/>
          </p:nvPr>
        </p:nvGraphicFramePr>
        <p:xfrm>
          <a:off x="-540568" y="1412776"/>
          <a:ext cx="10297144" cy="6120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文字方塊 5"/>
          <p:cNvSpPr txBox="1">
            <a:spLocks noChangeArrowheads="1"/>
          </p:cNvSpPr>
          <p:nvPr/>
        </p:nvSpPr>
        <p:spPr bwMode="auto">
          <a:xfrm>
            <a:off x="561975" y="6021388"/>
            <a:ext cx="3505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ea typeface="新細明體" charset="-120"/>
              </a:defRPr>
            </a:lvl1pPr>
            <a:lvl2pPr marL="742950" indent="-285750">
              <a:spcBef>
                <a:spcPct val="20000"/>
              </a:spcBef>
              <a:buFont typeface="Arial" charset="0"/>
              <a:buChar char="–"/>
              <a:defRPr sz="2800">
                <a:solidFill>
                  <a:schemeClr val="tx1"/>
                </a:solidFill>
                <a:latin typeface="Calibri" pitchFamily="34" charset="0"/>
                <a:ea typeface="新細明體" charset="-120"/>
              </a:defRPr>
            </a:lvl2pPr>
            <a:lvl3pPr marL="1143000" indent="-228600">
              <a:spcBef>
                <a:spcPct val="20000"/>
              </a:spcBef>
              <a:buFont typeface="Arial" charset="0"/>
              <a:buChar char="•"/>
              <a:defRPr sz="2400">
                <a:solidFill>
                  <a:schemeClr val="tx1"/>
                </a:solidFill>
                <a:latin typeface="Calibri" pitchFamily="34" charset="0"/>
                <a:ea typeface="新細明體" charset="-120"/>
              </a:defRPr>
            </a:lvl3pPr>
            <a:lvl4pPr marL="1600200" indent="-228600">
              <a:spcBef>
                <a:spcPct val="20000"/>
              </a:spcBef>
              <a:buFont typeface="Arial" charset="0"/>
              <a:buChar char="–"/>
              <a:defRPr sz="2000">
                <a:solidFill>
                  <a:schemeClr val="tx1"/>
                </a:solidFill>
                <a:latin typeface="Calibri" pitchFamily="34" charset="0"/>
                <a:ea typeface="新細明體" charset="-120"/>
              </a:defRPr>
            </a:lvl4pPr>
            <a:lvl5pPr marL="2057400" indent="-22860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hangingPunct="1">
              <a:spcBef>
                <a:spcPct val="0"/>
              </a:spcBef>
              <a:buFontTx/>
              <a:buNone/>
            </a:pPr>
            <a:r>
              <a:rPr kumimoji="0" lang="en-US" altLang="zh-TW" b="1" dirty="0">
                <a:latin typeface="標楷體" pitchFamily="65" charset="-120"/>
                <a:ea typeface="標楷體" pitchFamily="65" charset="-120"/>
                <a:hlinkClick r:id="rId8" action="ppaction://hlinkfile"/>
              </a:rPr>
              <a:t>※</a:t>
            </a:r>
            <a:r>
              <a:rPr kumimoji="0" lang="zh-TW" altLang="en-US" b="1" dirty="0">
                <a:latin typeface="標楷體" pitchFamily="65" charset="-120"/>
                <a:ea typeface="標楷體" pitchFamily="65" charset="-120"/>
              </a:rPr>
              <a:t>學習總節數不變</a:t>
            </a:r>
          </a:p>
        </p:txBody>
      </p:sp>
    </p:spTree>
    <p:extLst>
      <p:ext uri="{BB962C8B-B14F-4D97-AF65-F5344CB8AC3E}">
        <p14:creationId xmlns:p14="http://schemas.microsoft.com/office/powerpoint/2010/main" val="300456261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標題 1"/>
          <p:cNvSpPr>
            <a:spLocks noGrp="1"/>
          </p:cNvSpPr>
          <p:nvPr>
            <p:ph type="title"/>
          </p:nvPr>
        </p:nvSpPr>
        <p:spPr>
          <a:xfrm>
            <a:off x="357188" y="274638"/>
            <a:ext cx="8329612" cy="796925"/>
          </a:xfrm>
        </p:spPr>
        <p:txBody>
          <a:bodyPr>
            <a:normAutofit fontScale="90000"/>
          </a:bodyPr>
          <a:lstStyle/>
          <a:p>
            <a:r>
              <a:rPr lang="zh-TW" altLang="zh-TW" sz="3600" dirty="0" smtClean="0">
                <a:latin typeface="標楷體" pitchFamily="65" charset="-120"/>
                <a:ea typeface="標楷體" pitchFamily="65" charset="-120"/>
              </a:rPr>
              <a:t>九年一貫</a:t>
            </a:r>
            <a:r>
              <a:rPr lang="en-US" altLang="zh-TW" sz="3600" dirty="0" smtClean="0">
                <a:latin typeface="標楷體" pitchFamily="65" charset="-120"/>
                <a:ea typeface="標楷體" pitchFamily="65" charset="-120"/>
              </a:rPr>
              <a:t>vs</a:t>
            </a:r>
            <a:r>
              <a:rPr lang="zh-TW" altLang="zh-TW" sz="3600" dirty="0" smtClean="0">
                <a:latin typeface="標楷體" pitchFamily="65" charset="-120"/>
                <a:ea typeface="標楷體" pitchFamily="65" charset="-120"/>
              </a:rPr>
              <a:t>十二年國教</a:t>
            </a:r>
            <a:r>
              <a:rPr lang="zh-TW" altLang="en-US" sz="3600" dirty="0">
                <a:latin typeface="標楷體" pitchFamily="65" charset="-120"/>
                <a:ea typeface="標楷體" pitchFamily="65" charset="-120"/>
              </a:rPr>
              <a:t>之</a:t>
            </a:r>
            <a:r>
              <a:rPr lang="zh-TW" altLang="en-US" sz="3600" dirty="0" smtClean="0">
                <a:latin typeface="標楷體" pitchFamily="65" charset="-120"/>
                <a:ea typeface="標楷體" pitchFamily="65" charset="-120"/>
              </a:rPr>
              <a:t>比較</a:t>
            </a:r>
            <a:r>
              <a:rPr lang="en-US" altLang="zh-TW" sz="3600" dirty="0" smtClean="0">
                <a:latin typeface="標楷體" pitchFamily="65" charset="-120"/>
                <a:ea typeface="標楷體" pitchFamily="65" charset="-120"/>
              </a:rPr>
              <a:t/>
            </a:r>
            <a:br>
              <a:rPr lang="en-US" altLang="zh-TW" sz="3600" dirty="0" smtClean="0">
                <a:latin typeface="標楷體" pitchFamily="65" charset="-120"/>
                <a:ea typeface="標楷體" pitchFamily="65" charset="-120"/>
              </a:rPr>
            </a:br>
            <a:r>
              <a:rPr lang="en-US" altLang="zh-TW" sz="3600" dirty="0" smtClean="0">
                <a:latin typeface="標楷體" pitchFamily="65" charset="-120"/>
                <a:ea typeface="標楷體" pitchFamily="65" charset="-120"/>
              </a:rPr>
              <a:t>-</a:t>
            </a:r>
            <a:r>
              <a:rPr lang="zh-TW" altLang="en-US" sz="3600" b="1" dirty="0" smtClean="0">
                <a:solidFill>
                  <a:srgbClr val="FF0000"/>
                </a:solidFill>
                <a:latin typeface="標楷體" pitchFamily="65" charset="-120"/>
                <a:ea typeface="標楷體" pitchFamily="65" charset="-120"/>
              </a:rPr>
              <a:t>領域學習節數調整</a:t>
            </a:r>
          </a:p>
        </p:txBody>
      </p:sp>
      <p:graphicFrame>
        <p:nvGraphicFramePr>
          <p:cNvPr id="2" name="資料庫圖表 1"/>
          <p:cNvGraphicFramePr/>
          <p:nvPr>
            <p:extLst/>
          </p:nvPr>
        </p:nvGraphicFramePr>
        <p:xfrm>
          <a:off x="-252536" y="1700808"/>
          <a:ext cx="9756576" cy="53368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241" name="文字方塊 5"/>
          <p:cNvSpPr txBox="1">
            <a:spLocks noChangeArrowheads="1"/>
          </p:cNvSpPr>
          <p:nvPr/>
        </p:nvSpPr>
        <p:spPr bwMode="auto">
          <a:xfrm>
            <a:off x="561975" y="6021388"/>
            <a:ext cx="3505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ea typeface="新細明體" charset="-120"/>
              </a:defRPr>
            </a:lvl1pPr>
            <a:lvl2pPr marL="742950" indent="-285750">
              <a:spcBef>
                <a:spcPct val="20000"/>
              </a:spcBef>
              <a:buFont typeface="Arial" charset="0"/>
              <a:buChar char="–"/>
              <a:defRPr sz="2800">
                <a:solidFill>
                  <a:schemeClr val="tx1"/>
                </a:solidFill>
                <a:latin typeface="Calibri" pitchFamily="34" charset="0"/>
                <a:ea typeface="新細明體" charset="-120"/>
              </a:defRPr>
            </a:lvl2pPr>
            <a:lvl3pPr marL="1143000" indent="-228600">
              <a:spcBef>
                <a:spcPct val="20000"/>
              </a:spcBef>
              <a:buFont typeface="Arial" charset="0"/>
              <a:buChar char="•"/>
              <a:defRPr sz="2400">
                <a:solidFill>
                  <a:schemeClr val="tx1"/>
                </a:solidFill>
                <a:latin typeface="Calibri" pitchFamily="34" charset="0"/>
                <a:ea typeface="新細明體" charset="-120"/>
              </a:defRPr>
            </a:lvl3pPr>
            <a:lvl4pPr marL="1600200" indent="-228600">
              <a:spcBef>
                <a:spcPct val="20000"/>
              </a:spcBef>
              <a:buFont typeface="Arial" charset="0"/>
              <a:buChar char="–"/>
              <a:defRPr sz="2000">
                <a:solidFill>
                  <a:schemeClr val="tx1"/>
                </a:solidFill>
                <a:latin typeface="Calibri" pitchFamily="34" charset="0"/>
                <a:ea typeface="新細明體" charset="-120"/>
              </a:defRPr>
            </a:lvl4pPr>
            <a:lvl5pPr marL="2057400" indent="-22860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hangingPunct="1">
              <a:spcBef>
                <a:spcPct val="0"/>
              </a:spcBef>
              <a:buFontTx/>
              <a:buNone/>
            </a:pPr>
            <a:r>
              <a:rPr kumimoji="0" lang="en-US" altLang="zh-TW" b="1" dirty="0">
                <a:latin typeface="標楷體" pitchFamily="65" charset="-120"/>
                <a:ea typeface="標楷體" pitchFamily="65" charset="-120"/>
                <a:hlinkClick r:id="rId8" action="ppaction://hlinkfile"/>
              </a:rPr>
              <a:t>※</a:t>
            </a:r>
            <a:r>
              <a:rPr kumimoji="0" lang="zh-TW" altLang="en-US" b="1" dirty="0">
                <a:latin typeface="標楷體" pitchFamily="65" charset="-120"/>
                <a:ea typeface="標楷體" pitchFamily="65" charset="-120"/>
              </a:rPr>
              <a:t>學習總節數不變</a:t>
            </a:r>
          </a:p>
        </p:txBody>
      </p:sp>
    </p:spTree>
    <p:extLst>
      <p:ext uri="{BB962C8B-B14F-4D97-AF65-F5344CB8AC3E}">
        <p14:creationId xmlns:p14="http://schemas.microsoft.com/office/powerpoint/2010/main" val="90755952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標題 1"/>
          <p:cNvSpPr>
            <a:spLocks noGrp="1"/>
          </p:cNvSpPr>
          <p:nvPr>
            <p:ph type="title"/>
          </p:nvPr>
        </p:nvSpPr>
        <p:spPr>
          <a:xfrm>
            <a:off x="357188" y="274638"/>
            <a:ext cx="8329612" cy="796925"/>
          </a:xfrm>
        </p:spPr>
        <p:txBody>
          <a:bodyPr>
            <a:normAutofit fontScale="90000"/>
          </a:bodyPr>
          <a:lstStyle/>
          <a:p>
            <a:r>
              <a:rPr lang="zh-TW" altLang="zh-TW" sz="3600" dirty="0" smtClean="0">
                <a:latin typeface="標楷體" pitchFamily="65" charset="-120"/>
                <a:ea typeface="標楷體" pitchFamily="65" charset="-120"/>
              </a:rPr>
              <a:t>九年一貫</a:t>
            </a:r>
            <a:r>
              <a:rPr lang="en-US" altLang="zh-TW" sz="3600" dirty="0" smtClean="0">
                <a:latin typeface="標楷體" pitchFamily="65" charset="-120"/>
                <a:ea typeface="標楷體" pitchFamily="65" charset="-120"/>
              </a:rPr>
              <a:t>vs</a:t>
            </a:r>
            <a:r>
              <a:rPr lang="zh-TW" altLang="zh-TW" sz="3600" dirty="0" smtClean="0">
                <a:latin typeface="標楷體" pitchFamily="65" charset="-120"/>
                <a:ea typeface="標楷體" pitchFamily="65" charset="-120"/>
              </a:rPr>
              <a:t>十二年國教</a:t>
            </a:r>
            <a:r>
              <a:rPr lang="zh-TW" altLang="en-US" sz="3600" dirty="0">
                <a:latin typeface="標楷體" pitchFamily="65" charset="-120"/>
                <a:ea typeface="標楷體" pitchFamily="65" charset="-120"/>
              </a:rPr>
              <a:t>之</a:t>
            </a:r>
            <a:r>
              <a:rPr lang="zh-TW" altLang="en-US" sz="3600" dirty="0" smtClean="0">
                <a:latin typeface="標楷體" pitchFamily="65" charset="-120"/>
                <a:ea typeface="標楷體" pitchFamily="65" charset="-120"/>
              </a:rPr>
              <a:t>比較</a:t>
            </a:r>
            <a:r>
              <a:rPr lang="en-US" altLang="zh-TW" sz="3600" dirty="0" smtClean="0">
                <a:latin typeface="標楷體" pitchFamily="65" charset="-120"/>
                <a:ea typeface="標楷體" pitchFamily="65" charset="-120"/>
              </a:rPr>
              <a:t/>
            </a:r>
            <a:br>
              <a:rPr lang="en-US" altLang="zh-TW" sz="3600" dirty="0" smtClean="0">
                <a:latin typeface="標楷體" pitchFamily="65" charset="-120"/>
                <a:ea typeface="標楷體" pitchFamily="65" charset="-120"/>
              </a:rPr>
            </a:br>
            <a:r>
              <a:rPr lang="en-US" altLang="zh-TW" sz="3600" dirty="0" smtClean="0">
                <a:latin typeface="標楷體" pitchFamily="65" charset="-120"/>
                <a:ea typeface="標楷體" pitchFamily="65" charset="-120"/>
              </a:rPr>
              <a:t>-</a:t>
            </a:r>
            <a:r>
              <a:rPr lang="zh-TW" altLang="en-US" sz="3600" b="1" dirty="0" smtClean="0">
                <a:solidFill>
                  <a:srgbClr val="FF0000"/>
                </a:solidFill>
                <a:latin typeface="標楷體" pitchFamily="65" charset="-120"/>
                <a:ea typeface="標楷體" pitchFamily="65" charset="-120"/>
              </a:rPr>
              <a:t>領域學習節數調整</a:t>
            </a:r>
          </a:p>
        </p:txBody>
      </p:sp>
      <p:sp>
        <p:nvSpPr>
          <p:cNvPr id="9241" name="文字方塊 5"/>
          <p:cNvSpPr txBox="1">
            <a:spLocks noChangeArrowheads="1"/>
          </p:cNvSpPr>
          <p:nvPr/>
        </p:nvSpPr>
        <p:spPr bwMode="auto">
          <a:xfrm>
            <a:off x="561975" y="6021388"/>
            <a:ext cx="3505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ea typeface="新細明體" charset="-120"/>
              </a:defRPr>
            </a:lvl1pPr>
            <a:lvl2pPr marL="742950" indent="-285750">
              <a:spcBef>
                <a:spcPct val="20000"/>
              </a:spcBef>
              <a:buFont typeface="Arial" charset="0"/>
              <a:buChar char="–"/>
              <a:defRPr sz="2800">
                <a:solidFill>
                  <a:schemeClr val="tx1"/>
                </a:solidFill>
                <a:latin typeface="Calibri" pitchFamily="34" charset="0"/>
                <a:ea typeface="新細明體" charset="-120"/>
              </a:defRPr>
            </a:lvl2pPr>
            <a:lvl3pPr marL="1143000" indent="-228600">
              <a:spcBef>
                <a:spcPct val="20000"/>
              </a:spcBef>
              <a:buFont typeface="Arial" charset="0"/>
              <a:buChar char="•"/>
              <a:defRPr sz="2400">
                <a:solidFill>
                  <a:schemeClr val="tx1"/>
                </a:solidFill>
                <a:latin typeface="Calibri" pitchFamily="34" charset="0"/>
                <a:ea typeface="新細明體" charset="-120"/>
              </a:defRPr>
            </a:lvl3pPr>
            <a:lvl4pPr marL="1600200" indent="-228600">
              <a:spcBef>
                <a:spcPct val="20000"/>
              </a:spcBef>
              <a:buFont typeface="Arial" charset="0"/>
              <a:buChar char="–"/>
              <a:defRPr sz="2000">
                <a:solidFill>
                  <a:schemeClr val="tx1"/>
                </a:solidFill>
                <a:latin typeface="Calibri" pitchFamily="34" charset="0"/>
                <a:ea typeface="新細明體" charset="-120"/>
              </a:defRPr>
            </a:lvl4pPr>
            <a:lvl5pPr marL="2057400" indent="-22860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hangingPunct="1">
              <a:spcBef>
                <a:spcPct val="0"/>
              </a:spcBef>
              <a:buFontTx/>
              <a:buNone/>
            </a:pPr>
            <a:r>
              <a:rPr kumimoji="0" lang="en-US" altLang="zh-TW" b="1">
                <a:latin typeface="標楷體" pitchFamily="65" charset="-120"/>
                <a:ea typeface="標楷體" pitchFamily="65" charset="-120"/>
                <a:hlinkClick r:id="rId3" action="ppaction://hlinkfile"/>
              </a:rPr>
              <a:t>※</a:t>
            </a:r>
            <a:r>
              <a:rPr kumimoji="0" lang="zh-TW" altLang="en-US" b="1">
                <a:latin typeface="標楷體" pitchFamily="65" charset="-120"/>
                <a:ea typeface="標楷體" pitchFamily="65" charset="-120"/>
              </a:rPr>
              <a:t>學習總節數不變</a:t>
            </a:r>
          </a:p>
        </p:txBody>
      </p:sp>
      <p:graphicFrame>
        <p:nvGraphicFramePr>
          <p:cNvPr id="2" name="資料庫圖表 1"/>
          <p:cNvGraphicFramePr/>
          <p:nvPr>
            <p:extLst/>
          </p:nvPr>
        </p:nvGraphicFramePr>
        <p:xfrm>
          <a:off x="-324544" y="1268760"/>
          <a:ext cx="9756576" cy="53368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1956138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標題 1"/>
          <p:cNvSpPr>
            <a:spLocks noGrp="1"/>
          </p:cNvSpPr>
          <p:nvPr>
            <p:ph type="title"/>
          </p:nvPr>
        </p:nvSpPr>
        <p:spPr>
          <a:xfrm>
            <a:off x="357188" y="274638"/>
            <a:ext cx="8329612" cy="796925"/>
          </a:xfrm>
        </p:spPr>
        <p:txBody>
          <a:bodyPr>
            <a:normAutofit fontScale="90000"/>
          </a:bodyPr>
          <a:lstStyle/>
          <a:p>
            <a:r>
              <a:rPr lang="zh-TW" altLang="zh-TW" sz="3600" dirty="0" smtClean="0">
                <a:latin typeface="標楷體" pitchFamily="65" charset="-120"/>
                <a:ea typeface="標楷體" pitchFamily="65" charset="-120"/>
              </a:rPr>
              <a:t>九年一貫</a:t>
            </a:r>
            <a:r>
              <a:rPr lang="en-US" altLang="zh-TW" sz="3600" dirty="0" smtClean="0">
                <a:latin typeface="標楷體" pitchFamily="65" charset="-120"/>
                <a:ea typeface="標楷體" pitchFamily="65" charset="-120"/>
              </a:rPr>
              <a:t>vs</a:t>
            </a:r>
            <a:r>
              <a:rPr lang="zh-TW" altLang="zh-TW" sz="3600" dirty="0" smtClean="0">
                <a:latin typeface="標楷體" pitchFamily="65" charset="-120"/>
                <a:ea typeface="標楷體" pitchFamily="65" charset="-120"/>
              </a:rPr>
              <a:t>十二年國教</a:t>
            </a:r>
            <a:r>
              <a:rPr lang="zh-TW" altLang="en-US" sz="3600" dirty="0">
                <a:latin typeface="標楷體" pitchFamily="65" charset="-120"/>
                <a:ea typeface="標楷體" pitchFamily="65" charset="-120"/>
              </a:rPr>
              <a:t>之</a:t>
            </a:r>
            <a:r>
              <a:rPr lang="zh-TW" altLang="en-US" sz="3600" dirty="0" smtClean="0">
                <a:latin typeface="標楷體" pitchFamily="65" charset="-120"/>
                <a:ea typeface="標楷體" pitchFamily="65" charset="-120"/>
              </a:rPr>
              <a:t>比較</a:t>
            </a:r>
            <a:r>
              <a:rPr lang="en-US" altLang="zh-TW" sz="3600" dirty="0" smtClean="0">
                <a:latin typeface="標楷體" pitchFamily="65" charset="-120"/>
                <a:ea typeface="標楷體" pitchFamily="65" charset="-120"/>
              </a:rPr>
              <a:t/>
            </a:r>
            <a:br>
              <a:rPr lang="en-US" altLang="zh-TW" sz="3600" dirty="0" smtClean="0">
                <a:latin typeface="標楷體" pitchFamily="65" charset="-120"/>
                <a:ea typeface="標楷體" pitchFamily="65" charset="-120"/>
              </a:rPr>
            </a:br>
            <a:r>
              <a:rPr lang="en-US" altLang="zh-TW" sz="3600" dirty="0" smtClean="0">
                <a:latin typeface="標楷體" pitchFamily="65" charset="-120"/>
                <a:ea typeface="標楷體" pitchFamily="65" charset="-120"/>
              </a:rPr>
              <a:t>-</a:t>
            </a:r>
            <a:r>
              <a:rPr lang="zh-TW" altLang="en-US" sz="3600" b="1" dirty="0" smtClean="0">
                <a:solidFill>
                  <a:srgbClr val="FF0000"/>
                </a:solidFill>
                <a:latin typeface="標楷體" pitchFamily="65" charset="-120"/>
                <a:ea typeface="標楷體" pitchFamily="65" charset="-120"/>
              </a:rPr>
              <a:t>實施要點</a:t>
            </a:r>
          </a:p>
        </p:txBody>
      </p:sp>
      <p:graphicFrame>
        <p:nvGraphicFramePr>
          <p:cNvPr id="2" name="資料庫圖表 1"/>
          <p:cNvGraphicFramePr/>
          <p:nvPr>
            <p:extLst/>
          </p:nvPr>
        </p:nvGraphicFramePr>
        <p:xfrm>
          <a:off x="-756592" y="1412776"/>
          <a:ext cx="10225136" cy="6336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5717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 name="資料庫圖表 33"/>
          <p:cNvGraphicFramePr/>
          <p:nvPr/>
        </p:nvGraphicFramePr>
        <p:xfrm>
          <a:off x="255557" y="6327"/>
          <a:ext cx="8429684" cy="6357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4802" name="文字方塊 10"/>
          <p:cNvSpPr txBox="1">
            <a:spLocks noChangeArrowheads="1"/>
          </p:cNvSpPr>
          <p:nvPr/>
        </p:nvSpPr>
        <p:spPr bwMode="auto">
          <a:xfrm>
            <a:off x="2786063" y="1571625"/>
            <a:ext cx="571500" cy="307975"/>
          </a:xfrm>
          <a:prstGeom prst="rect">
            <a:avLst/>
          </a:prstGeom>
          <a:noFill/>
          <a:ln w="9525">
            <a:noFill/>
            <a:miter lim="800000"/>
            <a:headEnd/>
            <a:tailEnd/>
          </a:ln>
        </p:spPr>
        <p:txBody>
          <a:bodyPr>
            <a:spAutoFit/>
          </a:bodyPr>
          <a:lstStyle/>
          <a:p>
            <a:endParaRPr lang="zh-TW" altLang="en-US" sz="1400">
              <a:latin typeface="Calibri" pitchFamily="34" charset="0"/>
              <a:ea typeface="微軟正黑體"/>
              <a:cs typeface="微軟正黑體"/>
            </a:endParaRPr>
          </a:p>
        </p:txBody>
      </p:sp>
      <p:sp>
        <p:nvSpPr>
          <p:cNvPr id="60420" name="文字方塊 15"/>
          <p:cNvSpPr txBox="1">
            <a:spLocks noChangeArrowheads="1"/>
          </p:cNvSpPr>
          <p:nvPr/>
        </p:nvSpPr>
        <p:spPr bwMode="auto">
          <a:xfrm>
            <a:off x="2627313" y="4221163"/>
            <a:ext cx="1136650" cy="830262"/>
          </a:xfrm>
          <a:prstGeom prst="rect">
            <a:avLst/>
          </a:prstGeom>
          <a:noFill/>
          <a:ln w="9525">
            <a:noFill/>
            <a:prstDash val="sysDot"/>
            <a:miter lim="800000"/>
            <a:headEnd/>
            <a:tailEnd/>
          </a:ln>
        </p:spPr>
        <p:txBody>
          <a:bodyPr>
            <a:spAutoFit/>
          </a:bodyPr>
          <a:lstStyle/>
          <a:p>
            <a:r>
              <a:rPr lang="zh-TW" altLang="en-US" sz="2400" b="1">
                <a:latin typeface="標楷體" pitchFamily="65" charset="-120"/>
                <a:ea typeface="標楷體" pitchFamily="65" charset="-120"/>
              </a:rPr>
              <a:t>調整</a:t>
            </a:r>
            <a:endParaRPr lang="en-US" altLang="zh-TW" sz="2400" b="1">
              <a:latin typeface="標楷體" pitchFamily="65" charset="-120"/>
              <a:ea typeface="標楷體" pitchFamily="65" charset="-120"/>
            </a:endParaRPr>
          </a:p>
          <a:p>
            <a:r>
              <a:rPr lang="zh-TW" altLang="en-US" sz="2400" b="1">
                <a:latin typeface="標楷體" pitchFamily="65" charset="-120"/>
                <a:ea typeface="標楷體" pitchFamily="65" charset="-120"/>
              </a:rPr>
              <a:t>心情</a:t>
            </a:r>
            <a:endParaRPr lang="en-US" altLang="zh-TW" sz="2400" b="1">
              <a:latin typeface="標楷體" pitchFamily="65" charset="-120"/>
              <a:ea typeface="標楷體" pitchFamily="65" charset="-120"/>
            </a:endParaRPr>
          </a:p>
        </p:txBody>
      </p:sp>
      <p:sp>
        <p:nvSpPr>
          <p:cNvPr id="60421" name="文字方塊 16"/>
          <p:cNvSpPr txBox="1">
            <a:spLocks noChangeArrowheads="1"/>
          </p:cNvSpPr>
          <p:nvPr/>
        </p:nvSpPr>
        <p:spPr bwMode="auto">
          <a:xfrm>
            <a:off x="4572000" y="3429000"/>
            <a:ext cx="1081088" cy="830263"/>
          </a:xfrm>
          <a:prstGeom prst="rect">
            <a:avLst/>
          </a:prstGeom>
          <a:noFill/>
          <a:ln w="9525">
            <a:noFill/>
            <a:prstDash val="sysDot"/>
            <a:miter lim="800000"/>
            <a:headEnd/>
            <a:tailEnd/>
          </a:ln>
        </p:spPr>
        <p:txBody>
          <a:bodyPr>
            <a:spAutoFit/>
          </a:bodyPr>
          <a:lstStyle/>
          <a:p>
            <a:r>
              <a:rPr lang="zh-TW" altLang="en-US" sz="2400" b="1">
                <a:latin typeface="標楷體" pitchFamily="65" charset="-120"/>
                <a:ea typeface="標楷體" pitchFamily="65" charset="-120"/>
              </a:rPr>
              <a:t>增能</a:t>
            </a:r>
            <a:endParaRPr lang="en-US" altLang="zh-TW" sz="2400" b="1">
              <a:latin typeface="標楷體" pitchFamily="65" charset="-120"/>
              <a:ea typeface="標楷體" pitchFamily="65" charset="-120"/>
            </a:endParaRPr>
          </a:p>
          <a:p>
            <a:r>
              <a:rPr lang="zh-TW" altLang="en-US" sz="2400" b="1">
                <a:latin typeface="標楷體" pitchFamily="65" charset="-120"/>
                <a:ea typeface="標楷體" pitchFamily="65" charset="-120"/>
              </a:rPr>
              <a:t>研習</a:t>
            </a:r>
          </a:p>
        </p:txBody>
      </p:sp>
      <p:sp>
        <p:nvSpPr>
          <p:cNvPr id="60422" name="文字方塊 17"/>
          <p:cNvSpPr txBox="1">
            <a:spLocks noChangeArrowheads="1"/>
          </p:cNvSpPr>
          <p:nvPr/>
        </p:nvSpPr>
        <p:spPr bwMode="auto">
          <a:xfrm>
            <a:off x="6300788" y="3013075"/>
            <a:ext cx="1025525" cy="831850"/>
          </a:xfrm>
          <a:prstGeom prst="rect">
            <a:avLst/>
          </a:prstGeom>
          <a:noFill/>
          <a:ln w="9525">
            <a:noFill/>
            <a:prstDash val="sysDot"/>
            <a:miter lim="800000"/>
            <a:headEnd/>
            <a:tailEnd/>
          </a:ln>
        </p:spPr>
        <p:txBody>
          <a:bodyPr>
            <a:spAutoFit/>
          </a:bodyPr>
          <a:lstStyle/>
          <a:p>
            <a:r>
              <a:rPr lang="zh-TW" altLang="en-US" sz="2400" b="1">
                <a:latin typeface="標楷體" pitchFamily="65" charset="-120"/>
                <a:ea typeface="標楷體" pitchFamily="65" charset="-120"/>
              </a:rPr>
              <a:t>改變</a:t>
            </a:r>
            <a:endParaRPr lang="en-US" altLang="zh-TW" sz="2400" b="1">
              <a:latin typeface="標楷體" pitchFamily="65" charset="-120"/>
              <a:ea typeface="標楷體" pitchFamily="65" charset="-120"/>
            </a:endParaRPr>
          </a:p>
          <a:p>
            <a:r>
              <a:rPr lang="zh-TW" altLang="en-US" sz="2400" b="1">
                <a:latin typeface="標楷體" pitchFamily="65" charset="-120"/>
                <a:ea typeface="標楷體" pitchFamily="65" charset="-120"/>
              </a:rPr>
              <a:t>教學</a:t>
            </a:r>
            <a:endParaRPr lang="en-US" altLang="zh-TW" sz="2400" b="1">
              <a:latin typeface="標楷體" pitchFamily="65" charset="-120"/>
              <a:ea typeface="標楷體" pitchFamily="65" charset="-120"/>
            </a:endParaRPr>
          </a:p>
        </p:txBody>
      </p:sp>
      <p:sp>
        <p:nvSpPr>
          <p:cNvPr id="204806" name="文字方塊 7"/>
          <p:cNvSpPr txBox="1">
            <a:spLocks noChangeArrowheads="1"/>
          </p:cNvSpPr>
          <p:nvPr/>
        </p:nvSpPr>
        <p:spPr bwMode="auto">
          <a:xfrm>
            <a:off x="688975" y="1352550"/>
            <a:ext cx="3878263" cy="584200"/>
          </a:xfrm>
          <a:prstGeom prst="rect">
            <a:avLst/>
          </a:prstGeom>
          <a:noFill/>
          <a:ln w="9525">
            <a:noFill/>
            <a:miter lim="800000"/>
            <a:headEnd/>
            <a:tailEnd/>
          </a:ln>
        </p:spPr>
        <p:txBody>
          <a:bodyPr wrap="none">
            <a:spAutoFit/>
          </a:bodyPr>
          <a:lstStyle/>
          <a:p>
            <a:r>
              <a:rPr lang="zh-TW" altLang="en-US" sz="3200" b="1">
                <a:latin typeface="標楷體" pitchFamily="65" charset="-120"/>
                <a:ea typeface="標楷體" pitchFamily="65" charset="-120"/>
              </a:rPr>
              <a:t>九年一貫課程的省思</a:t>
            </a:r>
          </a:p>
        </p:txBody>
      </p:sp>
      <p:sp>
        <p:nvSpPr>
          <p:cNvPr id="10" name="向右箭號 9"/>
          <p:cNvSpPr/>
          <p:nvPr/>
        </p:nvSpPr>
        <p:spPr>
          <a:xfrm>
            <a:off x="755650" y="2133600"/>
            <a:ext cx="720725" cy="287338"/>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204808" name="文字方塊 11"/>
          <p:cNvSpPr txBox="1">
            <a:spLocks noChangeArrowheads="1"/>
          </p:cNvSpPr>
          <p:nvPr/>
        </p:nvSpPr>
        <p:spPr bwMode="auto">
          <a:xfrm>
            <a:off x="1476375" y="1989138"/>
            <a:ext cx="2673350" cy="519112"/>
          </a:xfrm>
          <a:prstGeom prst="rect">
            <a:avLst/>
          </a:prstGeom>
          <a:noFill/>
          <a:ln w="9525">
            <a:noFill/>
            <a:miter lim="800000"/>
            <a:headEnd/>
            <a:tailEnd/>
          </a:ln>
        </p:spPr>
        <p:txBody>
          <a:bodyPr wrap="none">
            <a:spAutoFit/>
          </a:bodyPr>
          <a:lstStyle/>
          <a:p>
            <a:r>
              <a:rPr lang="zh-TW" altLang="en-US" sz="2800" b="1">
                <a:latin typeface="標楷體" pitchFamily="65" charset="-120"/>
                <a:ea typeface="標楷體" pitchFamily="65" charset="-120"/>
              </a:rPr>
              <a:t>基層教師的心聲</a:t>
            </a:r>
          </a:p>
        </p:txBody>
      </p:sp>
      <p:sp>
        <p:nvSpPr>
          <p:cNvPr id="13" name="文字方塊 12"/>
          <p:cNvSpPr txBox="1">
            <a:spLocks noChangeArrowheads="1"/>
          </p:cNvSpPr>
          <p:nvPr/>
        </p:nvSpPr>
        <p:spPr bwMode="auto">
          <a:xfrm>
            <a:off x="1116013" y="5229225"/>
            <a:ext cx="800100" cy="830263"/>
          </a:xfrm>
          <a:prstGeom prst="rect">
            <a:avLst/>
          </a:prstGeom>
          <a:noFill/>
          <a:ln w="9525">
            <a:noFill/>
            <a:miter lim="800000"/>
            <a:headEnd/>
            <a:tailEnd/>
          </a:ln>
        </p:spPr>
        <p:txBody>
          <a:bodyPr wrap="none">
            <a:spAutoFit/>
          </a:bodyPr>
          <a:lstStyle/>
          <a:p>
            <a:r>
              <a:rPr lang="zh-TW" altLang="en-US" sz="2400" b="1">
                <a:latin typeface="標楷體" pitchFamily="65" charset="-120"/>
                <a:ea typeface="標楷體" pitchFamily="65" charset="-120"/>
              </a:rPr>
              <a:t>焦慮</a:t>
            </a:r>
            <a:endParaRPr lang="en-US" altLang="zh-TW" sz="2400" b="1">
              <a:latin typeface="標楷體" pitchFamily="65" charset="-120"/>
              <a:ea typeface="標楷體" pitchFamily="65" charset="-120"/>
            </a:endParaRPr>
          </a:p>
          <a:p>
            <a:r>
              <a:rPr lang="zh-TW" altLang="en-US" sz="2400" b="1">
                <a:latin typeface="標楷體" pitchFamily="65" charset="-120"/>
                <a:ea typeface="標楷體" pitchFamily="65" charset="-120"/>
              </a:rPr>
              <a:t>不安</a:t>
            </a:r>
          </a:p>
        </p:txBody>
      </p:sp>
      <p:sp>
        <p:nvSpPr>
          <p:cNvPr id="14" name="雲朵形圖說文字 13"/>
          <p:cNvSpPr/>
          <p:nvPr/>
        </p:nvSpPr>
        <p:spPr>
          <a:xfrm>
            <a:off x="3995738" y="4652963"/>
            <a:ext cx="4176712" cy="1800225"/>
          </a:xfrm>
          <a:prstGeom prst="cloudCallout">
            <a:avLst>
              <a:gd name="adj1" fmla="val 64844"/>
              <a:gd name="adj2" fmla="val -165392"/>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5" name="文字方塊 14"/>
          <p:cNvSpPr txBox="1">
            <a:spLocks noChangeArrowheads="1"/>
          </p:cNvSpPr>
          <p:nvPr/>
        </p:nvSpPr>
        <p:spPr bwMode="auto">
          <a:xfrm>
            <a:off x="4643438" y="4797425"/>
            <a:ext cx="3705225" cy="1384995"/>
          </a:xfrm>
          <a:prstGeom prst="rect">
            <a:avLst/>
          </a:prstGeom>
          <a:noFill/>
          <a:ln w="9525">
            <a:noFill/>
            <a:miter lim="800000"/>
            <a:headEnd/>
            <a:tailEnd/>
          </a:ln>
        </p:spPr>
        <p:txBody>
          <a:bodyPr>
            <a:spAutoFit/>
          </a:bodyPr>
          <a:lstStyle/>
          <a:p>
            <a:r>
              <a:rPr lang="zh-TW" altLang="en-US" sz="2800" b="1" dirty="0">
                <a:solidFill>
                  <a:srgbClr val="002060"/>
                </a:solidFill>
                <a:latin typeface="標楷體" pitchFamily="65" charset="-120"/>
                <a:ea typeface="標楷體" pitchFamily="65" charset="-120"/>
              </a:rPr>
              <a:t>終於看到一線曙光，</a:t>
            </a:r>
            <a:endParaRPr lang="en-US" altLang="zh-TW" sz="2800" b="1" dirty="0">
              <a:solidFill>
                <a:srgbClr val="002060"/>
              </a:solidFill>
              <a:latin typeface="標楷體" pitchFamily="65" charset="-120"/>
              <a:ea typeface="標楷體" pitchFamily="65" charset="-120"/>
            </a:endParaRPr>
          </a:p>
          <a:p>
            <a:r>
              <a:rPr lang="zh-TW" altLang="en-US" sz="2800" b="1" dirty="0">
                <a:solidFill>
                  <a:srgbClr val="002060"/>
                </a:solidFill>
                <a:latin typeface="標楷體" pitchFamily="65" charset="-120"/>
                <a:ea typeface="標楷體" pitchFamily="65" charset="-120"/>
              </a:rPr>
              <a:t>          </a:t>
            </a:r>
            <a:r>
              <a:rPr lang="zh-TW" altLang="en-US" sz="2800" b="1" dirty="0">
                <a:solidFill>
                  <a:srgbClr val="C00000"/>
                </a:solidFill>
                <a:latin typeface="標楷體" pitchFamily="65" charset="-120"/>
                <a:ea typeface="標楷體" pitchFamily="65" charset="-120"/>
              </a:rPr>
              <a:t>但是</a:t>
            </a:r>
            <a:endParaRPr lang="en-US" altLang="zh-TW" sz="2800" b="1" dirty="0">
              <a:solidFill>
                <a:srgbClr val="C00000"/>
              </a:solidFill>
              <a:latin typeface="標楷體" pitchFamily="65" charset="-120"/>
              <a:ea typeface="標楷體" pitchFamily="65" charset="-120"/>
            </a:endParaRPr>
          </a:p>
          <a:p>
            <a:r>
              <a:rPr lang="zh-TW" altLang="en-US" sz="2800" b="1" dirty="0">
                <a:solidFill>
                  <a:srgbClr val="002060"/>
                </a:solidFill>
                <a:latin typeface="標楷體" pitchFamily="65" charset="-120"/>
                <a:ea typeface="標楷體" pitchFamily="65" charset="-120"/>
              </a:rPr>
              <a:t>這樣就夠了嗎</a:t>
            </a:r>
            <a:r>
              <a:rPr lang="en-US" altLang="zh-TW" sz="2800" b="1" dirty="0">
                <a:solidFill>
                  <a:srgbClr val="002060"/>
                </a:solidFill>
                <a:latin typeface="標楷體" pitchFamily="65" charset="-120"/>
                <a:ea typeface="標楷體" pitchFamily="65" charset="-120"/>
              </a:rPr>
              <a:t>?</a:t>
            </a:r>
            <a:endParaRPr lang="zh-TW" altLang="en-US" sz="2800" b="1" dirty="0">
              <a:solidFill>
                <a:srgbClr val="002060"/>
              </a:solidFill>
              <a:latin typeface="標楷體" pitchFamily="65" charset="-120"/>
              <a:ea typeface="標楷體" pitchFamily="65" charset="-120"/>
            </a:endParaRPr>
          </a:p>
        </p:txBody>
      </p:sp>
      <p:sp>
        <p:nvSpPr>
          <p:cNvPr id="204812" name="投影片編號版面配置區 17"/>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1586D065-134D-464D-A1AE-B4D1629E2C90}" type="slidenum">
              <a:rPr lang="zh-TW" altLang="en-US" smtClean="0"/>
              <a:pPr/>
              <a:t>4</a:t>
            </a:fld>
            <a:endParaRPr lang="en-US" altLang="zh-TW"/>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fltVal val="0"/>
                                          </p:val>
                                        </p:tav>
                                        <p:tav tm="100000">
                                          <p:val>
                                            <p:strVal val="#ppt_w"/>
                                          </p:val>
                                        </p:tav>
                                      </p:tavLst>
                                    </p:anim>
                                    <p:anim calcmode="lin" valueType="num">
                                      <p:cBhvr>
                                        <p:cTn id="8" dur="1000" fill="hold"/>
                                        <p:tgtEl>
                                          <p:spTgt spid="34"/>
                                        </p:tgtEl>
                                        <p:attrNameLst>
                                          <p:attrName>ppt_h</p:attrName>
                                        </p:attrNameLst>
                                      </p:cBhvr>
                                      <p:tavLst>
                                        <p:tav tm="0">
                                          <p:val>
                                            <p:fltVal val="0"/>
                                          </p:val>
                                        </p:tav>
                                        <p:tav tm="100000">
                                          <p:val>
                                            <p:strVal val="#ppt_h"/>
                                          </p:val>
                                        </p:tav>
                                      </p:tavLst>
                                    </p:anim>
                                    <p:anim calcmode="lin" valueType="num">
                                      <p:cBhvr>
                                        <p:cTn id="9" dur="1000" fill="hold"/>
                                        <p:tgtEl>
                                          <p:spTgt spid="34"/>
                                        </p:tgtEl>
                                        <p:attrNameLst>
                                          <p:attrName>style.rotation</p:attrName>
                                        </p:attrNameLst>
                                      </p:cBhvr>
                                      <p:tavLst>
                                        <p:tav tm="0">
                                          <p:val>
                                            <p:fltVal val="90"/>
                                          </p:val>
                                        </p:tav>
                                        <p:tav tm="100000">
                                          <p:val>
                                            <p:fltVal val="0"/>
                                          </p:val>
                                        </p:tav>
                                      </p:tavLst>
                                    </p:anim>
                                    <p:animEffect transition="in" filter="fade">
                                      <p:cBhvr>
                                        <p:cTn id="10" dur="1000"/>
                                        <p:tgtEl>
                                          <p:spTgt spid="34"/>
                                        </p:tgtEl>
                                      </p:cBhvr>
                                    </p:animEffect>
                                  </p:childTnLst>
                                </p:cTn>
                              </p:par>
                            </p:childTnLst>
                          </p:cTn>
                        </p:par>
                        <p:par>
                          <p:cTn id="11" fill="hold">
                            <p:stCondLst>
                              <p:cond delay="1000"/>
                            </p:stCondLst>
                            <p:childTnLst>
                              <p:par>
                                <p:cTn id="12" presetID="2" presetClass="entr" presetSubtype="4"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par>
                          <p:cTn id="16" fill="hold">
                            <p:stCondLst>
                              <p:cond delay="1500"/>
                            </p:stCondLst>
                            <p:childTnLst>
                              <p:par>
                                <p:cTn id="17" presetID="14" presetClass="entr" presetSubtype="10" fill="hold" grpId="0" nodeType="afterEffect">
                                  <p:stCondLst>
                                    <p:cond delay="0"/>
                                  </p:stCondLst>
                                  <p:childTnLst>
                                    <p:set>
                                      <p:cBhvr>
                                        <p:cTn id="18" dur="1" fill="hold">
                                          <p:stCondLst>
                                            <p:cond delay="0"/>
                                          </p:stCondLst>
                                        </p:cTn>
                                        <p:tgtEl>
                                          <p:spTgt spid="60420"/>
                                        </p:tgtEl>
                                        <p:attrNameLst>
                                          <p:attrName>style.visibility</p:attrName>
                                        </p:attrNameLst>
                                      </p:cBhvr>
                                      <p:to>
                                        <p:strVal val="visible"/>
                                      </p:to>
                                    </p:set>
                                    <p:animEffect transition="in" filter="randombar(horizontal)">
                                      <p:cBhvr>
                                        <p:cTn id="19" dur="500"/>
                                        <p:tgtEl>
                                          <p:spTgt spid="60420"/>
                                        </p:tgtEl>
                                      </p:cBhvr>
                                    </p:animEffect>
                                  </p:childTnLst>
                                </p:cTn>
                              </p:par>
                            </p:childTnLst>
                          </p:cTn>
                        </p:par>
                        <p:par>
                          <p:cTn id="20" fill="hold">
                            <p:stCondLst>
                              <p:cond delay="2000"/>
                            </p:stCondLst>
                            <p:childTnLst>
                              <p:par>
                                <p:cTn id="21" presetID="14" presetClass="entr" presetSubtype="10" fill="hold" grpId="0" nodeType="afterEffect">
                                  <p:stCondLst>
                                    <p:cond delay="0"/>
                                  </p:stCondLst>
                                  <p:childTnLst>
                                    <p:set>
                                      <p:cBhvr>
                                        <p:cTn id="22" dur="1" fill="hold">
                                          <p:stCondLst>
                                            <p:cond delay="0"/>
                                          </p:stCondLst>
                                        </p:cTn>
                                        <p:tgtEl>
                                          <p:spTgt spid="60421"/>
                                        </p:tgtEl>
                                        <p:attrNameLst>
                                          <p:attrName>style.visibility</p:attrName>
                                        </p:attrNameLst>
                                      </p:cBhvr>
                                      <p:to>
                                        <p:strVal val="visible"/>
                                      </p:to>
                                    </p:set>
                                    <p:animEffect transition="in" filter="randombar(horizontal)">
                                      <p:cBhvr>
                                        <p:cTn id="23" dur="500"/>
                                        <p:tgtEl>
                                          <p:spTgt spid="60421"/>
                                        </p:tgtEl>
                                      </p:cBhvr>
                                    </p:animEffect>
                                  </p:childTnLst>
                                </p:cTn>
                              </p:par>
                            </p:childTnLst>
                          </p:cTn>
                        </p:par>
                        <p:par>
                          <p:cTn id="24" fill="hold">
                            <p:stCondLst>
                              <p:cond delay="2500"/>
                            </p:stCondLst>
                            <p:childTnLst>
                              <p:par>
                                <p:cTn id="25" presetID="14" presetClass="entr" presetSubtype="10" fill="hold" grpId="0" nodeType="afterEffect">
                                  <p:stCondLst>
                                    <p:cond delay="0"/>
                                  </p:stCondLst>
                                  <p:childTnLst>
                                    <p:set>
                                      <p:cBhvr>
                                        <p:cTn id="26" dur="1" fill="hold">
                                          <p:stCondLst>
                                            <p:cond delay="0"/>
                                          </p:stCondLst>
                                        </p:cTn>
                                        <p:tgtEl>
                                          <p:spTgt spid="60422"/>
                                        </p:tgtEl>
                                        <p:attrNameLst>
                                          <p:attrName>style.visibility</p:attrName>
                                        </p:attrNameLst>
                                      </p:cBhvr>
                                      <p:to>
                                        <p:strVal val="visible"/>
                                      </p:to>
                                    </p:set>
                                    <p:animEffect transition="in" filter="randombar(horizontal)">
                                      <p:cBhvr>
                                        <p:cTn id="27" dur="500"/>
                                        <p:tgtEl>
                                          <p:spTgt spid="60422"/>
                                        </p:tgtEl>
                                      </p:cBhvr>
                                    </p:animEffect>
                                  </p:childTnLst>
                                </p:cTn>
                              </p:par>
                            </p:childTnLst>
                          </p:cTn>
                        </p:par>
                        <p:par>
                          <p:cTn id="28" fill="hold">
                            <p:stCondLst>
                              <p:cond delay="3000"/>
                            </p:stCondLst>
                            <p:childTnLst>
                              <p:par>
                                <p:cTn id="29" presetID="2" presetClass="entr" presetSubtype="4"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par>
                          <p:cTn id="33" fill="hold">
                            <p:stCondLst>
                              <p:cond delay="3500"/>
                            </p:stCondLst>
                            <p:childTnLst>
                              <p:par>
                                <p:cTn id="34" presetID="2" presetClass="entr" presetSubtype="4" fill="hold" nodeType="after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 calcmode="lin" valueType="num">
                                      <p:cBhvr additive="base">
                                        <p:cTn id="36"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par>
                          <p:cTn id="38" fill="hold">
                            <p:stCondLst>
                              <p:cond delay="4000"/>
                            </p:stCondLst>
                            <p:childTnLst>
                              <p:par>
                                <p:cTn id="39" presetID="2" presetClass="entr" presetSubtype="4" fill="hold" nodeType="afterEffect">
                                  <p:stCondLst>
                                    <p:cond delay="0"/>
                                  </p:stCondLst>
                                  <p:childTnLst>
                                    <p:set>
                                      <p:cBhvr>
                                        <p:cTn id="40" dur="1" fill="hold">
                                          <p:stCondLst>
                                            <p:cond delay="0"/>
                                          </p:stCondLst>
                                        </p:cTn>
                                        <p:tgtEl>
                                          <p:spTgt spid="15">
                                            <p:txEl>
                                              <p:pRg st="1" end="1"/>
                                            </p:txEl>
                                          </p:spTgt>
                                        </p:tgtEl>
                                        <p:attrNameLst>
                                          <p:attrName>style.visibility</p:attrName>
                                        </p:attrNameLst>
                                      </p:cBhvr>
                                      <p:to>
                                        <p:strVal val="visible"/>
                                      </p:to>
                                    </p:set>
                                    <p:anim calcmode="lin" valueType="num">
                                      <p:cBhvr additive="base">
                                        <p:cTn id="41"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par>
                          <p:cTn id="43" fill="hold">
                            <p:stCondLst>
                              <p:cond delay="4500"/>
                            </p:stCondLst>
                            <p:childTnLst>
                              <p:par>
                                <p:cTn id="44" presetID="2" presetClass="entr" presetSubtype="4" fill="hold" nodeType="afterEffect">
                                  <p:stCondLst>
                                    <p:cond delay="0"/>
                                  </p:stCondLst>
                                  <p:childTnLst>
                                    <p:set>
                                      <p:cBhvr>
                                        <p:cTn id="45" dur="1" fill="hold">
                                          <p:stCondLst>
                                            <p:cond delay="0"/>
                                          </p:stCondLst>
                                        </p:cTn>
                                        <p:tgtEl>
                                          <p:spTgt spid="15">
                                            <p:txEl>
                                              <p:pRg st="2" end="2"/>
                                            </p:txEl>
                                          </p:spTgt>
                                        </p:tgtEl>
                                        <p:attrNameLst>
                                          <p:attrName>style.visibility</p:attrName>
                                        </p:attrNameLst>
                                      </p:cBhvr>
                                      <p:to>
                                        <p:strVal val="visible"/>
                                      </p:to>
                                    </p:set>
                                    <p:anim calcmode="lin" valueType="num">
                                      <p:cBhvr additive="base">
                                        <p:cTn id="46"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4" grpId="0">
        <p:bldAsOne/>
      </p:bldGraphic>
      <p:bldP spid="60420" grpId="0"/>
      <p:bldP spid="60421" grpId="0"/>
      <p:bldP spid="60422" grpId="0"/>
      <p:bldP spid="13" grpId="0"/>
      <p:bldP spid="1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標題 1"/>
          <p:cNvSpPr>
            <a:spLocks noGrp="1"/>
          </p:cNvSpPr>
          <p:nvPr>
            <p:ph type="title"/>
          </p:nvPr>
        </p:nvSpPr>
        <p:spPr/>
        <p:txBody>
          <a:bodyPr/>
          <a:lstStyle/>
          <a:p>
            <a:endParaRPr lang="zh-TW" altLang="en-US" smtClean="0"/>
          </a:p>
        </p:txBody>
      </p:sp>
      <p:graphicFrame>
        <p:nvGraphicFramePr>
          <p:cNvPr id="5" name="表格 4"/>
          <p:cNvGraphicFramePr>
            <a:graphicFrameLocks noGrp="1"/>
          </p:cNvGraphicFramePr>
          <p:nvPr>
            <p:extLst/>
          </p:nvPr>
        </p:nvGraphicFramePr>
        <p:xfrm>
          <a:off x="1" y="1268760"/>
          <a:ext cx="9144000" cy="3960439"/>
        </p:xfrm>
        <a:graphic>
          <a:graphicData uri="http://schemas.openxmlformats.org/drawingml/2006/table">
            <a:tbl>
              <a:tblPr firstRow="1" bandRow="1">
                <a:tableStyleId>{5C22544A-7EE6-4342-B048-85BDC9FD1C3A}</a:tableStyleId>
              </a:tblPr>
              <a:tblGrid>
                <a:gridCol w="1828800"/>
                <a:gridCol w="1828800"/>
                <a:gridCol w="1828800"/>
                <a:gridCol w="1828800"/>
                <a:gridCol w="1828800"/>
              </a:tblGrid>
              <a:tr h="564856">
                <a:tc>
                  <a:txBody>
                    <a:bodyPr/>
                    <a:lstStyle/>
                    <a:p>
                      <a:endParaRPr lang="zh-TW" altLang="en-US" sz="2200" dirty="0"/>
                    </a:p>
                  </a:txBody>
                  <a:tcPr marT="54864" marB="54864"/>
                </a:tc>
                <a:tc>
                  <a:txBody>
                    <a:bodyPr/>
                    <a:lstStyle/>
                    <a:p>
                      <a:r>
                        <a:rPr lang="zh-TW" altLang="en-US" sz="2200" dirty="0" smtClean="0"/>
                        <a:t>國小（一）</a:t>
                      </a:r>
                      <a:endParaRPr lang="zh-TW" altLang="en-US" sz="2200" dirty="0"/>
                    </a:p>
                  </a:txBody>
                  <a:tcPr marT="54864" marB="54864"/>
                </a:tc>
                <a:tc>
                  <a:txBody>
                    <a:bodyPr/>
                    <a:lstStyle/>
                    <a:p>
                      <a:r>
                        <a:rPr lang="zh-TW" altLang="en-US" sz="2200" dirty="0" smtClean="0"/>
                        <a:t>國小（二）</a:t>
                      </a:r>
                      <a:endParaRPr lang="zh-TW" altLang="en-US" sz="2200" dirty="0"/>
                    </a:p>
                  </a:txBody>
                  <a:tcPr marT="54864" marB="54864"/>
                </a:tc>
                <a:tc>
                  <a:txBody>
                    <a:bodyPr/>
                    <a:lstStyle/>
                    <a:p>
                      <a:r>
                        <a:rPr lang="zh-TW" altLang="en-US" sz="2200" dirty="0" smtClean="0"/>
                        <a:t>國小（三）</a:t>
                      </a:r>
                      <a:endParaRPr lang="zh-TW" altLang="en-US" sz="2200" dirty="0"/>
                    </a:p>
                  </a:txBody>
                  <a:tcPr marT="54864" marB="54864"/>
                </a:tc>
                <a:tc>
                  <a:txBody>
                    <a:bodyPr/>
                    <a:lstStyle/>
                    <a:p>
                      <a:r>
                        <a:rPr lang="zh-TW" altLang="en-US" sz="2200" dirty="0" smtClean="0"/>
                        <a:t>國中（四）</a:t>
                      </a:r>
                      <a:endParaRPr lang="zh-TW" altLang="en-US" sz="2200" dirty="0"/>
                    </a:p>
                  </a:txBody>
                  <a:tcPr marT="54864" marB="54864"/>
                </a:tc>
              </a:tr>
              <a:tr h="877510">
                <a:tc>
                  <a:txBody>
                    <a:bodyPr/>
                    <a:lstStyle/>
                    <a:p>
                      <a:pPr algn="ctr"/>
                      <a:r>
                        <a:rPr lang="zh-TW" altLang="en-US" sz="2400" dirty="0" smtClean="0">
                          <a:latin typeface="微軟正黑體" pitchFamily="34" charset="-120"/>
                          <a:ea typeface="微軟正黑體" pitchFamily="34" charset="-120"/>
                        </a:rPr>
                        <a:t>領域學習</a:t>
                      </a:r>
                      <a:r>
                        <a:rPr lang="en-US" altLang="zh-TW" sz="2400" dirty="0" smtClean="0">
                          <a:latin typeface="微軟正黑體" pitchFamily="34" charset="-120"/>
                          <a:ea typeface="微軟正黑體" pitchFamily="34" charset="-120"/>
                        </a:rPr>
                        <a:t/>
                      </a:r>
                      <a:br>
                        <a:rPr lang="en-US" altLang="zh-TW" sz="2400" dirty="0" smtClean="0">
                          <a:latin typeface="微軟正黑體" pitchFamily="34" charset="-120"/>
                          <a:ea typeface="微軟正黑體" pitchFamily="34" charset="-120"/>
                        </a:rPr>
                      </a:br>
                      <a:r>
                        <a:rPr lang="zh-TW" altLang="en-US" sz="2400" dirty="0" smtClean="0">
                          <a:latin typeface="微軟正黑體" pitchFamily="34" charset="-120"/>
                          <a:ea typeface="微軟正黑體" pitchFamily="34" charset="-120"/>
                        </a:rPr>
                        <a:t>時數</a:t>
                      </a:r>
                      <a:endParaRPr lang="zh-TW" altLang="en-US" sz="2400" dirty="0">
                        <a:latin typeface="微軟正黑體" pitchFamily="34" charset="-120"/>
                        <a:ea typeface="微軟正黑體" pitchFamily="34" charset="-120"/>
                      </a:endParaRPr>
                    </a:p>
                  </a:txBody>
                  <a:tcPr marT="54864" marB="54864"/>
                </a:tc>
                <a:tc>
                  <a:txBody>
                    <a:bodyPr/>
                    <a:lstStyle/>
                    <a:p>
                      <a:pPr algn="ctr"/>
                      <a:r>
                        <a:rPr lang="en-US" altLang="zh-TW" sz="4800" dirty="0" smtClean="0">
                          <a:solidFill>
                            <a:srgbClr val="7030A0"/>
                          </a:solidFill>
                          <a:latin typeface="Arial Unicode MS" pitchFamily="34" charset="-120"/>
                          <a:ea typeface="Arial Unicode MS" pitchFamily="34" charset="-120"/>
                          <a:cs typeface="Arial Unicode MS" pitchFamily="34" charset="-120"/>
                        </a:rPr>
                        <a:t>20</a:t>
                      </a:r>
                      <a:endParaRPr lang="zh-TW" altLang="en-US" sz="4800" dirty="0">
                        <a:solidFill>
                          <a:srgbClr val="7030A0"/>
                        </a:solidFill>
                        <a:latin typeface="Arial Unicode MS" pitchFamily="34" charset="-120"/>
                        <a:ea typeface="Arial Unicode MS" pitchFamily="34" charset="-120"/>
                        <a:cs typeface="Arial Unicode MS" pitchFamily="34" charset="-120"/>
                      </a:endParaRPr>
                    </a:p>
                  </a:txBody>
                  <a:tcPr marT="54864" marB="54864"/>
                </a:tc>
                <a:tc>
                  <a:txBody>
                    <a:bodyPr/>
                    <a:lstStyle/>
                    <a:p>
                      <a:pPr algn="ctr"/>
                      <a:r>
                        <a:rPr lang="en-US" altLang="zh-TW" sz="4800" dirty="0" smtClean="0">
                          <a:solidFill>
                            <a:srgbClr val="7030A0"/>
                          </a:solidFill>
                          <a:latin typeface="Arial Unicode MS" pitchFamily="34" charset="-120"/>
                          <a:ea typeface="Arial Unicode MS" pitchFamily="34" charset="-120"/>
                          <a:cs typeface="Arial Unicode MS" pitchFamily="34" charset="-120"/>
                        </a:rPr>
                        <a:t>25</a:t>
                      </a:r>
                      <a:endParaRPr lang="zh-TW" altLang="en-US" sz="4800" dirty="0">
                        <a:solidFill>
                          <a:srgbClr val="7030A0"/>
                        </a:solidFill>
                        <a:latin typeface="Arial Unicode MS" pitchFamily="34" charset="-120"/>
                        <a:ea typeface="Arial Unicode MS" pitchFamily="34" charset="-120"/>
                        <a:cs typeface="Arial Unicode MS" pitchFamily="34" charset="-120"/>
                      </a:endParaRPr>
                    </a:p>
                  </a:txBody>
                  <a:tcPr marT="54864" marB="54864"/>
                </a:tc>
                <a:tc>
                  <a:txBody>
                    <a:bodyPr/>
                    <a:lstStyle/>
                    <a:p>
                      <a:pPr algn="ctr"/>
                      <a:r>
                        <a:rPr lang="en-US" altLang="zh-TW" sz="4800" dirty="0" smtClean="0">
                          <a:solidFill>
                            <a:srgbClr val="7030A0"/>
                          </a:solidFill>
                          <a:latin typeface="Arial Unicode MS" pitchFamily="34" charset="-120"/>
                          <a:ea typeface="Arial Unicode MS" pitchFamily="34" charset="-120"/>
                          <a:cs typeface="Arial Unicode MS" pitchFamily="34" charset="-120"/>
                        </a:rPr>
                        <a:t>26</a:t>
                      </a:r>
                      <a:endParaRPr lang="zh-TW" altLang="en-US" sz="4800" dirty="0">
                        <a:solidFill>
                          <a:srgbClr val="7030A0"/>
                        </a:solidFill>
                        <a:latin typeface="Arial Unicode MS" pitchFamily="34" charset="-120"/>
                        <a:ea typeface="Arial Unicode MS" pitchFamily="34" charset="-120"/>
                        <a:cs typeface="Arial Unicode MS" pitchFamily="34" charset="-120"/>
                      </a:endParaRPr>
                    </a:p>
                  </a:txBody>
                  <a:tcPr marT="54864" marB="54864"/>
                </a:tc>
                <a:tc>
                  <a:txBody>
                    <a:bodyPr/>
                    <a:lstStyle/>
                    <a:p>
                      <a:pPr algn="ctr"/>
                      <a:r>
                        <a:rPr lang="en-US" altLang="zh-TW" sz="4800" dirty="0" smtClean="0">
                          <a:solidFill>
                            <a:srgbClr val="7030A0"/>
                          </a:solidFill>
                          <a:latin typeface="Arial Unicode MS" pitchFamily="34" charset="-120"/>
                          <a:ea typeface="Arial Unicode MS" pitchFamily="34" charset="-120"/>
                          <a:cs typeface="Arial Unicode MS" pitchFamily="34" charset="-120"/>
                        </a:rPr>
                        <a:t>29</a:t>
                      </a:r>
                      <a:endParaRPr lang="zh-TW" altLang="en-US" sz="4800" dirty="0">
                        <a:solidFill>
                          <a:srgbClr val="7030A0"/>
                        </a:solidFill>
                        <a:latin typeface="Arial Unicode MS" pitchFamily="34" charset="-120"/>
                        <a:ea typeface="Arial Unicode MS" pitchFamily="34" charset="-120"/>
                        <a:cs typeface="Arial Unicode MS" pitchFamily="34" charset="-120"/>
                      </a:endParaRPr>
                    </a:p>
                  </a:txBody>
                  <a:tcPr marT="54864" marB="54864"/>
                </a:tc>
              </a:tr>
              <a:tr h="877510">
                <a:tc>
                  <a:txBody>
                    <a:bodyPr/>
                    <a:lstStyle/>
                    <a:p>
                      <a:pPr algn="ctr"/>
                      <a:r>
                        <a:rPr lang="zh-TW" altLang="en-US" sz="2400" b="1" dirty="0" smtClean="0">
                          <a:solidFill>
                            <a:srgbClr val="FF0000"/>
                          </a:solidFill>
                          <a:latin typeface="微軟正黑體" pitchFamily="34" charset="-120"/>
                          <a:ea typeface="微軟正黑體" pitchFamily="34" charset="-120"/>
                        </a:rPr>
                        <a:t>彈性學習</a:t>
                      </a:r>
                      <a:r>
                        <a:rPr lang="en-US" altLang="zh-TW" sz="2400" b="1" dirty="0" smtClean="0">
                          <a:solidFill>
                            <a:srgbClr val="FF0000"/>
                          </a:solidFill>
                          <a:latin typeface="微軟正黑體" pitchFamily="34" charset="-120"/>
                          <a:ea typeface="微軟正黑體" pitchFamily="34" charset="-120"/>
                        </a:rPr>
                        <a:t/>
                      </a:r>
                      <a:br>
                        <a:rPr lang="en-US" altLang="zh-TW" sz="2400" b="1" dirty="0" smtClean="0">
                          <a:solidFill>
                            <a:srgbClr val="FF0000"/>
                          </a:solidFill>
                          <a:latin typeface="微軟正黑體" pitchFamily="34" charset="-120"/>
                          <a:ea typeface="微軟正黑體" pitchFamily="34" charset="-120"/>
                        </a:rPr>
                      </a:br>
                      <a:r>
                        <a:rPr lang="zh-TW" altLang="en-US" sz="2400" b="1" dirty="0" smtClean="0">
                          <a:solidFill>
                            <a:srgbClr val="FF0000"/>
                          </a:solidFill>
                          <a:latin typeface="微軟正黑體" pitchFamily="34" charset="-120"/>
                          <a:ea typeface="微軟正黑體" pitchFamily="34" charset="-120"/>
                        </a:rPr>
                        <a:t>課程</a:t>
                      </a:r>
                      <a:endParaRPr lang="zh-TW" altLang="en-US" sz="2400" b="1" dirty="0">
                        <a:solidFill>
                          <a:srgbClr val="FF0000"/>
                        </a:solidFill>
                        <a:latin typeface="微軟正黑體" pitchFamily="34" charset="-120"/>
                        <a:ea typeface="微軟正黑體" pitchFamily="34" charset="-120"/>
                      </a:endParaRPr>
                    </a:p>
                  </a:txBody>
                  <a:tcPr marT="54864" marB="54864"/>
                </a:tc>
                <a:tc>
                  <a:txBody>
                    <a:bodyPr/>
                    <a:lstStyle/>
                    <a:p>
                      <a:pPr algn="ctr"/>
                      <a:r>
                        <a:rPr lang="en-US" altLang="zh-TW" sz="4800" dirty="0" smtClean="0">
                          <a:solidFill>
                            <a:srgbClr val="FF0000"/>
                          </a:solidFill>
                          <a:latin typeface="Arial Unicode MS" pitchFamily="34" charset="-120"/>
                          <a:ea typeface="Arial Unicode MS" pitchFamily="34" charset="-120"/>
                          <a:cs typeface="Arial Unicode MS" pitchFamily="34" charset="-120"/>
                        </a:rPr>
                        <a:t>2-4</a:t>
                      </a:r>
                      <a:endParaRPr lang="zh-TW" altLang="en-US" sz="4800" dirty="0">
                        <a:solidFill>
                          <a:srgbClr val="FF0000"/>
                        </a:solidFill>
                        <a:latin typeface="Arial Unicode MS" pitchFamily="34" charset="-120"/>
                        <a:ea typeface="Arial Unicode MS" pitchFamily="34" charset="-120"/>
                        <a:cs typeface="Arial Unicode MS" pitchFamily="34" charset="-120"/>
                      </a:endParaRPr>
                    </a:p>
                  </a:txBody>
                  <a:tcPr marT="54864" marB="54864"/>
                </a:tc>
                <a:tc>
                  <a:txBody>
                    <a:bodyPr/>
                    <a:lstStyle/>
                    <a:p>
                      <a:pPr algn="ctr"/>
                      <a:r>
                        <a:rPr lang="en-US" altLang="zh-TW" sz="4800" dirty="0" smtClean="0">
                          <a:solidFill>
                            <a:srgbClr val="FF0000"/>
                          </a:solidFill>
                          <a:latin typeface="Arial Unicode MS" pitchFamily="34" charset="-120"/>
                          <a:ea typeface="Arial Unicode MS" pitchFamily="34" charset="-120"/>
                          <a:cs typeface="Arial Unicode MS" pitchFamily="34" charset="-120"/>
                        </a:rPr>
                        <a:t>3-6</a:t>
                      </a:r>
                      <a:endParaRPr lang="zh-TW" altLang="en-US" sz="4800" dirty="0">
                        <a:solidFill>
                          <a:srgbClr val="FF0000"/>
                        </a:solidFill>
                        <a:latin typeface="Arial Unicode MS" pitchFamily="34" charset="-120"/>
                        <a:ea typeface="Arial Unicode MS" pitchFamily="34" charset="-120"/>
                        <a:cs typeface="Arial Unicode MS" pitchFamily="34" charset="-120"/>
                      </a:endParaRPr>
                    </a:p>
                  </a:txBody>
                  <a:tcPr marT="54864" marB="54864"/>
                </a:tc>
                <a:tc>
                  <a:txBody>
                    <a:bodyPr/>
                    <a:lstStyle/>
                    <a:p>
                      <a:pPr algn="ctr"/>
                      <a:r>
                        <a:rPr lang="en-US" altLang="zh-TW" sz="4800" dirty="0" smtClean="0">
                          <a:solidFill>
                            <a:srgbClr val="FF0000"/>
                          </a:solidFill>
                          <a:latin typeface="Arial Unicode MS" pitchFamily="34" charset="-120"/>
                          <a:ea typeface="Arial Unicode MS" pitchFamily="34" charset="-120"/>
                          <a:cs typeface="Arial Unicode MS" pitchFamily="34" charset="-120"/>
                        </a:rPr>
                        <a:t>4-7</a:t>
                      </a:r>
                      <a:endParaRPr lang="zh-TW" altLang="en-US" sz="4800" dirty="0">
                        <a:solidFill>
                          <a:srgbClr val="FF0000"/>
                        </a:solidFill>
                        <a:latin typeface="Arial Unicode MS" pitchFamily="34" charset="-120"/>
                        <a:ea typeface="Arial Unicode MS" pitchFamily="34" charset="-120"/>
                        <a:cs typeface="Arial Unicode MS" pitchFamily="34" charset="-120"/>
                      </a:endParaRPr>
                    </a:p>
                  </a:txBody>
                  <a:tcPr marT="54864" marB="54864"/>
                </a:tc>
                <a:tc>
                  <a:txBody>
                    <a:bodyPr/>
                    <a:lstStyle/>
                    <a:p>
                      <a:pPr algn="ctr"/>
                      <a:r>
                        <a:rPr lang="en-US" altLang="zh-TW" sz="4800" dirty="0" smtClean="0">
                          <a:solidFill>
                            <a:srgbClr val="FF0000"/>
                          </a:solidFill>
                          <a:latin typeface="Arial Unicode MS" pitchFamily="34" charset="-120"/>
                          <a:ea typeface="Arial Unicode MS" pitchFamily="34" charset="-120"/>
                          <a:cs typeface="Arial Unicode MS" pitchFamily="34" charset="-120"/>
                        </a:rPr>
                        <a:t>3-6</a:t>
                      </a:r>
                      <a:endParaRPr lang="zh-TW" altLang="en-US" sz="4800" dirty="0">
                        <a:solidFill>
                          <a:srgbClr val="FF0000"/>
                        </a:solidFill>
                        <a:latin typeface="Arial Unicode MS" pitchFamily="34" charset="-120"/>
                        <a:ea typeface="Arial Unicode MS" pitchFamily="34" charset="-120"/>
                        <a:cs typeface="Arial Unicode MS" pitchFamily="34" charset="-120"/>
                      </a:endParaRPr>
                    </a:p>
                  </a:txBody>
                  <a:tcPr marT="54864" marB="54864"/>
                </a:tc>
              </a:tr>
              <a:tr h="1640563">
                <a:tc>
                  <a:txBody>
                    <a:bodyPr/>
                    <a:lstStyle/>
                    <a:p>
                      <a:pPr algn="ctr"/>
                      <a:r>
                        <a:rPr lang="zh-TW" altLang="en-US" sz="2400" dirty="0" smtClean="0">
                          <a:latin typeface="微軟正黑體" pitchFamily="34" charset="-120"/>
                          <a:ea typeface="微軟正黑體" pitchFamily="34" charset="-120"/>
                        </a:rPr>
                        <a:t>學習總節數</a:t>
                      </a:r>
                      <a:endParaRPr lang="zh-TW" altLang="en-US" sz="2400" dirty="0">
                        <a:latin typeface="微軟正黑體" pitchFamily="34" charset="-120"/>
                        <a:ea typeface="微軟正黑體" pitchFamily="34" charset="-120"/>
                      </a:endParaRPr>
                    </a:p>
                  </a:txBody>
                  <a:tcPr marT="54864" marB="54864"/>
                </a:tc>
                <a:tc>
                  <a:txBody>
                    <a:bodyPr/>
                    <a:lstStyle/>
                    <a:p>
                      <a:pPr algn="ctr"/>
                      <a:r>
                        <a:rPr lang="en-US" altLang="zh-TW" sz="4800" dirty="0" smtClean="0">
                          <a:solidFill>
                            <a:srgbClr val="7030A0"/>
                          </a:solidFill>
                          <a:latin typeface="Arial Unicode MS" pitchFamily="34" charset="-120"/>
                          <a:ea typeface="Arial Unicode MS" pitchFamily="34" charset="-120"/>
                          <a:cs typeface="Arial Unicode MS" pitchFamily="34" charset="-120"/>
                        </a:rPr>
                        <a:t>22-24</a:t>
                      </a:r>
                      <a:endParaRPr lang="zh-TW" altLang="en-US" sz="4800" dirty="0">
                        <a:solidFill>
                          <a:srgbClr val="7030A0"/>
                        </a:solidFill>
                        <a:latin typeface="Arial Unicode MS" pitchFamily="34" charset="-120"/>
                        <a:ea typeface="Arial Unicode MS" pitchFamily="34" charset="-120"/>
                        <a:cs typeface="Arial Unicode MS" pitchFamily="34" charset="-120"/>
                      </a:endParaRPr>
                    </a:p>
                  </a:txBody>
                  <a:tcPr marT="54864" marB="54864"/>
                </a:tc>
                <a:tc>
                  <a:txBody>
                    <a:bodyPr/>
                    <a:lstStyle/>
                    <a:p>
                      <a:pPr algn="ctr"/>
                      <a:r>
                        <a:rPr lang="en-US" altLang="zh-TW" sz="4800" dirty="0" smtClean="0">
                          <a:solidFill>
                            <a:srgbClr val="7030A0"/>
                          </a:solidFill>
                          <a:latin typeface="Arial Unicode MS" pitchFamily="34" charset="-120"/>
                          <a:ea typeface="Arial Unicode MS" pitchFamily="34" charset="-120"/>
                          <a:cs typeface="Arial Unicode MS" pitchFamily="34" charset="-120"/>
                        </a:rPr>
                        <a:t>28-31</a:t>
                      </a:r>
                      <a:endParaRPr lang="zh-TW" altLang="en-US" sz="4800" dirty="0">
                        <a:solidFill>
                          <a:srgbClr val="7030A0"/>
                        </a:solidFill>
                        <a:latin typeface="Arial Unicode MS" pitchFamily="34" charset="-120"/>
                        <a:ea typeface="Arial Unicode MS" pitchFamily="34" charset="-120"/>
                        <a:cs typeface="Arial Unicode MS" pitchFamily="34" charset="-120"/>
                      </a:endParaRPr>
                    </a:p>
                  </a:txBody>
                  <a:tcPr marT="54864" marB="54864"/>
                </a:tc>
                <a:tc>
                  <a:txBody>
                    <a:bodyPr/>
                    <a:lstStyle/>
                    <a:p>
                      <a:pPr algn="ctr"/>
                      <a:r>
                        <a:rPr lang="en-US" altLang="zh-TW" sz="4800" dirty="0" smtClean="0">
                          <a:solidFill>
                            <a:srgbClr val="7030A0"/>
                          </a:solidFill>
                          <a:latin typeface="Arial Unicode MS" pitchFamily="34" charset="-120"/>
                          <a:ea typeface="Arial Unicode MS" pitchFamily="34" charset="-120"/>
                          <a:cs typeface="Arial Unicode MS" pitchFamily="34" charset="-120"/>
                        </a:rPr>
                        <a:t>30-33</a:t>
                      </a:r>
                      <a:endParaRPr lang="zh-TW" altLang="en-US" sz="4800" dirty="0">
                        <a:solidFill>
                          <a:srgbClr val="7030A0"/>
                        </a:solidFill>
                        <a:latin typeface="Arial Unicode MS" pitchFamily="34" charset="-120"/>
                        <a:ea typeface="Arial Unicode MS" pitchFamily="34" charset="-120"/>
                        <a:cs typeface="Arial Unicode MS" pitchFamily="34" charset="-120"/>
                      </a:endParaRPr>
                    </a:p>
                  </a:txBody>
                  <a:tcPr marT="54864" marB="54864"/>
                </a:tc>
                <a:tc>
                  <a:txBody>
                    <a:bodyPr/>
                    <a:lstStyle/>
                    <a:p>
                      <a:pPr algn="ctr"/>
                      <a:r>
                        <a:rPr lang="en-US" altLang="zh-TW" sz="4800" dirty="0" smtClean="0">
                          <a:solidFill>
                            <a:srgbClr val="7030A0"/>
                          </a:solidFill>
                          <a:latin typeface="Arial Unicode MS" pitchFamily="34" charset="-120"/>
                          <a:ea typeface="Arial Unicode MS" pitchFamily="34" charset="-120"/>
                          <a:cs typeface="Arial Unicode MS" pitchFamily="34" charset="-120"/>
                        </a:rPr>
                        <a:t>32-35</a:t>
                      </a:r>
                      <a:endParaRPr lang="zh-TW" altLang="en-US" sz="4800" dirty="0">
                        <a:solidFill>
                          <a:srgbClr val="7030A0"/>
                        </a:solidFill>
                        <a:latin typeface="Arial Unicode MS" pitchFamily="34" charset="-120"/>
                        <a:ea typeface="Arial Unicode MS" pitchFamily="34" charset="-120"/>
                        <a:cs typeface="Arial Unicode MS" pitchFamily="34" charset="-120"/>
                      </a:endParaRPr>
                    </a:p>
                  </a:txBody>
                  <a:tcPr marT="54864" marB="54864"/>
                </a:tc>
              </a:tr>
            </a:tbl>
          </a:graphicData>
        </a:graphic>
      </p:graphicFrame>
    </p:spTree>
    <p:extLst>
      <p:ext uri="{BB962C8B-B14F-4D97-AF65-F5344CB8AC3E}">
        <p14:creationId xmlns:p14="http://schemas.microsoft.com/office/powerpoint/2010/main" val="66853722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Shape 588"/>
          <p:cNvSpPr>
            <a:spLocks noGrp="1"/>
          </p:cNvSpPr>
          <p:nvPr>
            <p:ph type="title"/>
          </p:nvPr>
        </p:nvSpPr>
        <p:spPr bwMode="auto">
          <a:xfrm>
            <a:off x="892175" y="-26988"/>
            <a:ext cx="7359650" cy="763588"/>
          </a:xfrm>
        </p:spPr>
        <p:txBody>
          <a:bodyPr wrap="square" numCol="1" compatLnSpc="1">
            <a:prstTxWarp prst="textNoShape">
              <a:avLst/>
            </a:prstTxWarp>
          </a:bodyPr>
          <a:lstStyle/>
          <a:p>
            <a:pPr eaLnBrk="1" hangingPunct="1">
              <a:spcBef>
                <a:spcPct val="0"/>
              </a:spcBef>
              <a:spcAft>
                <a:spcPct val="0"/>
              </a:spcAft>
              <a:buClr>
                <a:srgbClr val="000000"/>
              </a:buClr>
              <a:buSzPct val="25000"/>
            </a:pPr>
            <a:r>
              <a:rPr lang="en-US" sz="3600" b="1">
                <a:solidFill>
                  <a:srgbClr val="0000FF"/>
                </a:solidFill>
                <a:latin typeface="標楷體" pitchFamily="65" charset="-120"/>
                <a:ea typeface="標楷體" pitchFamily="65" charset="-120"/>
                <a:cs typeface="Arial" charset="0"/>
                <a:sym typeface="Arial" charset="0"/>
              </a:rPr>
              <a:t>領域課程可依學校需求彈性組合</a:t>
            </a:r>
            <a:endParaRPr lang="zh-TW" altLang="en-US" sz="3600" b="1">
              <a:solidFill>
                <a:srgbClr val="0000FF"/>
              </a:solidFill>
              <a:latin typeface="標楷體" pitchFamily="65" charset="-120"/>
              <a:ea typeface="標楷體" pitchFamily="65" charset="-120"/>
              <a:cs typeface="Arial" charset="0"/>
              <a:sym typeface="Arial" charset="0"/>
            </a:endParaRPr>
          </a:p>
        </p:txBody>
      </p:sp>
      <p:sp>
        <p:nvSpPr>
          <p:cNvPr id="264194" name="投影片編號版面配置區 5"/>
          <p:cNvSpPr>
            <a:spLocks noGrp="1"/>
          </p:cNvSpPr>
          <p:nvPr>
            <p:ph type="sldNum" sz="quarter" idx="10"/>
          </p:nvPr>
        </p:nvSpPr>
        <p:spPr bwMode="auto">
          <a:noFill/>
          <a:ln>
            <a:miter lim="800000"/>
            <a:headEnd/>
            <a:tailEnd/>
          </a:ln>
        </p:spPr>
        <p:txBody>
          <a:bodyPr/>
          <a:lstStyle/>
          <a:p>
            <a:fld id="{EEEC8450-C823-476D-BE5D-2420234B55C1}" type="slidenum">
              <a:rPr lang="en-US" altLang="zh-TW" smtClean="0">
                <a:latin typeface="標楷體" pitchFamily="65" charset="-120"/>
                <a:ea typeface="標楷體" pitchFamily="65" charset="-120"/>
                <a:cs typeface="Calibri" pitchFamily="34" charset="0"/>
              </a:rPr>
              <a:pPr/>
              <a:t>50</a:t>
            </a:fld>
            <a:endParaRPr lang="en-US" altLang="zh-TW">
              <a:latin typeface="標楷體" pitchFamily="65" charset="-120"/>
              <a:ea typeface="標楷體" pitchFamily="65" charset="-120"/>
              <a:cs typeface="Calibri" pitchFamily="34" charset="0"/>
            </a:endParaRPr>
          </a:p>
        </p:txBody>
      </p:sp>
      <p:graphicFrame>
        <p:nvGraphicFramePr>
          <p:cNvPr id="88109" name="Group 45"/>
          <p:cNvGraphicFramePr>
            <a:graphicFrameLocks noGrp="1"/>
          </p:cNvGraphicFramePr>
          <p:nvPr>
            <p:extLst>
              <p:ext uri="{D42A27DB-BD31-4B8C-83A1-F6EECF244321}">
                <p14:modId xmlns:p14="http://schemas.microsoft.com/office/powerpoint/2010/main" val="3414170744"/>
              </p:ext>
            </p:extLst>
          </p:nvPr>
        </p:nvGraphicFramePr>
        <p:xfrm>
          <a:off x="142875" y="765175"/>
          <a:ext cx="8677275" cy="6035525"/>
        </p:xfrm>
        <a:graphic>
          <a:graphicData uri="http://schemas.openxmlformats.org/drawingml/2006/table">
            <a:tbl>
              <a:tblPr/>
              <a:tblGrid>
                <a:gridCol w="1404938">
                  <a:extLst>
                    <a:ext uri="{9D8B030D-6E8A-4147-A177-3AD203B41FA5}">
                      <a16:colId xmlns="" xmlns:a16="http://schemas.microsoft.com/office/drawing/2014/main" val="20000"/>
                    </a:ext>
                  </a:extLst>
                </a:gridCol>
                <a:gridCol w="1439862">
                  <a:extLst>
                    <a:ext uri="{9D8B030D-6E8A-4147-A177-3AD203B41FA5}">
                      <a16:colId xmlns="" xmlns:a16="http://schemas.microsoft.com/office/drawing/2014/main" val="20001"/>
                    </a:ext>
                  </a:extLst>
                </a:gridCol>
                <a:gridCol w="2952750">
                  <a:extLst>
                    <a:ext uri="{9D8B030D-6E8A-4147-A177-3AD203B41FA5}">
                      <a16:colId xmlns="" xmlns:a16="http://schemas.microsoft.com/office/drawing/2014/main" val="20002"/>
                    </a:ext>
                  </a:extLst>
                </a:gridCol>
                <a:gridCol w="2879725">
                  <a:extLst>
                    <a:ext uri="{9D8B030D-6E8A-4147-A177-3AD203B41FA5}">
                      <a16:colId xmlns="" xmlns:a16="http://schemas.microsoft.com/office/drawing/2014/main" val="20003"/>
                    </a:ext>
                  </a:extLst>
                </a:gridCol>
              </a:tblGrid>
              <a:tr h="4699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chemeClr val="bg1"/>
                          </a:solidFill>
                          <a:effectLst/>
                          <a:latin typeface="Times New Roman" pitchFamily="18" charset="0"/>
                          <a:ea typeface="標楷體" pitchFamily="65" charset="-120"/>
                          <a:cs typeface="Times New Roman" pitchFamily="18" charset="0"/>
                          <a:sym typeface="Arial Black" pitchFamily="34" charset="0"/>
                        </a:rPr>
                        <a:t>排課規劃類型</a:t>
                      </a:r>
                      <a:endParaRPr kumimoji="0" lang="en-US" sz="1600" b="1" i="0" u="none" strike="noStrike" cap="none" normalizeH="0" baseline="0" dirty="0">
                        <a:ln>
                          <a:noFill/>
                        </a:ln>
                        <a:solidFill>
                          <a:schemeClr val="bg1"/>
                        </a:solidFill>
                        <a:effectLst/>
                        <a:latin typeface="Times New Roman" pitchFamily="18" charset="0"/>
                        <a:ea typeface="標楷體"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solidFill>
                      <a:srgbClr val="92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a:ln>
                            <a:noFill/>
                          </a:ln>
                          <a:solidFill>
                            <a:schemeClr val="bg1"/>
                          </a:solidFill>
                          <a:effectLst/>
                          <a:latin typeface="Times New Roman" pitchFamily="18" charset="0"/>
                          <a:ea typeface="標楷體" pitchFamily="65" charset="-120"/>
                          <a:cs typeface="Times New Roman" pitchFamily="18" charset="0"/>
                          <a:sym typeface="Arial Black" pitchFamily="34" charset="0"/>
                        </a:rPr>
                        <a:t>說明</a:t>
                      </a: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solidFill>
                      <a:srgbClr val="92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chemeClr val="bg1"/>
                          </a:solidFill>
                          <a:effectLst/>
                          <a:latin typeface="Times New Roman" pitchFamily="18" charset="0"/>
                          <a:ea typeface="標楷體" pitchFamily="65" charset="-120"/>
                          <a:cs typeface="Times New Roman" pitchFamily="18" charset="0"/>
                          <a:sym typeface="Arial Black" pitchFamily="34" charset="0"/>
                        </a:rPr>
                        <a:t>舉例一：一般規劃樣態</a:t>
                      </a:r>
                      <a:endParaRPr kumimoji="0" lang="en-US" sz="1600" b="1" i="0" u="none" strike="noStrike" cap="none" normalizeH="0" baseline="0" dirty="0">
                        <a:ln>
                          <a:noFill/>
                        </a:ln>
                        <a:solidFill>
                          <a:schemeClr val="bg1"/>
                        </a:solidFill>
                        <a:effectLst/>
                        <a:latin typeface="Times New Roman" pitchFamily="18" charset="0"/>
                        <a:ea typeface="標楷體"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solidFill>
                      <a:srgbClr val="92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chemeClr val="bg1"/>
                          </a:solidFill>
                          <a:effectLst/>
                          <a:latin typeface="Times New Roman" pitchFamily="18" charset="0"/>
                          <a:ea typeface="標楷體" pitchFamily="65" charset="-120"/>
                          <a:cs typeface="Times New Roman" pitchFamily="18" charset="0"/>
                          <a:sym typeface="Arial Black" pitchFamily="34" charset="0"/>
                        </a:rPr>
                        <a:t>舉例</a:t>
                      </a:r>
                      <a:r>
                        <a:rPr kumimoji="0" lang="zh-TW" altLang="en-US" sz="1600" b="1" i="0" u="none" strike="noStrike" cap="none" normalizeH="0" baseline="0">
                          <a:ln>
                            <a:noFill/>
                          </a:ln>
                          <a:solidFill>
                            <a:schemeClr val="bg1"/>
                          </a:solidFill>
                          <a:effectLst/>
                          <a:latin typeface="Times New Roman" pitchFamily="18" charset="0"/>
                          <a:ea typeface="標楷體" pitchFamily="65" charset="-120"/>
                          <a:cs typeface="Times New Roman" pitchFamily="18" charset="0"/>
                          <a:sym typeface="Arial Black" pitchFamily="34" charset="0"/>
                        </a:rPr>
                        <a:t>二：彈性規劃樣態</a:t>
                      </a:r>
                      <a:endParaRPr kumimoji="0" lang="en-US" sz="1600" b="1" i="0" u="none" strike="noStrike" cap="none" normalizeH="0" baseline="0">
                        <a:ln>
                          <a:noFill/>
                        </a:ln>
                        <a:solidFill>
                          <a:schemeClr val="bg1"/>
                        </a:solidFill>
                        <a:effectLst/>
                        <a:latin typeface="Times New Roman" pitchFamily="18" charset="0"/>
                        <a:ea typeface="標楷體"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solidFill>
                      <a:srgbClr val="920000"/>
                    </a:solidFill>
                  </a:tcPr>
                </a:tc>
                <a:extLst>
                  <a:ext uri="{0D108BD9-81ED-4DB2-BD59-A6C34878D82A}">
                    <a16:rowId xmlns="" xmlns:a16="http://schemas.microsoft.com/office/drawing/2014/main" val="10000"/>
                  </a:ext>
                </a:extLst>
              </a:tr>
              <a:tr h="6445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以「週」為</a:t>
                      </a:r>
                      <a:endPar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單位排課</a:t>
                      </a:r>
                      <a:endParaRPr kumimoji="0" lang="en-US" sz="1600" b="1" i="0" u="none" strike="noStrike" cap="none" normalizeH="0" baseline="0" dirty="0">
                        <a:ln>
                          <a:noFill/>
                        </a:ln>
                        <a:solidFill>
                          <a:srgbClr val="000000"/>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針對每週一節課之科目</a:t>
                      </a:r>
                      <a:endPar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七年級每週一節社會</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地理科</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每週一節視覺藝術</a:t>
                      </a:r>
                      <a:endPar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七年級單週兩節社會</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地理</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科）</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雙週兩節視覺藝術</a:t>
                      </a:r>
                      <a:endParaRPr kumimoji="0" lang="en-US" sz="1600" b="1" i="0" u="none" strike="noStrike" cap="none" normalizeH="0" baseline="0" dirty="0">
                        <a:ln>
                          <a:noFill/>
                        </a:ln>
                        <a:solidFill>
                          <a:srgbClr val="000000"/>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r h="6889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以「學期」為單位排課</a:t>
                      </a:r>
                      <a:endPar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solidFill>
                      <a:srgbClr val="F8CFC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a:txBody>
                  <a:tcPr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solidFill>
                      <a:srgbClr val="F8CFC8"/>
                    </a:solidFill>
                  </a:tcPr>
                </a:tc>
                <a:tc>
                  <a:txBody>
                    <a:bodyPr/>
                    <a:lstStyle/>
                    <a:p>
                      <a:pPr marL="0" marR="0" lvl="0" indent="0" algn="l" defTabSz="914400" rtl="0" eaLnBrk="1" fontAlgn="base" latinLnBrk="0" hangingPunct="1">
                        <a:lnSpc>
                          <a:spcPct val="100000"/>
                        </a:lnSpc>
                        <a:spcBef>
                          <a:spcPct val="0"/>
                        </a:spcBef>
                        <a:spcAft>
                          <a:spcPct val="0"/>
                        </a:spcAft>
                        <a:buClr>
                          <a:srgbClr val="000000"/>
                        </a:buClr>
                        <a:buSzPct val="55000"/>
                        <a:buFont typeface="Arial" charset="0"/>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每週一節社會</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 （</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地理科</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endPar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p>
                      <a:pPr marL="0" marR="0" lvl="0" indent="0" algn="l" defTabSz="914400" rtl="0" eaLnBrk="1" fontAlgn="base" latinLnBrk="0" hangingPunct="1">
                        <a:lnSpc>
                          <a:spcPct val="100000"/>
                        </a:lnSpc>
                        <a:spcBef>
                          <a:spcPct val="0"/>
                        </a:spcBef>
                        <a:spcAft>
                          <a:spcPct val="0"/>
                        </a:spcAft>
                        <a:buClr>
                          <a:srgbClr val="000000"/>
                        </a:buClr>
                        <a:buSzPct val="55000"/>
                        <a:buFont typeface="Arial" charset="0"/>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每週一節視覺藝術</a:t>
                      </a:r>
                      <a:endParaRPr kumimoji="0" lang="en-US" sz="1600" b="1" i="0" u="none" strike="noStrike" cap="none" normalizeH="0" baseline="0" dirty="0">
                        <a:ln>
                          <a:noFill/>
                        </a:ln>
                        <a:solidFill>
                          <a:srgbClr val="000000"/>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solidFill>
                      <a:srgbClr val="F8CFC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上學期每週兩節社會</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地理科</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下學期每週兩節視覺藝術</a:t>
                      </a:r>
                      <a:endParaRPr kumimoji="0" lang="en-US" sz="1600" b="1" i="0" u="none" strike="noStrike" cap="none" normalizeH="0" baseline="0" dirty="0">
                        <a:ln>
                          <a:noFill/>
                        </a:ln>
                        <a:solidFill>
                          <a:srgbClr val="000000"/>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solidFill>
                      <a:srgbClr val="F8CFC8"/>
                    </a:solidFill>
                  </a:tcPr>
                </a:tc>
                <a:extLst>
                  <a:ext uri="{0D108BD9-81ED-4DB2-BD59-A6C34878D82A}">
                    <a16:rowId xmlns="" xmlns:a16="http://schemas.microsoft.com/office/drawing/2014/main" val="10002"/>
                  </a:ext>
                </a:extLst>
              </a:tr>
              <a:tr h="38100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領域內</a:t>
                      </a:r>
                      <a:endPar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跨科整合</a:t>
                      </a:r>
                      <a:endPar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針對第四學習階段含數個科目之領域</a:t>
                      </a:r>
                      <a:endParaRPr kumimoji="0" lang="en-US" sz="1600" b="1" i="0" u="none" strike="noStrike" cap="none" normalizeH="0" baseline="0" dirty="0">
                        <a:ln>
                          <a:noFill/>
                        </a:ln>
                        <a:solidFill>
                          <a:srgbClr val="000000"/>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視覺藝術</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表演藝術</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音樂</a:t>
                      </a:r>
                      <a:endPar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分科教學</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各一節</a:t>
                      </a:r>
                      <a:endPar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視覺與表演藝術合科共</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二</a:t>
                      </a:r>
                      <a:r>
                        <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節</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音樂一節</a:t>
                      </a:r>
                      <a:endPar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687388">
                <a:tc vMerge="1">
                  <a:txBody>
                    <a:bodyPr/>
                    <a:lstStyle/>
                    <a:p>
                      <a:endParaRPr lang="zh-TW" alt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zh-TW" sz="1800" b="0" i="0" u="none" strike="noStrike" cap="none" normalizeH="0" baseline="0">
                        <a:ln>
                          <a:noFill/>
                        </a:ln>
                        <a:solidFill>
                          <a:schemeClr val="tx1"/>
                        </a:solidFill>
                        <a:effectLst/>
                        <a:latin typeface="標楷體" panose="03000509000000000000" pitchFamily="65" charset="-120"/>
                        <a:ea typeface="標楷體" panose="03000509000000000000" pitchFamily="65" charset="-120"/>
                      </a:endParaRPr>
                    </a:p>
                  </a:txBody>
                  <a:tcPr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000000"/>
                        </a:buClr>
                        <a:buSzPct val="55000"/>
                        <a:buFont typeface="Arial" charset="0"/>
                        <a:buNone/>
                        <a:tabLst/>
                      </a:pPr>
                      <a:r>
                        <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七</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八年級視覺藝術</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表演藝術</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音樂分科教學各一節</a:t>
                      </a:r>
                      <a:endParaRPr kumimoji="0" lang="en-US" sz="1600" b="1" i="0" u="none" strike="noStrike" cap="none" normalizeH="0" baseline="0" dirty="0">
                        <a:ln>
                          <a:noFill/>
                        </a:ln>
                        <a:solidFill>
                          <a:srgbClr val="000000"/>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七年級視覺藝術兩節</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、表演藝術</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一節</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八年級</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表演藝術</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一節</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音樂</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二</a:t>
                      </a:r>
                      <a:r>
                        <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節</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endParaRPr kumimoji="0" lang="en-US" sz="1600" b="1" i="0" u="none" strike="noStrike" cap="none" normalizeH="0" baseline="0" dirty="0">
                        <a:ln>
                          <a:noFill/>
                        </a:ln>
                        <a:solidFill>
                          <a:srgbClr val="000000"/>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928688">
                <a:tc>
                  <a:txBody>
                    <a:bodyPr/>
                    <a:lstStyle/>
                    <a:p>
                      <a:pPr marL="0" marR="0" lvl="0" indent="-69850" algn="ctr" defTabSz="914400" rtl="0" eaLnBrk="1" fontAlgn="base" latinLnBrk="0" hangingPunct="1">
                        <a:lnSpc>
                          <a:spcPct val="100000"/>
                        </a:lnSpc>
                        <a:spcBef>
                          <a:spcPct val="0"/>
                        </a:spcBef>
                        <a:spcAft>
                          <a:spcPct val="0"/>
                        </a:spcAft>
                        <a:buClr>
                          <a:srgbClr val="000000"/>
                        </a:buClr>
                        <a:buSzPct val="55000"/>
                        <a:buFont typeface="Arial" charset="0"/>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跨領域統整</a:t>
                      </a:r>
                      <a:endParaRPr kumimoji="0" lang="en-US" sz="1600" b="1" i="0" u="none" strike="noStrike" cap="none" normalizeH="0" baseline="0" dirty="0">
                        <a:ln>
                          <a:noFill/>
                        </a:ln>
                        <a:solidFill>
                          <a:srgbClr val="000000"/>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solidFill>
                      <a:srgbClr val="F8CFC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統整節數不得超過領域總節數</a:t>
                      </a:r>
                      <a:r>
                        <a:rPr kumimoji="0" lang="en-US" sz="20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⅕</a:t>
                      </a:r>
                      <a:r>
                        <a:rPr kumimoji="0" lang="en-US" altLang="zh-TW"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並可進行協同教學</a:t>
                      </a:r>
                      <a:endParaRPr kumimoji="0" lang="en-US" sz="1600" b="1" i="0" u="none" strike="noStrike" cap="none" normalizeH="0" baseline="0" dirty="0">
                        <a:ln>
                          <a:noFill/>
                        </a:ln>
                        <a:solidFill>
                          <a:srgbClr val="000000"/>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solidFill>
                      <a:srgbClr val="F8CFC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藝術領域</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三</a:t>
                      </a:r>
                      <a:r>
                        <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節</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自然領域</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三</a:t>
                      </a:r>
                      <a:r>
                        <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節</a:t>
                      </a: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solidFill>
                      <a:srgbClr val="F8CFC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表演藝術、</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音樂各一節</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自然兩節</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科學之美（跨科統整自然科學與美術</a:t>
                      </a:r>
                      <a:r>
                        <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二</a:t>
                      </a:r>
                      <a:r>
                        <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節</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endPar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solidFill>
                      <a:srgbClr val="F8CFC8"/>
                    </a:solidFill>
                  </a:tcPr>
                </a:tc>
                <a:extLst>
                  <a:ext uri="{0D108BD9-81ED-4DB2-BD59-A6C34878D82A}">
                    <a16:rowId xmlns="" xmlns:a16="http://schemas.microsoft.com/office/drawing/2014/main" val="10005"/>
                  </a:ext>
                </a:extLst>
              </a:tr>
              <a:tr h="7858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跨階段</a:t>
                      </a:r>
                      <a:endPar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彈性開課</a:t>
                      </a:r>
                      <a:endPar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第二階段增一節彈性時數</a:t>
                      </a:r>
                      <a:r>
                        <a:rPr kumimoji="0" lang="en-US" altLang="zh-TW"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a:t>
                      </a: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第三階段則減一節彈性時數</a:t>
                      </a:r>
                      <a:endParaRPr kumimoji="0" lang="en-US" sz="1600" b="1" i="0" u="none" strike="noStrike" cap="none" normalizeH="0" baseline="0" dirty="0">
                        <a:ln>
                          <a:noFill/>
                        </a:ln>
                        <a:solidFill>
                          <a:srgbClr val="000000"/>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第二階段英語科一節</a:t>
                      </a:r>
                      <a:endPar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第三階段英語科</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二</a:t>
                      </a:r>
                      <a:r>
                        <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節</a:t>
                      </a: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
                          <a:srgbClr val="000000"/>
                        </a:buClr>
                        <a:buSzPct val="55000"/>
                        <a:buFont typeface="Arial" charset="0"/>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第二階段英語科</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零</a:t>
                      </a:r>
                      <a:r>
                        <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節</a:t>
                      </a:r>
                    </a:p>
                    <a:p>
                      <a:pPr marL="0" marR="0" lvl="0" indent="0" algn="l" defTabSz="914400" rtl="0" eaLnBrk="1" fontAlgn="base" latinLnBrk="0" hangingPunct="1">
                        <a:lnSpc>
                          <a:spcPct val="100000"/>
                        </a:lnSpc>
                        <a:spcBef>
                          <a:spcPct val="0"/>
                        </a:spcBef>
                        <a:spcAft>
                          <a:spcPct val="0"/>
                        </a:spcAft>
                        <a:buClr>
                          <a:srgbClr val="000000"/>
                        </a:buClr>
                        <a:buSzPct val="55000"/>
                        <a:buFont typeface="Arial" charset="0"/>
                        <a:buNone/>
                        <a:tabLst/>
                      </a:pPr>
                      <a:r>
                        <a:rPr kumimoji="0" lang="en-US" sz="16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第三階段英語科</a:t>
                      </a:r>
                      <a:r>
                        <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一加二</a:t>
                      </a:r>
                      <a:r>
                        <a:rPr kumimoji="0" 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rPr>
                        <a:t>節</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16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Times New Roman" pitchFamily="18" charset="0"/>
                        <a:sym typeface="Arial Black" pitchFamily="34" charset="0"/>
                      </a:endParaRPr>
                    </a:p>
                  </a:txBody>
                  <a:tcPr marL="91425" marR="91425" marT="91425" marB="91425" horzOverflow="overflow">
                    <a:lnL w="12700" cap="flat" cmpd="sng" algn="ctr">
                      <a:solidFill>
                        <a:srgbClr val="B32C16"/>
                      </a:solidFill>
                      <a:prstDash val="solid"/>
                      <a:round/>
                      <a:headEnd type="none" w="med" len="med"/>
                      <a:tailEnd type="none" w="med" len="med"/>
                    </a:lnL>
                    <a:lnR w="12700" cap="flat" cmpd="sng" algn="ctr">
                      <a:solidFill>
                        <a:srgbClr val="B32C16"/>
                      </a:solidFill>
                      <a:prstDash val="solid"/>
                      <a:round/>
                      <a:headEnd type="none" w="med" len="med"/>
                      <a:tailEnd type="none" w="med" len="med"/>
                    </a:lnR>
                    <a:lnT w="12700" cap="flat" cmpd="sng" algn="ctr">
                      <a:solidFill>
                        <a:srgbClr val="B32C16"/>
                      </a:solidFill>
                      <a:prstDash val="solid"/>
                      <a:round/>
                      <a:headEnd type="none" w="med" len="med"/>
                      <a:tailEnd type="none" w="med" len="med"/>
                    </a:lnT>
                    <a:lnB w="12700" cap="flat" cmpd="sng" algn="ctr">
                      <a:solidFill>
                        <a:srgbClr val="B32C16"/>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bl>
          </a:graphicData>
        </a:graphic>
      </p:graphicFrame>
    </p:spTree>
  </p:cSld>
  <p:clrMapOvr>
    <a:masterClrMapping/>
  </p:clrMapOvr>
  <p:transition spd="slow">
    <p:cut/>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5" name="Shape 596"/>
          <p:cNvSpPr>
            <a:spLocks noGrp="1"/>
          </p:cNvSpPr>
          <p:nvPr>
            <p:ph type="title"/>
          </p:nvPr>
        </p:nvSpPr>
        <p:spPr bwMode="auto">
          <a:xfrm>
            <a:off x="359569" y="254548"/>
            <a:ext cx="8521700" cy="857250"/>
          </a:xfrm>
        </p:spPr>
        <p:txBody>
          <a:bodyPr wrap="square" numCol="1" compatLnSpc="1">
            <a:prstTxWarp prst="textNoShape">
              <a:avLst/>
            </a:prstTxWarp>
            <a:normAutofit fontScale="90000"/>
          </a:bodyPr>
          <a:lstStyle/>
          <a:p>
            <a:pPr eaLnBrk="1" hangingPunct="1">
              <a:spcBef>
                <a:spcPct val="0"/>
              </a:spcBef>
              <a:spcAft>
                <a:spcPct val="0"/>
              </a:spcAft>
              <a:buClr>
                <a:srgbClr val="000000"/>
              </a:buClr>
              <a:buSzPct val="25000"/>
            </a:pPr>
            <a:r>
              <a:rPr lang="zh-TW" altLang="en-US" sz="4000" b="1" dirty="0">
                <a:solidFill>
                  <a:srgbClr val="0000FF"/>
                </a:solidFill>
                <a:latin typeface="標楷體" pitchFamily="65" charset="-120"/>
                <a:ea typeface="標楷體" pitchFamily="65" charset="-120"/>
                <a:cs typeface="Arial" charset="0"/>
                <a:sym typeface="Arial" charset="0"/>
              </a:rPr>
              <a:t>校訂（</a:t>
            </a:r>
            <a:r>
              <a:rPr lang="en-US" sz="4000" b="1" dirty="0" err="1">
                <a:solidFill>
                  <a:srgbClr val="0000FF"/>
                </a:solidFill>
                <a:latin typeface="標楷體" pitchFamily="65" charset="-120"/>
                <a:ea typeface="標楷體" pitchFamily="65" charset="-120"/>
                <a:cs typeface="Arial" charset="0"/>
                <a:sym typeface="Arial" charset="0"/>
              </a:rPr>
              <a:t>彈性學習</a:t>
            </a:r>
            <a:r>
              <a:rPr lang="zh-TW" altLang="en-US" sz="4000" b="1" dirty="0">
                <a:solidFill>
                  <a:srgbClr val="0000FF"/>
                </a:solidFill>
                <a:latin typeface="標楷體" pitchFamily="65" charset="-120"/>
                <a:ea typeface="標楷體" pitchFamily="65" charset="-120"/>
                <a:cs typeface="Arial" charset="0"/>
                <a:sym typeface="Arial" charset="0"/>
              </a:rPr>
              <a:t>）課程類型</a:t>
            </a:r>
            <a:r>
              <a:rPr lang="en-US" altLang="zh-TW" sz="4000" b="1" dirty="0">
                <a:solidFill>
                  <a:srgbClr val="0000FF"/>
                </a:solidFill>
                <a:latin typeface="標楷體" pitchFamily="65" charset="-120"/>
                <a:ea typeface="標楷體" pitchFamily="65" charset="-120"/>
                <a:cs typeface="Arial" charset="0"/>
                <a:sym typeface="Arial" charset="0"/>
              </a:rPr>
              <a:t/>
            </a:r>
            <a:br>
              <a:rPr lang="en-US" altLang="zh-TW" sz="4000" b="1" dirty="0">
                <a:solidFill>
                  <a:srgbClr val="0000FF"/>
                </a:solidFill>
                <a:latin typeface="標楷體" pitchFamily="65" charset="-120"/>
                <a:ea typeface="標楷體" pitchFamily="65" charset="-120"/>
                <a:cs typeface="Arial" charset="0"/>
                <a:sym typeface="Arial" charset="0"/>
              </a:rPr>
            </a:br>
            <a:r>
              <a:rPr lang="en-US" altLang="zh-TW" sz="4000" b="1" dirty="0">
                <a:solidFill>
                  <a:srgbClr val="0000FF"/>
                </a:solidFill>
                <a:latin typeface="標楷體" pitchFamily="65" charset="-120"/>
                <a:ea typeface="標楷體" pitchFamily="65" charset="-120"/>
                <a:cs typeface="Arial" charset="0"/>
                <a:sym typeface="Arial" charset="0"/>
              </a:rPr>
              <a:t/>
            </a:r>
            <a:br>
              <a:rPr lang="en-US" altLang="zh-TW" sz="4000" b="1" dirty="0">
                <a:solidFill>
                  <a:srgbClr val="0000FF"/>
                </a:solidFill>
                <a:latin typeface="標楷體" pitchFamily="65" charset="-120"/>
                <a:ea typeface="標楷體" pitchFamily="65" charset="-120"/>
                <a:cs typeface="Arial" charset="0"/>
                <a:sym typeface="Arial" charset="0"/>
              </a:rPr>
            </a:br>
            <a:endParaRPr lang="en-US" sz="4000" b="1" dirty="0">
              <a:solidFill>
                <a:srgbClr val="0000FF"/>
              </a:solidFill>
              <a:latin typeface="標楷體" pitchFamily="65" charset="-120"/>
              <a:ea typeface="標楷體" pitchFamily="65" charset="-120"/>
              <a:cs typeface="Arial" charset="0"/>
              <a:sym typeface="Arial" charset="0"/>
            </a:endParaRPr>
          </a:p>
        </p:txBody>
      </p:sp>
      <p:sp>
        <p:nvSpPr>
          <p:cNvPr id="267267" name="投影片編號版面配置區 5"/>
          <p:cNvSpPr>
            <a:spLocks noGrp="1"/>
          </p:cNvSpPr>
          <p:nvPr>
            <p:ph type="sldNum" sz="quarter" idx="10"/>
          </p:nvPr>
        </p:nvSpPr>
        <p:spPr bwMode="auto">
          <a:noFill/>
          <a:ln>
            <a:miter lim="800000"/>
            <a:headEnd/>
            <a:tailEnd/>
          </a:ln>
        </p:spPr>
        <p:txBody>
          <a:bodyPr/>
          <a:lstStyle/>
          <a:p>
            <a:fld id="{C6E06DAD-CA6B-445A-B5F9-5453FB01A64A}" type="slidenum">
              <a:rPr lang="en-US" altLang="zh-TW" smtClean="0">
                <a:latin typeface="標楷體" pitchFamily="65" charset="-120"/>
                <a:ea typeface="標楷體" pitchFamily="65" charset="-120"/>
                <a:cs typeface="Calibri" pitchFamily="34" charset="0"/>
              </a:rPr>
              <a:pPr/>
              <a:t>51</a:t>
            </a:fld>
            <a:endParaRPr lang="en-US" altLang="zh-TW">
              <a:latin typeface="標楷體" pitchFamily="65" charset="-120"/>
              <a:ea typeface="標楷體" pitchFamily="65" charset="-120"/>
              <a:cs typeface="Calibri" pitchFamily="34" charset="0"/>
            </a:endParaRPr>
          </a:p>
        </p:txBody>
      </p:sp>
      <p:pic>
        <p:nvPicPr>
          <p:cNvPr id="267268" name="Shape 597"/>
          <p:cNvPicPr preferRelativeResize="0">
            <a:picLocks noChangeAspect="1" noChangeArrowheads="1"/>
          </p:cNvPicPr>
          <p:nvPr/>
        </p:nvPicPr>
        <p:blipFill>
          <a:blip r:embed="rId3" cstate="print"/>
          <a:srcRect l="2641" t="25642" r="2309" b="26724"/>
          <a:stretch>
            <a:fillRect/>
          </a:stretch>
        </p:blipFill>
        <p:spPr bwMode="auto">
          <a:xfrm>
            <a:off x="209550" y="1489076"/>
            <a:ext cx="7862888" cy="4729162"/>
          </a:xfrm>
          <a:prstGeom prst="rect">
            <a:avLst/>
          </a:prstGeom>
          <a:noFill/>
          <a:ln w="9525">
            <a:noFill/>
            <a:miter lim="800000"/>
            <a:headEnd/>
            <a:tailEnd/>
          </a:ln>
        </p:spPr>
      </p:pic>
      <p:pic>
        <p:nvPicPr>
          <p:cNvPr id="2" name="圖片 1"/>
          <p:cNvPicPr>
            <a:picLocks noChangeAspect="1"/>
          </p:cNvPicPr>
          <p:nvPr/>
        </p:nvPicPr>
        <p:blipFill>
          <a:blip r:embed="rId4" cstate="print"/>
          <a:stretch>
            <a:fillRect/>
          </a:stretch>
        </p:blipFill>
        <p:spPr>
          <a:xfrm>
            <a:off x="689542" y="953007"/>
            <a:ext cx="7382896" cy="749873"/>
          </a:xfrm>
          <a:prstGeom prst="rect">
            <a:avLst/>
          </a:prstGeom>
        </p:spPr>
      </p:pic>
    </p:spTree>
  </p:cSld>
  <p:clrMapOvr>
    <a:masterClrMapping/>
  </p:clrMapOvr>
  <p:transition spd="slow">
    <p:cut/>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9313" name="Shape 604"/>
          <p:cNvPicPr preferRelativeResize="0">
            <a:picLocks noChangeAspect="1" noChangeArrowheads="1"/>
          </p:cNvPicPr>
          <p:nvPr/>
        </p:nvPicPr>
        <p:blipFill>
          <a:blip r:embed="rId3" cstate="print">
            <a:lum bright="70000" contrast="-70000"/>
          </a:blip>
          <a:srcRect/>
          <a:stretch>
            <a:fillRect/>
          </a:stretch>
        </p:blipFill>
        <p:spPr bwMode="auto">
          <a:xfrm>
            <a:off x="5299075" y="4492625"/>
            <a:ext cx="3705225" cy="2266950"/>
          </a:xfrm>
          <a:prstGeom prst="rect">
            <a:avLst/>
          </a:prstGeom>
          <a:noFill/>
          <a:ln w="9525">
            <a:noFill/>
            <a:miter lim="800000"/>
            <a:headEnd/>
            <a:tailEnd/>
          </a:ln>
        </p:spPr>
      </p:pic>
      <p:sp>
        <p:nvSpPr>
          <p:cNvPr id="269314" name="Shape 605"/>
          <p:cNvSpPr>
            <a:spLocks noGrp="1"/>
          </p:cNvSpPr>
          <p:nvPr>
            <p:ph type="title"/>
          </p:nvPr>
        </p:nvSpPr>
        <p:spPr bwMode="auto">
          <a:xfrm>
            <a:off x="179388" y="23813"/>
            <a:ext cx="8729662" cy="763587"/>
          </a:xfrm>
        </p:spPr>
        <p:txBody>
          <a:bodyPr wrap="square" numCol="1" compatLnSpc="1">
            <a:prstTxWarp prst="textNoShape">
              <a:avLst/>
            </a:prstTxWarp>
            <a:normAutofit fontScale="90000"/>
          </a:bodyPr>
          <a:lstStyle/>
          <a:p>
            <a:pPr eaLnBrk="1" hangingPunct="1">
              <a:spcBef>
                <a:spcPct val="0"/>
              </a:spcBef>
              <a:spcAft>
                <a:spcPct val="0"/>
              </a:spcAft>
            </a:pPr>
            <a:r>
              <a:rPr lang="zh-TW" altLang="en-US" sz="4000" b="1" dirty="0">
                <a:solidFill>
                  <a:srgbClr val="0000FF"/>
                </a:solidFill>
                <a:latin typeface="標楷體" pitchFamily="65" charset="-120"/>
                <a:ea typeface="標楷體" pitchFamily="65" charset="-120"/>
                <a:cs typeface="Calibri" pitchFamily="34" charset="0"/>
                <a:sym typeface="Calibri" pitchFamily="34" charset="0"/>
              </a:rPr>
              <a:t>多元適性</a:t>
            </a:r>
            <a:r>
              <a:rPr lang="en-US" sz="4000" b="1" dirty="0" err="1">
                <a:solidFill>
                  <a:srgbClr val="0000FF"/>
                </a:solidFill>
                <a:latin typeface="標楷體" pitchFamily="65" charset="-120"/>
                <a:ea typeface="標楷體" pitchFamily="65" charset="-120"/>
                <a:cs typeface="Calibri" pitchFamily="34" charset="0"/>
                <a:sym typeface="Calibri" pitchFamily="34" charset="0"/>
              </a:rPr>
              <a:t>的校訂</a:t>
            </a:r>
            <a:r>
              <a:rPr lang="zh-TW" altLang="en-US" sz="4000" b="1" dirty="0">
                <a:solidFill>
                  <a:srgbClr val="0000FF"/>
                </a:solidFill>
                <a:latin typeface="標楷體" pitchFamily="65" charset="-120"/>
                <a:ea typeface="標楷體" pitchFamily="65" charset="-120"/>
                <a:cs typeface="Calibri" pitchFamily="34" charset="0"/>
                <a:sym typeface="Calibri" pitchFamily="34" charset="0"/>
              </a:rPr>
              <a:t>（彈性學習）</a:t>
            </a:r>
            <a:r>
              <a:rPr lang="en-US" sz="4000" b="1" dirty="0" err="1">
                <a:solidFill>
                  <a:srgbClr val="0000FF"/>
                </a:solidFill>
                <a:latin typeface="標楷體" pitchFamily="65" charset="-120"/>
                <a:ea typeface="標楷體" pitchFamily="65" charset="-120"/>
                <a:cs typeface="Calibri" pitchFamily="34" charset="0"/>
                <a:sym typeface="Calibri" pitchFamily="34" charset="0"/>
              </a:rPr>
              <a:t>課程</a:t>
            </a:r>
            <a:endParaRPr lang="en-US" sz="4000" b="1" dirty="0">
              <a:solidFill>
                <a:srgbClr val="0000FF"/>
              </a:solidFill>
              <a:latin typeface="標楷體" pitchFamily="65" charset="-120"/>
              <a:ea typeface="標楷體" pitchFamily="65" charset="-120"/>
              <a:cs typeface="Calibri" pitchFamily="34" charset="0"/>
              <a:sym typeface="Calibri" pitchFamily="34" charset="0"/>
            </a:endParaRPr>
          </a:p>
        </p:txBody>
      </p:sp>
      <p:sp>
        <p:nvSpPr>
          <p:cNvPr id="269315" name="投影片編號版面配置區 5"/>
          <p:cNvSpPr>
            <a:spLocks noGrp="1"/>
          </p:cNvSpPr>
          <p:nvPr>
            <p:ph type="sldNum" sz="quarter" idx="10"/>
          </p:nvPr>
        </p:nvSpPr>
        <p:spPr bwMode="auto">
          <a:noFill/>
          <a:ln>
            <a:miter lim="800000"/>
            <a:headEnd/>
            <a:tailEnd/>
          </a:ln>
        </p:spPr>
        <p:txBody>
          <a:bodyPr/>
          <a:lstStyle/>
          <a:p>
            <a:fld id="{DC99A375-2977-43BB-86FB-A2C0C032B335}" type="slidenum">
              <a:rPr lang="en-US" altLang="zh-TW" smtClean="0">
                <a:latin typeface="標楷體" pitchFamily="65" charset="-120"/>
                <a:ea typeface="標楷體" pitchFamily="65" charset="-120"/>
                <a:cs typeface="Calibri" pitchFamily="34" charset="0"/>
              </a:rPr>
              <a:pPr/>
              <a:t>52</a:t>
            </a:fld>
            <a:endParaRPr lang="en-US" altLang="zh-TW" dirty="0">
              <a:latin typeface="標楷體" pitchFamily="65" charset="-120"/>
              <a:ea typeface="標楷體" pitchFamily="65" charset="-120"/>
              <a:cs typeface="Calibri" pitchFamily="34" charset="0"/>
            </a:endParaRPr>
          </a:p>
        </p:txBody>
      </p:sp>
      <p:graphicFrame>
        <p:nvGraphicFramePr>
          <p:cNvPr id="92189" name="Group 29"/>
          <p:cNvGraphicFramePr>
            <a:graphicFrameLocks noGrp="1"/>
          </p:cNvGraphicFramePr>
          <p:nvPr>
            <p:extLst>
              <p:ext uri="{D42A27DB-BD31-4B8C-83A1-F6EECF244321}">
                <p14:modId xmlns:p14="http://schemas.microsoft.com/office/powerpoint/2010/main" val="3160864225"/>
              </p:ext>
            </p:extLst>
          </p:nvPr>
        </p:nvGraphicFramePr>
        <p:xfrm>
          <a:off x="190500" y="836712"/>
          <a:ext cx="8813800" cy="5625089"/>
        </p:xfrm>
        <a:graphic>
          <a:graphicData uri="http://schemas.openxmlformats.org/drawingml/2006/table">
            <a:tbl>
              <a:tblPr/>
              <a:tblGrid>
                <a:gridCol w="1758950">
                  <a:extLst>
                    <a:ext uri="{9D8B030D-6E8A-4147-A177-3AD203B41FA5}">
                      <a16:colId xmlns="" xmlns:a16="http://schemas.microsoft.com/office/drawing/2014/main" val="20000"/>
                    </a:ext>
                  </a:extLst>
                </a:gridCol>
                <a:gridCol w="7054850">
                  <a:extLst>
                    <a:ext uri="{9D8B030D-6E8A-4147-A177-3AD203B41FA5}">
                      <a16:colId xmlns="" xmlns:a16="http://schemas.microsoft.com/office/drawing/2014/main" val="20001"/>
                    </a:ext>
                  </a:extLst>
                </a:gridCol>
              </a:tblGrid>
              <a:tr h="2889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a:ln>
                            <a:noFill/>
                          </a:ln>
                          <a:solidFill>
                            <a:schemeClr val="bg1"/>
                          </a:solidFill>
                          <a:effectLst/>
                          <a:latin typeface="標楷體" pitchFamily="65" charset="-120"/>
                          <a:ea typeface="標楷體" pitchFamily="65" charset="-120"/>
                          <a:sym typeface="Arial Black" pitchFamily="34" charset="0"/>
                        </a:rPr>
                        <a:t>類型</a:t>
                      </a:r>
                      <a:endParaRPr kumimoji="0" lang="en-US" sz="2000" b="1" i="0" u="none" strike="noStrike" cap="none" normalizeH="0" baseline="0" dirty="0">
                        <a:ln>
                          <a:noFill/>
                        </a:ln>
                        <a:solidFill>
                          <a:schemeClr val="bg1"/>
                        </a:solidFill>
                        <a:effectLst/>
                        <a:latin typeface="標楷體" pitchFamily="65" charset="-120"/>
                        <a:ea typeface="標楷體" pitchFamily="65" charset="-120"/>
                        <a:cs typeface="Arial Black" pitchFamily="34" charset="0"/>
                        <a:sym typeface="Arial Black" pitchFamily="34" charset="0"/>
                      </a:endParaRPr>
                    </a:p>
                  </a:txBody>
                  <a:tcPr marL="91425" marR="91425" marT="91425" marB="91425"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a:ln>
                            <a:noFill/>
                          </a:ln>
                          <a:solidFill>
                            <a:schemeClr val="bg1"/>
                          </a:solidFill>
                          <a:effectLst/>
                          <a:latin typeface="標楷體" pitchFamily="65" charset="-120"/>
                          <a:ea typeface="標楷體" pitchFamily="65" charset="-120"/>
                          <a:sym typeface="Arial Black" pitchFamily="34" charset="0"/>
                        </a:rPr>
                        <a:t>建議內容</a:t>
                      </a:r>
                      <a:endParaRPr kumimoji="0" lang="en-US" sz="2000" b="1" i="0" u="none" strike="noStrike" cap="none" normalizeH="0" baseline="0" dirty="0">
                        <a:ln>
                          <a:noFill/>
                        </a:ln>
                        <a:solidFill>
                          <a:schemeClr val="bg1"/>
                        </a:solidFill>
                        <a:effectLst/>
                        <a:latin typeface="標楷體" pitchFamily="65" charset="-120"/>
                        <a:ea typeface="標楷體" pitchFamily="65" charset="-120"/>
                        <a:cs typeface="Arial Black" pitchFamily="34" charset="0"/>
                        <a:sym typeface="Arial Black" pitchFamily="34" charset="0"/>
                      </a:endParaRPr>
                    </a:p>
                  </a:txBody>
                  <a:tcPr marL="91425" marR="91425" marT="91425" marB="91425"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F6600"/>
                    </a:solidFill>
                  </a:tcPr>
                </a:tc>
                <a:extLst>
                  <a:ext uri="{0D108BD9-81ED-4DB2-BD59-A6C34878D82A}">
                    <a16:rowId xmlns="" xmlns:a16="http://schemas.microsoft.com/office/drawing/2014/main" val="10000"/>
                  </a:ext>
                </a:extLst>
              </a:tr>
              <a:tr h="10048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主題</a:t>
                      </a:r>
                      <a:r>
                        <a:rPr kumimoji="0" lang="en-US" altLang="zh-TW" sz="20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r>
                        <a:rPr kumimoji="0" lang="en-US" sz="20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專題</a:t>
                      </a:r>
                      <a:r>
                        <a:rPr kumimoji="0" lang="en-US" altLang="zh-TW" sz="20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議題探究課程</a:t>
                      </a:r>
                      <a:endParaRPr kumimoji="0" lang="en-US" sz="20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Arial Black" pitchFamily="34" charset="0"/>
                        <a:sym typeface="Arial Black" pitchFamily="34" charset="0"/>
                      </a:endParaRPr>
                    </a:p>
                  </a:txBody>
                  <a:tcPr marL="91425" marR="91425" marT="91425" marB="91425"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FCFA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跨領域</a:t>
                      </a:r>
                      <a:r>
                        <a:rPr kumimoji="0" lang="en-US" altLang="zh-TW"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科目或結合各項議題</a:t>
                      </a:r>
                      <a:r>
                        <a:rPr kumimoji="0" lang="zh-TW" altLang="en-US"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發展「統整性主題</a:t>
                      </a:r>
                      <a:r>
                        <a:rPr kumimoji="0" lang="en-US" altLang="zh-TW"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專題</a:t>
                      </a:r>
                      <a:r>
                        <a:rPr kumimoji="0" lang="en-US" altLang="zh-TW"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議題探究課程</a:t>
                      </a:r>
                      <a:r>
                        <a:rPr kumimoji="0" lang="en-US"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r>
                        <a:rPr kumimoji="0" lang="zh-TW" altLang="en-US"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強化知能整合與生活運用能力</a:t>
                      </a:r>
                      <a:endParaRPr kumimoji="0" lang="en-US" sz="1800" b="1" i="0" u="none" strike="noStrike" cap="none" normalizeH="0" baseline="0" dirty="0">
                        <a:ln>
                          <a:noFill/>
                        </a:ln>
                        <a:solidFill>
                          <a:srgbClr val="000000"/>
                        </a:solidFill>
                        <a:effectLst/>
                        <a:latin typeface="標楷體" panose="03000509000000000000" pitchFamily="65" charset="-120"/>
                        <a:ea typeface="標楷體" panose="03000509000000000000" pitchFamily="65" charset="-120"/>
                        <a:cs typeface="Arial Black" pitchFamily="34" charset="0"/>
                        <a:sym typeface="Arial Black" pitchFamily="34" charset="0"/>
                      </a:endParaRPr>
                    </a:p>
                  </a:txBody>
                  <a:tcPr marL="91425" marR="91425" marT="91425" marB="91425"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FCFAF"/>
                    </a:solidFill>
                  </a:tcPr>
                </a:tc>
                <a:extLst>
                  <a:ext uri="{0D108BD9-81ED-4DB2-BD59-A6C34878D82A}">
                    <a16:rowId xmlns="" xmlns:a16="http://schemas.microsoft.com/office/drawing/2014/main" val="10001"/>
                  </a:ext>
                </a:extLst>
              </a:tr>
              <a:tr h="1276350">
                <a:tc>
                  <a:txBody>
                    <a:bodyPr/>
                    <a:lstStyle/>
                    <a:p>
                      <a:pPr marL="0" marR="0" lvl="0" indent="0" algn="ctr" defTabSz="914400" rtl="0" eaLnBrk="1" fontAlgn="base" latinLnBrk="0" hangingPunct="1">
                        <a:lnSpc>
                          <a:spcPct val="100000"/>
                        </a:lnSpc>
                        <a:spcBef>
                          <a:spcPct val="0"/>
                        </a:spcBef>
                        <a:spcAft>
                          <a:spcPct val="0"/>
                        </a:spcAft>
                        <a:buClr>
                          <a:srgbClr val="000000"/>
                        </a:buClr>
                        <a:buSzPct val="25000"/>
                        <a:buFont typeface="Arial" charset="0"/>
                        <a:buNone/>
                        <a:tabLst/>
                      </a:pPr>
                      <a:r>
                        <a:rPr kumimoji="0" lang="en-US" sz="20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社團活動</a:t>
                      </a:r>
                      <a:endParaRPr kumimoji="0" lang="en-US" sz="20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endParaRPr>
                    </a:p>
                    <a:p>
                      <a:pPr marL="0" marR="0" lvl="0" indent="0" algn="ctr" defTabSz="914400" rtl="0" eaLnBrk="1" fontAlgn="base" latinLnBrk="0" hangingPunct="1">
                        <a:lnSpc>
                          <a:spcPct val="100000"/>
                        </a:lnSpc>
                        <a:spcBef>
                          <a:spcPct val="0"/>
                        </a:spcBef>
                        <a:spcAft>
                          <a:spcPct val="0"/>
                        </a:spcAft>
                        <a:buClr>
                          <a:srgbClr val="000000"/>
                        </a:buClr>
                        <a:buSzPct val="25000"/>
                        <a:buFont typeface="Arial" charset="0"/>
                        <a:buNone/>
                        <a:tabLst/>
                      </a:pPr>
                      <a:r>
                        <a:rPr kumimoji="0" lang="en-US" sz="20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與技藝課程</a:t>
                      </a:r>
                      <a:endParaRPr kumimoji="0" lang="en-US" sz="20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20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Arial Black" pitchFamily="34" charset="0"/>
                        <a:sym typeface="Arial Black" pitchFamily="34" charset="0"/>
                      </a:endParaRPr>
                    </a:p>
                  </a:txBody>
                  <a:tcPr marL="91425" marR="91425" marT="91425" marB="91425"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社團活動：學生依興趣及能力分組選修與其他班級學生共同上課</a:t>
                      </a:r>
                      <a:endParaRPr kumimoji="0" lang="en-US"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技藝課程：以促進手眼身心等感官統合</a:t>
                      </a:r>
                      <a:r>
                        <a:rPr kumimoji="0" lang="zh-TW" altLang="en-US"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實際操作之課程為主</a:t>
                      </a:r>
                      <a:r>
                        <a:rPr kumimoji="0" lang="zh-TW" altLang="en-US"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也可開設與技術型高中銜接的技藝課程等</a:t>
                      </a:r>
                      <a:r>
                        <a:rPr kumimoji="0" lang="zh-TW" altLang="en-US"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endParaRPr kumimoji="0" lang="en-US"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Arial Black" pitchFamily="34" charset="0"/>
                        <a:sym typeface="Arial Black" pitchFamily="34" charset="0"/>
                      </a:endParaRPr>
                    </a:p>
                  </a:txBody>
                  <a:tcPr marL="91425" marR="91425" marT="91425" marB="91425"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1004888">
                <a:tc>
                  <a:txBody>
                    <a:bodyPr/>
                    <a:lstStyle/>
                    <a:p>
                      <a:pPr marL="0" marR="0" lvl="0" indent="0" algn="ctr" defTabSz="914400" rtl="0" eaLnBrk="1" fontAlgn="base" latinLnBrk="0" hangingPunct="1">
                        <a:lnSpc>
                          <a:spcPct val="100000"/>
                        </a:lnSpc>
                        <a:spcBef>
                          <a:spcPct val="0"/>
                        </a:spcBef>
                        <a:spcAft>
                          <a:spcPct val="0"/>
                        </a:spcAft>
                        <a:buClr>
                          <a:srgbClr val="000000"/>
                        </a:buClr>
                        <a:buSzPct val="25000"/>
                        <a:buFont typeface="Arial" charset="0"/>
                        <a:buNone/>
                        <a:tabLst/>
                      </a:pPr>
                      <a:r>
                        <a:rPr kumimoji="0" lang="en-US" sz="20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特殊需求領域課程</a:t>
                      </a:r>
                      <a:endParaRPr kumimoji="0" lang="en-US" sz="20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Arial Black" pitchFamily="34" charset="0"/>
                        <a:sym typeface="Arial Black" pitchFamily="34" charset="0"/>
                      </a:endParaRPr>
                    </a:p>
                  </a:txBody>
                  <a:tcPr marL="91425" marR="91425" marT="91425" marB="91425"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FCFA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專指針對「特殊教育」學生</a:t>
                      </a:r>
                      <a:r>
                        <a:rPr kumimoji="0" lang="zh-TW" altLang="en-US"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如：身心障礙或資賦優異學生</a:t>
                      </a:r>
                      <a:r>
                        <a:rPr kumimoji="0" lang="zh-TW" altLang="en-US"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及特殊類型班級如體育班</a:t>
                      </a:r>
                      <a:r>
                        <a:rPr kumimoji="0" lang="zh-TW" altLang="en-US"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藝才班所設計的課程</a:t>
                      </a:r>
                      <a:r>
                        <a:rPr kumimoji="0" lang="zh-TW" altLang="en-US"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endParaRPr kumimoji="0" lang="en-US" sz="1800" b="1" i="0" u="none" strike="noStrike" cap="none" normalizeH="0" baseline="0" dirty="0">
                        <a:ln>
                          <a:noFill/>
                        </a:ln>
                        <a:solidFill>
                          <a:srgbClr val="000000"/>
                        </a:solidFill>
                        <a:effectLst/>
                        <a:latin typeface="標楷體" panose="03000509000000000000" pitchFamily="65" charset="-120"/>
                        <a:ea typeface="標楷體" panose="03000509000000000000" pitchFamily="65" charset="-120"/>
                        <a:cs typeface="Arial Black" pitchFamily="34" charset="0"/>
                        <a:sym typeface="Arial Black" pitchFamily="34" charset="0"/>
                      </a:endParaRPr>
                    </a:p>
                  </a:txBody>
                  <a:tcPr marL="91425" marR="91425" marT="91425" marB="91425"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FFCFAF"/>
                    </a:solidFill>
                  </a:tcPr>
                </a:tc>
                <a:extLst>
                  <a:ext uri="{0D108BD9-81ED-4DB2-BD59-A6C34878D82A}">
                    <a16:rowId xmlns="" xmlns:a16="http://schemas.microsoft.com/office/drawing/2014/main" val="10003"/>
                  </a:ext>
                </a:extLst>
              </a:tr>
              <a:tr h="13636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其他類課程</a:t>
                      </a:r>
                      <a:endParaRPr kumimoji="0" lang="en-US" sz="20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Arial Black" pitchFamily="34" charset="0"/>
                        <a:sym typeface="Arial Black" pitchFamily="34" charset="0"/>
                      </a:endParaRPr>
                    </a:p>
                  </a:txBody>
                  <a:tcPr marL="91425" marR="91425" marT="91425" marB="91425"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包括本土語文</a:t>
                      </a:r>
                      <a:r>
                        <a:rPr kumimoji="0" lang="en-US" altLang="zh-TW"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新住民語文、服務學習、戶外教育、班際或校際交流、自治活動、班級輔導、學生自主學習等各式課程</a:t>
                      </a:r>
                      <a:r>
                        <a:rPr kumimoji="0" lang="en-US" altLang="zh-TW"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r>
                        <a:rPr kumimoji="0" lang="en-US" sz="1800" b="1" i="0" u="none" strike="noStrike" cap="none" normalizeH="0" baseline="0" dirty="0" err="1">
                          <a:ln>
                            <a:noFill/>
                          </a:ln>
                          <a:solidFill>
                            <a:schemeClr val="tx1"/>
                          </a:solidFill>
                          <a:effectLst/>
                          <a:latin typeface="標楷體" panose="03000509000000000000" pitchFamily="65" charset="-120"/>
                          <a:ea typeface="標楷體" panose="03000509000000000000" pitchFamily="65" charset="-120"/>
                          <a:sym typeface="Arial Black" pitchFamily="34" charset="0"/>
                        </a:rPr>
                        <a:t>以及領域補救教學課程</a:t>
                      </a:r>
                      <a:r>
                        <a:rPr kumimoji="0" lang="en-US" sz="18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Arial Black" pitchFamily="34" charset="0"/>
                        </a:rPr>
                        <a:t>。</a:t>
                      </a:r>
                      <a:endParaRPr kumimoji="0" lang="en-US" sz="1800" b="1" i="0" u="none" strike="noStrike" cap="none" normalizeH="0" baseline="0" dirty="0">
                        <a:ln>
                          <a:noFill/>
                        </a:ln>
                        <a:solidFill>
                          <a:srgbClr val="000000"/>
                        </a:solidFill>
                        <a:effectLst/>
                        <a:latin typeface="標楷體" panose="03000509000000000000" pitchFamily="65" charset="-120"/>
                        <a:ea typeface="標楷體" panose="03000509000000000000" pitchFamily="65" charset="-120"/>
                        <a:cs typeface="Arial Black" pitchFamily="34" charset="0"/>
                        <a:sym typeface="Arial Black" pitchFamily="34" charset="0"/>
                      </a:endParaRPr>
                    </a:p>
                  </a:txBody>
                  <a:tcPr marL="91425" marR="91425" marT="91425" marB="91425"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36671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a:ln>
                            <a:noFill/>
                          </a:ln>
                          <a:solidFill>
                            <a:srgbClr val="FF0000"/>
                          </a:solidFill>
                          <a:effectLst/>
                          <a:latin typeface="標楷體" pitchFamily="65" charset="-120"/>
                          <a:ea typeface="標楷體" pitchFamily="65" charset="-120"/>
                          <a:sym typeface="Arial Black" pitchFamily="34" charset="0"/>
                        </a:rPr>
                        <a:t>鼓勵跨領域探究及自主學習</a:t>
                      </a:r>
                      <a:r>
                        <a:rPr kumimoji="0" lang="en-US" sz="2000" b="1" i="0" u="none" strike="noStrike" cap="none" normalizeH="0" baseline="0" dirty="0">
                          <a:ln>
                            <a:noFill/>
                          </a:ln>
                          <a:solidFill>
                            <a:srgbClr val="FF0000"/>
                          </a:solidFill>
                          <a:effectLst/>
                          <a:latin typeface="標楷體" pitchFamily="65" charset="-120"/>
                          <a:ea typeface="標楷體" pitchFamily="65" charset="-120"/>
                          <a:sym typeface="Arial Black" pitchFamily="34" charset="0"/>
                        </a:rPr>
                        <a:t>     </a:t>
                      </a:r>
                      <a:r>
                        <a:rPr kumimoji="0" lang="en-US" sz="2000" b="1" i="0" u="none" strike="noStrike" cap="none" normalizeH="0" baseline="0" dirty="0" err="1">
                          <a:ln>
                            <a:noFill/>
                          </a:ln>
                          <a:solidFill>
                            <a:srgbClr val="FF0000"/>
                          </a:solidFill>
                          <a:effectLst/>
                          <a:latin typeface="標楷體" pitchFamily="65" charset="-120"/>
                          <a:ea typeface="標楷體" pitchFamily="65" charset="-120"/>
                          <a:sym typeface="Arial Black" pitchFamily="34" charset="0"/>
                        </a:rPr>
                        <a:t>鼓勵適性學習的發展</a:t>
                      </a:r>
                      <a:endParaRPr kumimoji="0" lang="en-US" sz="2000" b="1" i="0" u="none" strike="noStrike" cap="none" normalizeH="0" baseline="0" dirty="0">
                        <a:ln>
                          <a:noFill/>
                        </a:ln>
                        <a:solidFill>
                          <a:srgbClr val="FF0000"/>
                        </a:solidFill>
                        <a:effectLst/>
                        <a:latin typeface="標楷體" pitchFamily="65" charset="-120"/>
                        <a:ea typeface="標楷體" pitchFamily="65" charset="-120"/>
                        <a:sym typeface="Arial Black" pitchFamily="34" charset="0"/>
                      </a:endParaRPr>
                    </a:p>
                  </a:txBody>
                  <a:tcPr marL="91425" marR="91425" marT="91425" marB="91425"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hMerge="1">
                  <a:txBody>
                    <a:bodyPr/>
                    <a:lstStyle/>
                    <a:p>
                      <a:endParaRPr lang="zh-TW" altLang="en-US"/>
                    </a:p>
                  </a:txBody>
                  <a:tcPr/>
                </a:tc>
                <a:extLst>
                  <a:ext uri="{0D108BD9-81ED-4DB2-BD59-A6C34878D82A}">
                    <a16:rowId xmlns="" xmlns:a16="http://schemas.microsoft.com/office/drawing/2014/main" val="10005"/>
                  </a:ext>
                </a:extLst>
              </a:tr>
            </a:tbl>
          </a:graphicData>
        </a:graphic>
      </p:graphicFrame>
      <p:graphicFrame>
        <p:nvGraphicFramePr>
          <p:cNvPr id="7" name="表格 6"/>
          <p:cNvGraphicFramePr>
            <a:graphicFrameLocks noGrp="1"/>
          </p:cNvGraphicFramePr>
          <p:nvPr/>
        </p:nvGraphicFramePr>
        <p:xfrm>
          <a:off x="5314950" y="6505575"/>
          <a:ext cx="2857520" cy="255270"/>
        </p:xfrm>
        <a:graphic>
          <a:graphicData uri="http://schemas.openxmlformats.org/drawingml/2006/table">
            <a:tbl>
              <a:tblPr/>
              <a:tblGrid>
                <a:gridCol w="2857520">
                  <a:extLst>
                    <a:ext uri="{9D8B030D-6E8A-4147-A177-3AD203B41FA5}">
                      <a16:colId xmlns="" xmlns:a16="http://schemas.microsoft.com/office/drawing/2014/main" val="20000"/>
                    </a:ext>
                  </a:extLst>
                </a:gridCol>
              </a:tblGrid>
              <a:tr h="255270">
                <a:tc>
                  <a:txBody>
                    <a:bodyPr/>
                    <a:lstStyle/>
                    <a:p>
                      <a:pPr algn="l" fontAlgn="t"/>
                      <a:r>
                        <a:rPr lang="zh-TW" altLang="en-US" sz="1400" b="1" i="0" u="none" strike="noStrike" dirty="0">
                          <a:solidFill>
                            <a:schemeClr val="tx1"/>
                          </a:solidFill>
                          <a:latin typeface="微軟正黑體" pitchFamily="34" charset="-120"/>
                          <a:ea typeface="微軟正黑體" pitchFamily="34" charset="-120"/>
                        </a:rPr>
                        <a:t>圖片來源：宜蘭縣內城中小學。 </a:t>
                      </a:r>
                    </a:p>
                  </a:txBody>
                  <a:tcPr marL="0" marR="0" marT="0" marB="0">
                    <a:lnL>
                      <a:noFill/>
                    </a:lnL>
                    <a:lnR>
                      <a:noFill/>
                    </a:lnR>
                    <a:lnT>
                      <a:noFill/>
                    </a:lnT>
                    <a:lnB>
                      <a:noFill/>
                    </a:lnB>
                    <a:noFill/>
                  </a:tcPr>
                </a:tc>
                <a:extLst>
                  <a:ext uri="{0D108BD9-81ED-4DB2-BD59-A6C34878D82A}">
                    <a16:rowId xmlns="" xmlns:a16="http://schemas.microsoft.com/office/drawing/2014/main" val="10000"/>
                  </a:ext>
                </a:extLst>
              </a:tr>
            </a:tbl>
          </a:graphicData>
        </a:graphic>
      </p:graphicFrame>
    </p:spTree>
  </p:cSld>
  <p:clrMapOvr>
    <a:masterClrMapping/>
  </p:clrMapOvr>
  <p:transition spd="slow">
    <p:cut/>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Shape 612"/>
          <p:cNvSpPr>
            <a:spLocks noGrp="1"/>
          </p:cNvSpPr>
          <p:nvPr>
            <p:ph type="title"/>
          </p:nvPr>
        </p:nvSpPr>
        <p:spPr bwMode="auto">
          <a:xfrm>
            <a:off x="311150" y="266700"/>
            <a:ext cx="8521700" cy="885825"/>
          </a:xfrm>
        </p:spPr>
        <p:txBody>
          <a:bodyPr wrap="square" numCol="1" compatLnSpc="1">
            <a:prstTxWarp prst="textNoShape">
              <a:avLst/>
            </a:prstTxWarp>
          </a:bodyPr>
          <a:lstStyle/>
          <a:p>
            <a:pPr eaLnBrk="1" hangingPunct="1">
              <a:spcBef>
                <a:spcPct val="0"/>
              </a:spcBef>
              <a:spcAft>
                <a:spcPct val="0"/>
              </a:spcAft>
              <a:buClr>
                <a:srgbClr val="000000"/>
              </a:buClr>
              <a:buSzPct val="25000"/>
            </a:pPr>
            <a:r>
              <a:rPr lang="zh-TW" altLang="en-US" sz="4000" b="1" dirty="0">
                <a:solidFill>
                  <a:srgbClr val="0000FF"/>
                </a:solidFill>
                <a:latin typeface="標楷體" pitchFamily="65" charset="-120"/>
                <a:ea typeface="標楷體" pitchFamily="65" charset="-120"/>
                <a:cs typeface="Arial" charset="0"/>
                <a:sym typeface="Arial" charset="0"/>
              </a:rPr>
              <a:t>校訂（</a:t>
            </a:r>
            <a:r>
              <a:rPr lang="en-US" sz="4000" b="1" dirty="0" err="1">
                <a:solidFill>
                  <a:srgbClr val="0000FF"/>
                </a:solidFill>
                <a:latin typeface="標楷體" pitchFamily="65" charset="-120"/>
                <a:ea typeface="標楷體" pitchFamily="65" charset="-120"/>
                <a:cs typeface="Arial" charset="0"/>
                <a:sym typeface="Arial" charset="0"/>
              </a:rPr>
              <a:t>彈性學習</a:t>
            </a:r>
            <a:r>
              <a:rPr lang="zh-TW" altLang="en-US" sz="4000" b="1" dirty="0">
                <a:solidFill>
                  <a:srgbClr val="0000FF"/>
                </a:solidFill>
                <a:latin typeface="標楷體" pitchFamily="65" charset="-120"/>
                <a:ea typeface="標楷體" pitchFamily="65" charset="-120"/>
                <a:cs typeface="Arial" charset="0"/>
                <a:sym typeface="Arial" charset="0"/>
              </a:rPr>
              <a:t>）</a:t>
            </a:r>
            <a:r>
              <a:rPr lang="en-US" sz="4000" b="1" dirty="0" err="1">
                <a:solidFill>
                  <a:srgbClr val="0000FF"/>
                </a:solidFill>
                <a:latin typeface="標楷體" pitchFamily="65" charset="-120"/>
                <a:ea typeface="標楷體" pitchFamily="65" charset="-120"/>
                <a:cs typeface="Arial" charset="0"/>
                <a:sym typeface="Arial" charset="0"/>
              </a:rPr>
              <a:t>課程的預期成效</a:t>
            </a:r>
            <a:endParaRPr lang="en-US" sz="4000" b="1" dirty="0">
              <a:solidFill>
                <a:srgbClr val="0000FF"/>
              </a:solidFill>
              <a:latin typeface="標楷體" pitchFamily="65" charset="-120"/>
              <a:ea typeface="標楷體" pitchFamily="65" charset="-120"/>
              <a:cs typeface="Arial" charset="0"/>
              <a:sym typeface="Arial" charset="0"/>
            </a:endParaRPr>
          </a:p>
        </p:txBody>
      </p:sp>
      <p:sp>
        <p:nvSpPr>
          <p:cNvPr id="271362" name="投影片編號版面配置區 7"/>
          <p:cNvSpPr>
            <a:spLocks noGrp="1"/>
          </p:cNvSpPr>
          <p:nvPr>
            <p:ph type="sldNum" sz="quarter" idx="10"/>
          </p:nvPr>
        </p:nvSpPr>
        <p:spPr bwMode="auto">
          <a:noFill/>
          <a:ln>
            <a:miter lim="800000"/>
            <a:headEnd/>
            <a:tailEnd/>
          </a:ln>
        </p:spPr>
        <p:txBody>
          <a:bodyPr/>
          <a:lstStyle/>
          <a:p>
            <a:fld id="{3CB098DE-F628-4F85-B7AD-D5D89A42596C}" type="slidenum">
              <a:rPr lang="en-US" altLang="zh-TW" smtClean="0">
                <a:latin typeface="標楷體" pitchFamily="65" charset="-120"/>
                <a:ea typeface="標楷體" pitchFamily="65" charset="-120"/>
                <a:cs typeface="Calibri" pitchFamily="34" charset="0"/>
              </a:rPr>
              <a:pPr/>
              <a:t>53</a:t>
            </a:fld>
            <a:endParaRPr lang="en-US" altLang="zh-TW">
              <a:latin typeface="標楷體" pitchFamily="65" charset="-120"/>
              <a:ea typeface="標楷體" pitchFamily="65" charset="-120"/>
              <a:cs typeface="Calibri" pitchFamily="34" charset="0"/>
            </a:endParaRPr>
          </a:p>
        </p:txBody>
      </p:sp>
      <p:pic>
        <p:nvPicPr>
          <p:cNvPr id="271363" name="Shape 613"/>
          <p:cNvPicPr preferRelativeResize="0">
            <a:picLocks noChangeAspect="1" noChangeArrowheads="1"/>
          </p:cNvPicPr>
          <p:nvPr/>
        </p:nvPicPr>
        <p:blipFill>
          <a:blip r:embed="rId3" cstate="print"/>
          <a:srcRect t="11424" b="20689"/>
          <a:stretch>
            <a:fillRect/>
          </a:stretch>
        </p:blipFill>
        <p:spPr bwMode="auto">
          <a:xfrm>
            <a:off x="1066800" y="1316038"/>
            <a:ext cx="7069138" cy="4789487"/>
          </a:xfrm>
          <a:prstGeom prst="rect">
            <a:avLst/>
          </a:prstGeom>
          <a:noFill/>
          <a:ln w="9525">
            <a:noFill/>
            <a:miter lim="800000"/>
            <a:headEnd/>
            <a:tailEnd/>
          </a:ln>
        </p:spPr>
      </p:pic>
      <p:sp>
        <p:nvSpPr>
          <p:cNvPr id="271364" name="Shape 614"/>
          <p:cNvSpPr txBox="1">
            <a:spLocks noChangeArrowheads="1"/>
          </p:cNvSpPr>
          <p:nvPr/>
        </p:nvSpPr>
        <p:spPr bwMode="auto">
          <a:xfrm>
            <a:off x="3314700" y="1152525"/>
            <a:ext cx="55563" cy="428625"/>
          </a:xfrm>
          <a:prstGeom prst="rect">
            <a:avLst/>
          </a:prstGeom>
          <a:noFill/>
          <a:ln w="9525">
            <a:noFill/>
            <a:miter lim="800000"/>
            <a:headEnd/>
            <a:tailEnd/>
          </a:ln>
        </p:spPr>
        <p:txBody>
          <a:bodyPr lIns="91425" tIns="91425" rIns="91425" bIns="91425"/>
          <a:lstStyle/>
          <a:p>
            <a:pPr>
              <a:buClr>
                <a:srgbClr val="000000"/>
              </a:buClr>
              <a:buFont typeface="Arial" charset="0"/>
              <a:buNone/>
            </a:pPr>
            <a:endParaRPr lang="zh-TW" altLang="en-US">
              <a:solidFill>
                <a:srgbClr val="000000"/>
              </a:solidFill>
              <a:latin typeface="標楷體" pitchFamily="65" charset="-120"/>
              <a:ea typeface="標楷體" pitchFamily="65" charset="-120"/>
              <a:cs typeface="Arial" charset="0"/>
              <a:sym typeface="Arial" charset="0"/>
            </a:endParaRPr>
          </a:p>
        </p:txBody>
      </p:sp>
      <p:sp>
        <p:nvSpPr>
          <p:cNvPr id="271365" name="Shape 615"/>
          <p:cNvSpPr txBox="1">
            <a:spLocks noChangeArrowheads="1"/>
          </p:cNvSpPr>
          <p:nvPr/>
        </p:nvSpPr>
        <p:spPr bwMode="auto">
          <a:xfrm>
            <a:off x="1514942" y="5646517"/>
            <a:ext cx="2794000" cy="798512"/>
          </a:xfrm>
          <a:prstGeom prst="rect">
            <a:avLst/>
          </a:prstGeom>
          <a:noFill/>
          <a:ln w="9525">
            <a:noFill/>
            <a:miter lim="800000"/>
            <a:headEnd/>
            <a:tailEnd/>
          </a:ln>
        </p:spPr>
        <p:txBody>
          <a:bodyPr lIns="91425" tIns="91425" rIns="91425" bIns="91425"/>
          <a:lstStyle/>
          <a:p>
            <a:pPr algn="ctr">
              <a:buClr>
                <a:srgbClr val="980000"/>
              </a:buClr>
              <a:buSzPct val="25000"/>
              <a:buFont typeface="Arial" charset="0"/>
              <a:buNone/>
            </a:pPr>
            <a:r>
              <a:rPr lang="en-US" sz="3000" b="1" dirty="0" err="1">
                <a:solidFill>
                  <a:srgbClr val="980000"/>
                </a:solidFill>
                <a:latin typeface="標楷體" pitchFamily="65" charset="-120"/>
                <a:ea typeface="標楷體" pitchFamily="65" charset="-120"/>
                <a:cs typeface="Arial" charset="0"/>
                <a:sym typeface="Arial" charset="0"/>
              </a:rPr>
              <a:t>帶動教學活化</a:t>
            </a:r>
            <a:endParaRPr lang="en-US" sz="3000" b="1" dirty="0">
              <a:solidFill>
                <a:srgbClr val="980000"/>
              </a:solidFill>
              <a:latin typeface="標楷體" pitchFamily="65" charset="-120"/>
              <a:ea typeface="標楷體" pitchFamily="65" charset="-120"/>
              <a:cs typeface="Arial" charset="0"/>
              <a:sym typeface="Arial" charset="0"/>
            </a:endParaRPr>
          </a:p>
        </p:txBody>
      </p:sp>
      <p:sp>
        <p:nvSpPr>
          <p:cNvPr id="271366" name="Shape 616"/>
          <p:cNvSpPr txBox="1">
            <a:spLocks noChangeArrowheads="1"/>
          </p:cNvSpPr>
          <p:nvPr/>
        </p:nvSpPr>
        <p:spPr bwMode="auto">
          <a:xfrm>
            <a:off x="4699000" y="5589588"/>
            <a:ext cx="3062288" cy="796925"/>
          </a:xfrm>
          <a:prstGeom prst="rect">
            <a:avLst/>
          </a:prstGeom>
          <a:noFill/>
          <a:ln w="9525">
            <a:noFill/>
            <a:miter lim="800000"/>
            <a:headEnd/>
            <a:tailEnd/>
          </a:ln>
        </p:spPr>
        <p:txBody>
          <a:bodyPr lIns="91425" tIns="91425" rIns="91425" bIns="91425"/>
          <a:lstStyle/>
          <a:p>
            <a:pPr algn="ctr">
              <a:buClr>
                <a:srgbClr val="980000"/>
              </a:buClr>
              <a:buSzPct val="25000"/>
              <a:buFont typeface="Arial" charset="0"/>
              <a:buNone/>
            </a:pPr>
            <a:r>
              <a:rPr lang="en-US" sz="3000" b="1">
                <a:solidFill>
                  <a:srgbClr val="980000"/>
                </a:solidFill>
                <a:latin typeface="標楷體" pitchFamily="65" charset="-120"/>
                <a:ea typeface="標楷體" pitchFamily="65" charset="-120"/>
                <a:cs typeface="Arial" charset="0"/>
                <a:sym typeface="Arial" charset="0"/>
              </a:rPr>
              <a:t>兼顧拔尖與扶弱</a:t>
            </a:r>
          </a:p>
        </p:txBody>
      </p:sp>
    </p:spTree>
  </p:cSld>
  <p:clrMapOvr>
    <a:masterClrMapping/>
  </p:clrMapOvr>
  <p:transition spd="slow">
    <p:cut/>
  </p:transition>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 name="標題 11"/>
          <p:cNvSpPr>
            <a:spLocks noGrp="1"/>
          </p:cNvSpPr>
          <p:nvPr>
            <p:ph type="title"/>
          </p:nvPr>
        </p:nvSpPr>
        <p:spPr>
          <a:xfrm>
            <a:off x="2278740" y="2572974"/>
            <a:ext cx="6172200" cy="2054225"/>
          </a:xfrm>
        </p:spPr>
        <p:txBody>
          <a:bodyPr/>
          <a:lstStyle/>
          <a:p>
            <a:pPr eaLnBrk="1" fontAlgn="auto" hangingPunct="1">
              <a:spcAft>
                <a:spcPts val="0"/>
              </a:spcAft>
              <a:defRPr/>
            </a:pPr>
            <a:r>
              <a:rPr lang="en-US" sz="4000" dirty="0" err="1">
                <a:solidFill>
                  <a:srgbClr val="C00000"/>
                </a:solidFill>
                <a:latin typeface="標楷體" panose="03000509000000000000" pitchFamily="65" charset="-120"/>
                <a:ea typeface="標楷體" panose="03000509000000000000" pitchFamily="65" charset="-120"/>
                <a:cs typeface="Times New Roman"/>
                <a:sym typeface="Times New Roman"/>
              </a:rPr>
              <a:t>肆、政府層級的準備</a:t>
            </a:r>
            <a:endParaRPr lang="zh-TW" altLang="en-US" sz="4000" dirty="0">
              <a:latin typeface="標楷體" panose="03000509000000000000" pitchFamily="65" charset="-120"/>
              <a:ea typeface="標楷體" panose="03000509000000000000" pitchFamily="65" charset="-120"/>
            </a:endParaRPr>
          </a:p>
        </p:txBody>
      </p:sp>
      <p:sp>
        <p:nvSpPr>
          <p:cNvPr id="273411" name="Shape 622"/>
          <p:cNvSpPr>
            <a:spLocks noGrp="1"/>
          </p:cNvSpPr>
          <p:nvPr>
            <p:ph type="body" idx="1"/>
          </p:nvPr>
        </p:nvSpPr>
        <p:spPr/>
        <p:txBody>
          <a:bodyPr lIns="91425" tIns="45700" rIns="91425" bIns="45700"/>
          <a:lstStyle/>
          <a:p>
            <a:pPr marL="268288" indent="-268288" eaLnBrk="1" hangingPunct="1">
              <a:spcBef>
                <a:spcPct val="0"/>
              </a:spcBef>
              <a:buClr>
                <a:srgbClr val="000000"/>
              </a:buClr>
              <a:buSzPct val="25000"/>
              <a:buFont typeface="Arial" charset="0"/>
              <a:buNone/>
            </a:pPr>
            <a:endParaRPr lang="zh-TW" altLang="en-US" sz="3200" b="0" dirty="0">
              <a:solidFill>
                <a:srgbClr val="000000"/>
              </a:solidFill>
              <a:latin typeface="標楷體" pitchFamily="65" charset="-120"/>
              <a:ea typeface="標楷體" pitchFamily="65" charset="-120"/>
              <a:cs typeface="Calibri" pitchFamily="34" charset="0"/>
              <a:sym typeface="Calibri" pitchFamily="34" charset="0"/>
            </a:endParaRPr>
          </a:p>
          <a:p>
            <a:pPr marL="457200" lvl="1" indent="0" eaLnBrk="1" hangingPunct="1">
              <a:spcBef>
                <a:spcPts val="563"/>
              </a:spcBef>
              <a:buClr>
                <a:srgbClr val="000000"/>
              </a:buClr>
              <a:buSzPct val="25000"/>
              <a:buFont typeface="Arial" charset="0"/>
              <a:buNone/>
            </a:pPr>
            <a:endParaRPr lang="zh-TW" altLang="en-US" sz="2800" dirty="0">
              <a:solidFill>
                <a:srgbClr val="000000"/>
              </a:solidFill>
              <a:latin typeface="標楷體" pitchFamily="65" charset="-120"/>
              <a:ea typeface="標楷體" pitchFamily="65" charset="-120"/>
              <a:cs typeface="Calibri" pitchFamily="34" charset="0"/>
              <a:sym typeface="Calibri" pitchFamily="34" charset="0"/>
            </a:endParaRPr>
          </a:p>
        </p:txBody>
      </p:sp>
      <p:sp>
        <p:nvSpPr>
          <p:cNvPr id="273412" name="投影片編號版面配置區 10"/>
          <p:cNvSpPr>
            <a:spLocks noGrp="1"/>
          </p:cNvSpPr>
          <p:nvPr>
            <p:ph type="sldNum" sz="quarter" idx="12"/>
          </p:nvPr>
        </p:nvSpPr>
        <p:spPr>
          <a:noFill/>
          <a:ln>
            <a:miter lim="800000"/>
            <a:headEnd/>
            <a:tailEnd/>
          </a:ln>
        </p:spPr>
        <p:txBody>
          <a:bodyPr wrap="square" lIns="91440" tIns="45720" rIns="91440" bIns="45720" numCol="1" anchorCtr="0" compatLnSpc="1">
            <a:prstTxWarp prst="textNoShape">
              <a:avLst/>
            </a:prstTxWarp>
          </a:bodyPr>
          <a:lstStyle/>
          <a:p>
            <a:fld id="{632DB1B3-6556-4F38-AF91-C3DB3B46D30A}" type="slidenum">
              <a:rPr lang="zh-TW" altLang="en-US" smtClean="0">
                <a:latin typeface="標楷體" pitchFamily="65" charset="-120"/>
                <a:ea typeface="標楷體" pitchFamily="65" charset="-120"/>
              </a:rPr>
              <a:pPr/>
              <a:t>54</a:t>
            </a:fld>
            <a:endParaRPr lang="en-US" altLang="zh-TW">
              <a:latin typeface="標楷體" pitchFamily="65" charset="-120"/>
              <a:ea typeface="標楷體" pitchFamily="65" charset="-120"/>
            </a:endParaRPr>
          </a:p>
        </p:txBody>
      </p:sp>
      <p:sp>
        <p:nvSpPr>
          <p:cNvPr id="273418" name="Shape 630"/>
          <p:cNvSpPr txBox="1">
            <a:spLocks noChangeArrowheads="1"/>
          </p:cNvSpPr>
          <p:nvPr/>
        </p:nvSpPr>
        <p:spPr bwMode="auto">
          <a:xfrm>
            <a:off x="3635896" y="5474978"/>
            <a:ext cx="4762614" cy="690326"/>
          </a:xfrm>
          <a:prstGeom prst="rect">
            <a:avLst/>
          </a:prstGeom>
          <a:noFill/>
          <a:ln w="9525">
            <a:noFill/>
            <a:miter lim="800000"/>
            <a:headEnd/>
            <a:tailEnd/>
          </a:ln>
        </p:spPr>
        <p:txBody>
          <a:bodyPr lIns="91425" tIns="45700" rIns="91425" bIns="45700"/>
          <a:lstStyle/>
          <a:p>
            <a:pPr>
              <a:buSzPct val="25000"/>
            </a:pPr>
            <a:r>
              <a:rPr lang="en-US" sz="1200" b="1" dirty="0" err="1">
                <a:solidFill>
                  <a:srgbClr val="FF6600"/>
                </a:solidFill>
                <a:latin typeface="+mj-ea"/>
                <a:ea typeface="+mj-ea"/>
                <a:cs typeface="Calibri" pitchFamily="34" charset="0"/>
                <a:sym typeface="Calibri" pitchFamily="34" charset="0"/>
              </a:rPr>
              <a:t>圖片來源</a:t>
            </a:r>
            <a:r>
              <a:rPr lang="en-US" sz="1200" b="1" dirty="0">
                <a:solidFill>
                  <a:srgbClr val="FF6600"/>
                </a:solidFill>
                <a:latin typeface="+mj-ea"/>
                <a:ea typeface="+mj-ea"/>
                <a:cs typeface="Calibri" pitchFamily="34" charset="0"/>
                <a:sym typeface="Calibri" pitchFamily="34" charset="0"/>
              </a:rPr>
              <a:t>：</a:t>
            </a:r>
            <a:r>
              <a:rPr lang="zh-TW" altLang="en-US" sz="1200" b="1" dirty="0">
                <a:solidFill>
                  <a:srgbClr val="FF6600"/>
                </a:solidFill>
                <a:latin typeface="+mj-ea"/>
                <a:ea typeface="+mj-ea"/>
                <a:cs typeface="Calibri" pitchFamily="34" charset="0"/>
                <a:sym typeface="Calibri" pitchFamily="34" charset="0"/>
              </a:rPr>
              <a:t>屏東縣長榮百合國民小學   彰化縣螺陽國民小學</a:t>
            </a:r>
            <a:endParaRPr lang="en-US" altLang="zh-TW" sz="1200" b="1" dirty="0">
              <a:solidFill>
                <a:srgbClr val="FF6600"/>
              </a:solidFill>
              <a:latin typeface="+mj-ea"/>
              <a:ea typeface="+mj-ea"/>
              <a:cs typeface="Calibri" pitchFamily="34" charset="0"/>
              <a:sym typeface="Calibri" pitchFamily="34" charset="0"/>
            </a:endParaRPr>
          </a:p>
          <a:p>
            <a:pPr>
              <a:buSzPct val="25000"/>
            </a:pPr>
            <a:r>
              <a:rPr lang="zh-TW" altLang="en-US" sz="1200" b="1" dirty="0">
                <a:solidFill>
                  <a:srgbClr val="FF6600"/>
                </a:solidFill>
                <a:latin typeface="+mj-ea"/>
                <a:ea typeface="+mj-ea"/>
                <a:cs typeface="Calibri" pitchFamily="34" charset="0"/>
                <a:sym typeface="Calibri" pitchFamily="34" charset="0"/>
              </a:rPr>
              <a:t>                    雲林縣華南國民小學          臺南市新泰國民小學</a:t>
            </a:r>
            <a:endParaRPr lang="en-US" sz="1200" b="1" dirty="0">
              <a:solidFill>
                <a:srgbClr val="FF6600"/>
              </a:solidFill>
              <a:latin typeface="+mj-ea"/>
              <a:ea typeface="+mj-ea"/>
              <a:cs typeface="Calibri" pitchFamily="34" charset="0"/>
              <a:sym typeface="Calibri" pitchFamily="34" charset="0"/>
            </a:endParaRPr>
          </a:p>
        </p:txBody>
      </p:sp>
      <p:pic>
        <p:nvPicPr>
          <p:cNvPr id="3" name="圖片 2"/>
          <p:cNvPicPr>
            <a:picLocks noChangeAspect="1"/>
          </p:cNvPicPr>
          <p:nvPr/>
        </p:nvPicPr>
        <p:blipFill>
          <a:blip r:embed="rId3" cstate="print"/>
          <a:stretch>
            <a:fillRect/>
          </a:stretch>
        </p:blipFill>
        <p:spPr>
          <a:xfrm>
            <a:off x="3059832" y="548680"/>
            <a:ext cx="2664296" cy="1440160"/>
          </a:xfrm>
          <a:prstGeom prst="rect">
            <a:avLst/>
          </a:prstGeom>
        </p:spPr>
      </p:pic>
      <p:pic>
        <p:nvPicPr>
          <p:cNvPr id="4" name="圖片 3"/>
          <p:cNvPicPr>
            <a:picLocks noChangeAspect="1"/>
          </p:cNvPicPr>
          <p:nvPr/>
        </p:nvPicPr>
        <p:blipFill>
          <a:blip r:embed="rId4" cstate="print"/>
          <a:stretch>
            <a:fillRect/>
          </a:stretch>
        </p:blipFill>
        <p:spPr>
          <a:xfrm>
            <a:off x="5808454" y="550184"/>
            <a:ext cx="2590056" cy="1438656"/>
          </a:xfrm>
          <a:prstGeom prst="rect">
            <a:avLst/>
          </a:prstGeom>
        </p:spPr>
      </p:pic>
      <p:pic>
        <p:nvPicPr>
          <p:cNvPr id="6" name="圖片 5"/>
          <p:cNvPicPr>
            <a:picLocks noChangeAspect="1"/>
          </p:cNvPicPr>
          <p:nvPr/>
        </p:nvPicPr>
        <p:blipFill>
          <a:blip r:embed="rId5" cstate="print"/>
          <a:stretch>
            <a:fillRect/>
          </a:stretch>
        </p:blipFill>
        <p:spPr>
          <a:xfrm>
            <a:off x="3059832" y="2015911"/>
            <a:ext cx="2664296" cy="1557105"/>
          </a:xfrm>
          <a:prstGeom prst="rect">
            <a:avLst/>
          </a:prstGeom>
        </p:spPr>
      </p:pic>
      <p:pic>
        <p:nvPicPr>
          <p:cNvPr id="7" name="圖片 6"/>
          <p:cNvPicPr>
            <a:picLocks noChangeAspect="1"/>
          </p:cNvPicPr>
          <p:nvPr/>
        </p:nvPicPr>
        <p:blipFill>
          <a:blip r:embed="rId6" cstate="print"/>
          <a:stretch>
            <a:fillRect/>
          </a:stretch>
        </p:blipFill>
        <p:spPr>
          <a:xfrm>
            <a:off x="5808454" y="2060758"/>
            <a:ext cx="2590056" cy="1512258"/>
          </a:xfrm>
          <a:prstGeom prst="rect">
            <a:avLst/>
          </a:prstGeom>
        </p:spPr>
      </p:pic>
    </p:spTree>
  </p:cSld>
  <p:clrMapOvr>
    <a:masterClrMapping/>
  </p:clrMapOvr>
  <p:transition spd="slow">
    <p:cut/>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5457" name="Shape 636"/>
          <p:cNvGrpSpPr>
            <a:grpSpLocks/>
          </p:cNvGrpSpPr>
          <p:nvPr/>
        </p:nvGrpSpPr>
        <p:grpSpPr bwMode="auto">
          <a:xfrm>
            <a:off x="2344738" y="1052513"/>
            <a:ext cx="5705475" cy="4729163"/>
            <a:chOff x="1243160" y="1316490"/>
            <a:chExt cx="7608653" cy="4729181"/>
          </a:xfrm>
        </p:grpSpPr>
        <p:sp>
          <p:nvSpPr>
            <p:cNvPr id="637" name="Shape 637"/>
            <p:cNvSpPr txBox="1"/>
            <p:nvPr/>
          </p:nvSpPr>
          <p:spPr>
            <a:xfrm>
              <a:off x="1243160" y="1316490"/>
              <a:ext cx="7608653" cy="4729181"/>
            </a:xfrm>
            <a:prstGeom prst="rect">
              <a:avLst/>
            </a:prstGeom>
            <a:noFill/>
            <a:ln>
              <a:noFill/>
            </a:ln>
          </p:spPr>
          <p:txBody>
            <a:bodyPr lIns="91425" tIns="45700" rIns="91425" bIns="45700"/>
            <a:lstStyle/>
            <a:p>
              <a:pPr algn="ctr">
                <a:lnSpc>
                  <a:spcPct val="150000"/>
                </a:lnSpc>
                <a:spcBef>
                  <a:spcPts val="0"/>
                </a:spcBef>
                <a:spcAft>
                  <a:spcPts val="0"/>
                </a:spcAft>
                <a:buClr>
                  <a:srgbClr val="262626"/>
                </a:buClr>
                <a:buSzPct val="100000"/>
                <a:buFont typeface="Arial"/>
                <a:buChar char="•"/>
                <a:defRPr/>
              </a:pPr>
              <a:r>
                <a:rPr lang="en-US" sz="3200" b="1" dirty="0" err="1">
                  <a:solidFill>
                    <a:srgbClr val="262626"/>
                  </a:solidFill>
                  <a:latin typeface="標楷體" panose="03000509000000000000" pitchFamily="65" charset="-120"/>
                  <a:ea typeface="標楷體" panose="03000509000000000000" pitchFamily="65" charset="-120"/>
                  <a:cs typeface="Arial"/>
                  <a:sym typeface="Arial"/>
                </a:rPr>
                <a:t>理念課程</a:t>
              </a:r>
              <a:endParaRPr lang="en-US" sz="3200" b="1" dirty="0">
                <a:solidFill>
                  <a:srgbClr val="262626"/>
                </a:solidFill>
                <a:latin typeface="標楷體" panose="03000509000000000000" pitchFamily="65" charset="-120"/>
                <a:ea typeface="標楷體" panose="03000509000000000000" pitchFamily="65" charset="-120"/>
                <a:cs typeface="Arial"/>
                <a:sym typeface="Arial"/>
              </a:endParaRPr>
            </a:p>
            <a:p>
              <a:pPr lvl="2" algn="ctr">
                <a:lnSpc>
                  <a:spcPct val="150000"/>
                </a:lnSpc>
                <a:spcBef>
                  <a:spcPts val="1800"/>
                </a:spcBef>
                <a:spcAft>
                  <a:spcPts val="0"/>
                </a:spcAft>
                <a:buClr>
                  <a:srgbClr val="262626"/>
                </a:buClr>
                <a:buSzPct val="100000"/>
                <a:buFont typeface="Arial"/>
                <a:buChar char="•"/>
                <a:defRPr/>
              </a:pPr>
              <a:r>
                <a:rPr lang="en-US" sz="3200" b="1" dirty="0" err="1">
                  <a:solidFill>
                    <a:srgbClr val="262626"/>
                  </a:solidFill>
                  <a:latin typeface="標楷體" panose="03000509000000000000" pitchFamily="65" charset="-120"/>
                  <a:ea typeface="標楷體" panose="03000509000000000000" pitchFamily="65" charset="-120"/>
                  <a:cs typeface="Arial"/>
                  <a:sym typeface="Arial"/>
                </a:rPr>
                <a:t>正式課程</a:t>
              </a:r>
              <a:endParaRPr lang="en-US" sz="3200" b="1" dirty="0">
                <a:solidFill>
                  <a:srgbClr val="262626"/>
                </a:solidFill>
                <a:latin typeface="標楷體" panose="03000509000000000000" pitchFamily="65" charset="-120"/>
                <a:ea typeface="標楷體" panose="03000509000000000000" pitchFamily="65" charset="-120"/>
                <a:cs typeface="Arial"/>
                <a:sym typeface="Arial"/>
              </a:endParaRPr>
            </a:p>
            <a:p>
              <a:pPr lvl="4" algn="ctr">
                <a:lnSpc>
                  <a:spcPct val="150000"/>
                </a:lnSpc>
                <a:spcBef>
                  <a:spcPts val="1800"/>
                </a:spcBef>
                <a:spcAft>
                  <a:spcPts val="0"/>
                </a:spcAft>
                <a:buClr>
                  <a:srgbClr val="262626"/>
                </a:buClr>
                <a:buSzPct val="100000"/>
                <a:buFont typeface="Arial"/>
                <a:buChar char="•"/>
                <a:defRPr/>
              </a:pPr>
              <a:r>
                <a:rPr lang="en-US" sz="3200" b="1" dirty="0" err="1">
                  <a:solidFill>
                    <a:srgbClr val="262626"/>
                  </a:solidFill>
                  <a:latin typeface="標楷體" panose="03000509000000000000" pitchFamily="65" charset="-120"/>
                  <a:ea typeface="標楷體" panose="03000509000000000000" pitchFamily="65" charset="-120"/>
                  <a:cs typeface="Arial"/>
                  <a:sym typeface="Arial"/>
                </a:rPr>
                <a:t>知覺課程</a:t>
              </a:r>
              <a:endParaRPr lang="en-US" sz="3200" b="1" dirty="0">
                <a:solidFill>
                  <a:srgbClr val="262626"/>
                </a:solidFill>
                <a:latin typeface="標楷體" panose="03000509000000000000" pitchFamily="65" charset="-120"/>
                <a:ea typeface="標楷體" panose="03000509000000000000" pitchFamily="65" charset="-120"/>
                <a:cs typeface="Arial"/>
                <a:sym typeface="Arial"/>
              </a:endParaRPr>
            </a:p>
            <a:p>
              <a:pPr lvl="6" algn="ctr">
                <a:lnSpc>
                  <a:spcPct val="150000"/>
                </a:lnSpc>
                <a:spcBef>
                  <a:spcPts val="1800"/>
                </a:spcBef>
                <a:buClr>
                  <a:srgbClr val="262626"/>
                </a:buClr>
                <a:buSzPct val="100000"/>
                <a:buFont typeface="Arial"/>
                <a:buChar char="•"/>
                <a:defRPr/>
              </a:pPr>
              <a:r>
                <a:rPr lang="en-US" sz="3200" b="1" dirty="0" err="1">
                  <a:solidFill>
                    <a:srgbClr val="262626"/>
                  </a:solidFill>
                  <a:latin typeface="標楷體" panose="03000509000000000000" pitchFamily="65" charset="-120"/>
                  <a:ea typeface="標楷體" panose="03000509000000000000" pitchFamily="65" charset="-120"/>
                  <a:cs typeface="Arial"/>
                  <a:sym typeface="Arial"/>
                </a:rPr>
                <a:t>運作課程</a:t>
              </a:r>
              <a:endParaRPr lang="en-US" sz="3200" b="1" dirty="0">
                <a:solidFill>
                  <a:srgbClr val="262626"/>
                </a:solidFill>
                <a:latin typeface="標楷體" panose="03000509000000000000" pitchFamily="65" charset="-120"/>
                <a:ea typeface="標楷體" panose="03000509000000000000" pitchFamily="65" charset="-120"/>
                <a:cs typeface="Arial"/>
                <a:sym typeface="Arial"/>
              </a:endParaRPr>
            </a:p>
            <a:p>
              <a:pPr lvl="8" algn="ctr">
                <a:lnSpc>
                  <a:spcPct val="150000"/>
                </a:lnSpc>
                <a:spcBef>
                  <a:spcPts val="1800"/>
                </a:spcBef>
                <a:buClr>
                  <a:srgbClr val="262626"/>
                </a:buClr>
                <a:buSzPct val="100000"/>
                <a:buFont typeface="Arial"/>
                <a:buChar char="•"/>
                <a:defRPr/>
              </a:pPr>
              <a:r>
                <a:rPr lang="en-US" sz="3200" b="1" dirty="0" err="1">
                  <a:solidFill>
                    <a:srgbClr val="262626"/>
                  </a:solidFill>
                  <a:latin typeface="標楷體" panose="03000509000000000000" pitchFamily="65" charset="-120"/>
                  <a:ea typeface="標楷體" panose="03000509000000000000" pitchFamily="65" charset="-120"/>
                  <a:cs typeface="Arial"/>
                  <a:sym typeface="Arial"/>
                </a:rPr>
                <a:t>經驗課程</a:t>
              </a:r>
              <a:endParaRPr lang="en-US" sz="3200" b="1" dirty="0">
                <a:solidFill>
                  <a:srgbClr val="262626"/>
                </a:solidFill>
                <a:latin typeface="標楷體" panose="03000509000000000000" pitchFamily="65" charset="-120"/>
                <a:ea typeface="標楷體" panose="03000509000000000000" pitchFamily="65" charset="-120"/>
                <a:cs typeface="Arial"/>
                <a:sym typeface="Arial"/>
              </a:endParaRPr>
            </a:p>
          </p:txBody>
        </p:sp>
        <p:grpSp>
          <p:nvGrpSpPr>
            <p:cNvPr id="275462" name="Shape 638"/>
            <p:cNvGrpSpPr>
              <a:grpSpLocks/>
            </p:cNvGrpSpPr>
            <p:nvPr/>
          </p:nvGrpSpPr>
          <p:grpSpPr bwMode="auto">
            <a:xfrm rot="253044">
              <a:off x="2375771" y="2504577"/>
              <a:ext cx="2242567" cy="2662890"/>
              <a:chOff x="1473386" y="2473186"/>
              <a:chExt cx="1681925" cy="2662890"/>
            </a:xfrm>
          </p:grpSpPr>
          <p:sp>
            <p:nvSpPr>
              <p:cNvPr id="275463" name="Shape 639"/>
              <p:cNvSpPr>
                <a:spLocks noChangeArrowheads="1"/>
              </p:cNvSpPr>
              <p:nvPr/>
            </p:nvSpPr>
            <p:spPr bwMode="auto">
              <a:xfrm rot="5683826">
                <a:off x="1153460" y="2939823"/>
                <a:ext cx="2266582" cy="1444731"/>
              </a:xfrm>
              <a:custGeom>
                <a:avLst/>
                <a:gdLst>
                  <a:gd name="T0" fmla="*/ 0 w 120000"/>
                  <a:gd name="T1" fmla="*/ 0 h 120000"/>
                  <a:gd name="T2" fmla="*/ 120000 w 120000"/>
                  <a:gd name="T3" fmla="*/ 120000 h 120000"/>
                </a:gdLst>
                <a:ahLst/>
                <a:cxnLst/>
                <a:rect l="T0" t="T1" r="T2" b="T3"/>
                <a:pathLst>
                  <a:path w="120000" h="120000" extrusionOk="0">
                    <a:moveTo>
                      <a:pt x="5936" y="120000"/>
                    </a:moveTo>
                    <a:cubicBezTo>
                      <a:pt x="4664" y="120000"/>
                      <a:pt x="2968" y="119340"/>
                      <a:pt x="2120" y="118021"/>
                    </a:cubicBezTo>
                    <a:cubicBezTo>
                      <a:pt x="0" y="114725"/>
                      <a:pt x="0" y="110109"/>
                      <a:pt x="2120" y="107472"/>
                    </a:cubicBezTo>
                    <a:cubicBezTo>
                      <a:pt x="59363" y="30329"/>
                      <a:pt x="59363" y="30329"/>
                      <a:pt x="59363" y="30329"/>
                    </a:cubicBezTo>
                    <a:cubicBezTo>
                      <a:pt x="60636" y="28351"/>
                      <a:pt x="63180" y="27692"/>
                      <a:pt x="65300" y="29010"/>
                    </a:cubicBezTo>
                    <a:cubicBezTo>
                      <a:pt x="67420" y="30329"/>
                      <a:pt x="68692" y="32967"/>
                      <a:pt x="68692" y="35604"/>
                    </a:cubicBezTo>
                    <a:cubicBezTo>
                      <a:pt x="68692" y="58021"/>
                      <a:pt x="68692" y="58021"/>
                      <a:pt x="68692" y="58021"/>
                    </a:cubicBezTo>
                    <a:cubicBezTo>
                      <a:pt x="109823" y="3296"/>
                      <a:pt x="109823" y="3296"/>
                      <a:pt x="109823" y="3296"/>
                    </a:cubicBezTo>
                    <a:cubicBezTo>
                      <a:pt x="111943" y="0"/>
                      <a:pt x="115759" y="0"/>
                      <a:pt x="117879" y="3296"/>
                    </a:cubicBezTo>
                    <a:cubicBezTo>
                      <a:pt x="120000" y="5934"/>
                      <a:pt x="120000" y="10549"/>
                      <a:pt x="117879" y="13186"/>
                    </a:cubicBezTo>
                    <a:cubicBezTo>
                      <a:pt x="66996" y="81098"/>
                      <a:pt x="66996" y="81098"/>
                      <a:pt x="66996" y="81098"/>
                    </a:cubicBezTo>
                    <a:cubicBezTo>
                      <a:pt x="65300" y="83076"/>
                      <a:pt x="63180" y="83736"/>
                      <a:pt x="61060" y="82417"/>
                    </a:cubicBezTo>
                    <a:cubicBezTo>
                      <a:pt x="58939" y="81758"/>
                      <a:pt x="57667" y="79120"/>
                      <a:pt x="57667" y="75824"/>
                    </a:cubicBezTo>
                    <a:cubicBezTo>
                      <a:pt x="57667" y="54065"/>
                      <a:pt x="57667" y="54065"/>
                      <a:pt x="57667" y="54065"/>
                    </a:cubicBezTo>
                    <a:cubicBezTo>
                      <a:pt x="9752" y="118021"/>
                      <a:pt x="9752" y="118021"/>
                      <a:pt x="9752" y="118021"/>
                    </a:cubicBezTo>
                    <a:cubicBezTo>
                      <a:pt x="8904" y="119340"/>
                      <a:pt x="7208" y="120000"/>
                      <a:pt x="5936" y="120000"/>
                    </a:cubicBezTo>
                    <a:close/>
                  </a:path>
                </a:pathLst>
              </a:custGeom>
              <a:solidFill>
                <a:srgbClr val="FF9900"/>
              </a:solidFill>
              <a:ln w="9525">
                <a:noFill/>
                <a:miter lim="800000"/>
                <a:headEnd/>
                <a:tailEnd/>
              </a:ln>
            </p:spPr>
            <p:txBody>
              <a:bodyPr rot="10800000" vert="eaVert" lIns="91425" tIns="45700" rIns="91425" bIns="45700"/>
              <a:lstStyle/>
              <a:p>
                <a:endParaRPr lang="zh-TW" altLang="en-US" b="1">
                  <a:solidFill>
                    <a:srgbClr val="262626"/>
                  </a:solidFill>
                  <a:latin typeface="標楷體" pitchFamily="65" charset="-120"/>
                  <a:ea typeface="標楷體" pitchFamily="65" charset="-120"/>
                  <a:cs typeface="Arial" charset="0"/>
                  <a:sym typeface="Arial" charset="0"/>
                </a:endParaRPr>
              </a:p>
            </p:txBody>
          </p:sp>
          <p:sp>
            <p:nvSpPr>
              <p:cNvPr id="275464" name="Shape 640"/>
              <p:cNvSpPr>
                <a:spLocks noChangeArrowheads="1"/>
              </p:cNvSpPr>
              <p:nvPr/>
            </p:nvSpPr>
            <p:spPr bwMode="auto">
              <a:xfrm rot="6061516">
                <a:off x="2510104" y="4499809"/>
                <a:ext cx="632419" cy="547149"/>
              </a:xfrm>
              <a:custGeom>
                <a:avLst/>
                <a:gdLst>
                  <a:gd name="T0" fmla="*/ 0 w 120000"/>
                  <a:gd name="T1" fmla="*/ 0 h 120000"/>
                  <a:gd name="T2" fmla="*/ 120000 w 120000"/>
                  <a:gd name="T3" fmla="*/ 120000 h 120000"/>
                </a:gdLst>
                <a:ahLst/>
                <a:cxnLst/>
                <a:rect l="T0" t="T1" r="T2" b="T3"/>
                <a:pathLst>
                  <a:path w="120000" h="120000" extrusionOk="0">
                    <a:moveTo>
                      <a:pt x="88314" y="120000"/>
                    </a:moveTo>
                    <a:lnTo>
                      <a:pt x="120000" y="0"/>
                    </a:lnTo>
                    <a:lnTo>
                      <a:pt x="0" y="33506"/>
                    </a:lnTo>
                    <a:lnTo>
                      <a:pt x="88314" y="120000"/>
                    </a:lnTo>
                    <a:close/>
                  </a:path>
                </a:pathLst>
              </a:custGeom>
              <a:solidFill>
                <a:srgbClr val="FF9900"/>
              </a:solidFill>
              <a:ln w="9525">
                <a:noFill/>
                <a:miter lim="800000"/>
                <a:headEnd/>
                <a:tailEnd/>
              </a:ln>
            </p:spPr>
            <p:txBody>
              <a:bodyPr rot="10800000" vert="eaVert" lIns="91425" tIns="45700" rIns="91425" bIns="45700"/>
              <a:lstStyle/>
              <a:p>
                <a:endParaRPr lang="zh-TW" altLang="en-US" b="1">
                  <a:solidFill>
                    <a:srgbClr val="262626"/>
                  </a:solidFill>
                  <a:latin typeface="標楷體" pitchFamily="65" charset="-120"/>
                  <a:ea typeface="標楷體" pitchFamily="65" charset="-120"/>
                  <a:cs typeface="Arial" charset="0"/>
                  <a:sym typeface="Arial" charset="0"/>
                </a:endParaRPr>
              </a:p>
            </p:txBody>
          </p:sp>
        </p:grpSp>
      </p:grpSp>
      <p:sp>
        <p:nvSpPr>
          <p:cNvPr id="275458" name="Shape 641"/>
          <p:cNvSpPr txBox="1">
            <a:spLocks noChangeArrowheads="1"/>
          </p:cNvSpPr>
          <p:nvPr/>
        </p:nvSpPr>
        <p:spPr bwMode="auto">
          <a:xfrm>
            <a:off x="1357313" y="428625"/>
            <a:ext cx="6429375" cy="623888"/>
          </a:xfrm>
          <a:prstGeom prst="rect">
            <a:avLst/>
          </a:prstGeom>
          <a:noFill/>
          <a:ln w="9525">
            <a:noFill/>
            <a:miter lim="800000"/>
            <a:headEnd/>
            <a:tailEnd/>
          </a:ln>
        </p:spPr>
        <p:txBody>
          <a:bodyPr lIns="91425" tIns="45700" rIns="91425" bIns="45700" anchor="ctr"/>
          <a:lstStyle/>
          <a:p>
            <a:pPr algn="ctr">
              <a:buSzPct val="25000"/>
            </a:pPr>
            <a:r>
              <a:rPr lang="en-US" sz="4400" b="1">
                <a:solidFill>
                  <a:srgbClr val="0000FF"/>
                </a:solidFill>
                <a:latin typeface="標楷體" pitchFamily="65" charset="-120"/>
                <a:ea typeface="標楷體" pitchFamily="65" charset="-120"/>
                <a:cs typeface="Arial" charset="0"/>
                <a:sym typeface="Arial" charset="0"/>
              </a:rPr>
              <a:t>課綱轉化與實施</a:t>
            </a:r>
          </a:p>
        </p:txBody>
      </p:sp>
      <p:sp>
        <p:nvSpPr>
          <p:cNvPr id="275459" name="投影片編號版面配置區 8"/>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6E0EF9F-57B3-4830-B785-E0EE00CBBE44}" type="slidenum">
              <a:rPr lang="zh-TW" altLang="en-US" smtClean="0">
                <a:latin typeface="Arial" charset="0"/>
                <a:ea typeface="新細明體" charset="-120"/>
              </a:rPr>
              <a:pPr/>
              <a:t>55</a:t>
            </a:fld>
            <a:endParaRPr lang="en-US" altLang="zh-TW">
              <a:latin typeface="Arial" charset="0"/>
              <a:ea typeface="新細明體" charset="-120"/>
            </a:endParaRPr>
          </a:p>
        </p:txBody>
      </p:sp>
      <p:sp>
        <p:nvSpPr>
          <p:cNvPr id="275460" name="矩形 1"/>
          <p:cNvSpPr>
            <a:spLocks noChangeArrowheads="1"/>
          </p:cNvSpPr>
          <p:nvPr/>
        </p:nvSpPr>
        <p:spPr bwMode="auto">
          <a:xfrm>
            <a:off x="5794375" y="6008688"/>
            <a:ext cx="2255838" cy="369887"/>
          </a:xfrm>
          <a:prstGeom prst="rect">
            <a:avLst/>
          </a:prstGeom>
          <a:noFill/>
          <a:ln w="9525">
            <a:noFill/>
            <a:miter lim="800000"/>
            <a:headEnd/>
            <a:tailEnd/>
          </a:ln>
        </p:spPr>
        <p:txBody>
          <a:bodyPr wrap="none">
            <a:spAutoFit/>
          </a:bodyPr>
          <a:lstStyle/>
          <a:p>
            <a:pPr algn="ctr">
              <a:buSzPct val="25000"/>
            </a:pPr>
            <a:r>
              <a:rPr lang="en-US" altLang="zh-TW" b="1">
                <a:solidFill>
                  <a:srgbClr val="0000FF"/>
                </a:solidFill>
                <a:latin typeface="Times New Roman" pitchFamily="18" charset="0"/>
                <a:ea typeface="標楷體" pitchFamily="65" charset="-120"/>
                <a:cs typeface="Times New Roman" pitchFamily="18" charset="0"/>
                <a:sym typeface="Arial" charset="0"/>
              </a:rPr>
              <a:t>(Goodlad,J.I.</a:t>
            </a:r>
            <a:r>
              <a:rPr lang="zh-TW" altLang="en-US" b="1">
                <a:solidFill>
                  <a:srgbClr val="0000FF"/>
                </a:solidFill>
                <a:latin typeface="Times New Roman" pitchFamily="18" charset="0"/>
                <a:ea typeface="標楷體" pitchFamily="65" charset="-120"/>
                <a:cs typeface="Times New Roman" pitchFamily="18" charset="0"/>
                <a:sym typeface="Arial" charset="0"/>
              </a:rPr>
              <a:t>，</a:t>
            </a:r>
            <a:r>
              <a:rPr lang="en-US" altLang="zh-TW" b="1">
                <a:solidFill>
                  <a:srgbClr val="0000FF"/>
                </a:solidFill>
                <a:latin typeface="Times New Roman" pitchFamily="18" charset="0"/>
                <a:ea typeface="標楷體" pitchFamily="65" charset="-120"/>
                <a:cs typeface="Times New Roman" pitchFamily="18" charset="0"/>
                <a:sym typeface="Arial" charset="0"/>
              </a:rPr>
              <a:t>1979)</a:t>
            </a:r>
          </a:p>
        </p:txBody>
      </p:sp>
      <p:graphicFrame>
        <p:nvGraphicFramePr>
          <p:cNvPr id="2" name="資料庫圖表 1"/>
          <p:cNvGraphicFramePr/>
          <p:nvPr>
            <p:extLst>
              <p:ext uri="{D42A27DB-BD31-4B8C-83A1-F6EECF244321}">
                <p14:modId xmlns:p14="http://schemas.microsoft.com/office/powerpoint/2010/main" val="2753218176"/>
              </p:ext>
            </p:extLst>
          </p:nvPr>
        </p:nvGraphicFramePr>
        <p:xfrm>
          <a:off x="-1274859" y="1395949"/>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圓形箭號 14"/>
          <p:cNvSpPr/>
          <p:nvPr/>
        </p:nvSpPr>
        <p:spPr>
          <a:xfrm rot="936106">
            <a:off x="1374570" y="3287308"/>
            <a:ext cx="1875995" cy="1956409"/>
          </a:xfrm>
          <a:prstGeom prst="circularArrow">
            <a:avLst>
              <a:gd name="adj1" fmla="val 10980"/>
              <a:gd name="adj2" fmla="val 669444"/>
              <a:gd name="adj3" fmla="val 4500000"/>
              <a:gd name="adj4" fmla="val 10800000"/>
              <a:gd name="adj5" fmla="val 125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 name="文字方塊 2"/>
          <p:cNvSpPr txBox="1"/>
          <p:nvPr/>
        </p:nvSpPr>
        <p:spPr>
          <a:xfrm>
            <a:off x="1084015" y="5092791"/>
            <a:ext cx="1210588" cy="584775"/>
          </a:xfrm>
          <a:prstGeom prst="rect">
            <a:avLst/>
          </a:prstGeom>
          <a:noFill/>
        </p:spPr>
        <p:txBody>
          <a:bodyPr wrap="none" rtlCol="0">
            <a:spAutoFit/>
          </a:bodyPr>
          <a:lstStyle/>
          <a:p>
            <a:r>
              <a:rPr lang="zh-TW" altLang="en-US" sz="3200" dirty="0">
                <a:latin typeface="標楷體" panose="03000509000000000000" pitchFamily="65" charset="-120"/>
                <a:ea typeface="標楷體" panose="03000509000000000000" pitchFamily="65" charset="-120"/>
              </a:rPr>
              <a:t> 教室</a:t>
            </a:r>
          </a:p>
        </p:txBody>
      </p:sp>
    </p:spTree>
  </p:cSld>
  <p:clrMapOvr>
    <a:masterClrMapping/>
  </p:clrMapOvr>
  <p:transition spd="slow">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5" name="文字方塊 42"/>
          <p:cNvSpPr txBox="1">
            <a:spLocks noChangeArrowheads="1"/>
          </p:cNvSpPr>
          <p:nvPr/>
        </p:nvSpPr>
        <p:spPr bwMode="auto">
          <a:xfrm>
            <a:off x="714375" y="214313"/>
            <a:ext cx="8015288" cy="646112"/>
          </a:xfrm>
          <a:prstGeom prst="rect">
            <a:avLst/>
          </a:prstGeom>
          <a:noFill/>
          <a:ln w="9525">
            <a:noFill/>
            <a:miter lim="800000"/>
            <a:headEnd/>
            <a:tailEnd/>
          </a:ln>
        </p:spPr>
        <p:txBody>
          <a:bodyPr>
            <a:spAutoFit/>
          </a:bodyPr>
          <a:lstStyle/>
          <a:p>
            <a:pPr algn="ctr"/>
            <a:r>
              <a:rPr lang="zh-TW" altLang="en-US" sz="3600" b="1" dirty="0">
                <a:solidFill>
                  <a:srgbClr val="0000FF"/>
                </a:solidFill>
                <a:latin typeface="標楷體" pitchFamily="65" charset="-120"/>
                <a:ea typeface="標楷體" pitchFamily="65" charset="-120"/>
                <a:cs typeface="Times New Roman" pitchFamily="18" charset="0"/>
              </a:rPr>
              <a:t>國家課程研發、審議及協作機制</a:t>
            </a:r>
          </a:p>
        </p:txBody>
      </p:sp>
      <p:grpSp>
        <p:nvGrpSpPr>
          <p:cNvPr id="277506" name="群組 35"/>
          <p:cNvGrpSpPr>
            <a:grpSpLocks/>
          </p:cNvGrpSpPr>
          <p:nvPr/>
        </p:nvGrpSpPr>
        <p:grpSpPr bwMode="auto">
          <a:xfrm>
            <a:off x="285750" y="912813"/>
            <a:ext cx="8429625" cy="5735637"/>
            <a:chOff x="135783" y="428604"/>
            <a:chExt cx="8874897" cy="6092849"/>
          </a:xfrm>
        </p:grpSpPr>
        <p:sp>
          <p:nvSpPr>
            <p:cNvPr id="43" name="矩形 42"/>
            <p:cNvSpPr/>
            <p:nvPr/>
          </p:nvSpPr>
          <p:spPr>
            <a:xfrm>
              <a:off x="6500304" y="428604"/>
              <a:ext cx="2510376" cy="2143374"/>
            </a:xfrm>
            <a:prstGeom prst="rect">
              <a:avLst/>
            </a:prstGeom>
            <a:solidFill>
              <a:schemeClr val="bg1">
                <a:lumMod val="9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dirty="0">
                <a:latin typeface="Times New Roman" pitchFamily="18" charset="0"/>
                <a:ea typeface="標楷體" pitchFamily="65" charset="-120"/>
                <a:cs typeface="Times New Roman" pitchFamily="18" charset="0"/>
              </a:endParaRPr>
            </a:p>
          </p:txBody>
        </p:sp>
        <p:cxnSp>
          <p:nvCxnSpPr>
            <p:cNvPr id="44" name="直線接點 43"/>
            <p:cNvCxnSpPr>
              <a:stCxn id="73" idx="3"/>
            </p:cNvCxnSpPr>
            <p:nvPr/>
          </p:nvCxnSpPr>
          <p:spPr>
            <a:xfrm>
              <a:off x="2096283" y="3870482"/>
              <a:ext cx="2690882" cy="12985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直線接點 49"/>
            <p:cNvCxnSpPr/>
            <p:nvPr/>
          </p:nvCxnSpPr>
          <p:spPr>
            <a:xfrm rot="5400000">
              <a:off x="1893985" y="3892412"/>
              <a:ext cx="2642540" cy="16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矩形 51"/>
            <p:cNvSpPr/>
            <p:nvPr/>
          </p:nvSpPr>
          <p:spPr>
            <a:xfrm>
              <a:off x="356402" y="428604"/>
              <a:ext cx="5716035" cy="2143374"/>
            </a:xfrm>
            <a:prstGeom prst="rect">
              <a:avLst/>
            </a:prstGeom>
            <a:solidFill>
              <a:schemeClr val="bg1">
                <a:lumMod val="95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dirty="0">
                <a:latin typeface="Times New Roman" pitchFamily="18" charset="0"/>
                <a:ea typeface="標楷體" pitchFamily="65" charset="-120"/>
                <a:cs typeface="Times New Roman" pitchFamily="18" charset="0"/>
              </a:endParaRPr>
            </a:p>
          </p:txBody>
        </p:sp>
        <p:sp>
          <p:nvSpPr>
            <p:cNvPr id="54" name="矩形 53"/>
            <p:cNvSpPr/>
            <p:nvPr/>
          </p:nvSpPr>
          <p:spPr bwMode="auto">
            <a:xfrm>
              <a:off x="538970" y="1320692"/>
              <a:ext cx="2155627" cy="1146731"/>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a:lnSpc>
                  <a:spcPts val="2160"/>
                </a:lnSpc>
                <a:defRPr/>
              </a:pPr>
              <a:endParaRPr lang="en-US" altLang="zh-TW" b="1" dirty="0">
                <a:latin typeface="Times New Roman" pitchFamily="18" charset="0"/>
                <a:ea typeface="標楷體" pitchFamily="65" charset="-120"/>
                <a:cs typeface="Times New Roman" pitchFamily="18" charset="0"/>
              </a:endParaRPr>
            </a:p>
            <a:p>
              <a:pPr algn="ctr">
                <a:lnSpc>
                  <a:spcPts val="2160"/>
                </a:lnSpc>
                <a:defRPr/>
              </a:pPr>
              <a:endParaRPr lang="en-US" altLang="zh-TW" sz="1700" b="1" dirty="0">
                <a:solidFill>
                  <a:srgbClr val="C00000"/>
                </a:solidFill>
                <a:latin typeface="Times New Roman" pitchFamily="18" charset="0"/>
                <a:ea typeface="標楷體" pitchFamily="65" charset="-120"/>
                <a:cs typeface="Times New Roman" pitchFamily="18" charset="0"/>
              </a:endParaRPr>
            </a:p>
            <a:p>
              <a:pPr algn="ctr">
                <a:lnSpc>
                  <a:spcPts val="2160"/>
                </a:lnSpc>
                <a:defRPr/>
              </a:pPr>
              <a:endParaRPr lang="en-US" altLang="zh-TW" sz="1700" b="1" dirty="0">
                <a:solidFill>
                  <a:srgbClr val="C00000"/>
                </a:solidFill>
                <a:latin typeface="Times New Roman" pitchFamily="18" charset="0"/>
                <a:ea typeface="標楷體" pitchFamily="65" charset="-120"/>
                <a:cs typeface="Times New Roman" pitchFamily="18" charset="0"/>
              </a:endParaRPr>
            </a:p>
            <a:p>
              <a:pPr algn="ctr">
                <a:defRPr/>
              </a:pPr>
              <a:r>
                <a:rPr lang="zh-TW" altLang="zh-TW" sz="1700" b="1" dirty="0">
                  <a:solidFill>
                    <a:srgbClr val="C00000"/>
                  </a:solidFill>
                  <a:latin typeface="Times New Roman" pitchFamily="18" charset="0"/>
                  <a:ea typeface="標楷體" pitchFamily="65" charset="-120"/>
                  <a:cs typeface="Times New Roman" pitchFamily="18" charset="0"/>
                </a:rPr>
                <a:t>國教院</a:t>
              </a:r>
              <a:endParaRPr lang="en-US" altLang="zh-TW" sz="1700" b="1" dirty="0">
                <a:solidFill>
                  <a:srgbClr val="C00000"/>
                </a:solidFill>
                <a:latin typeface="Times New Roman" pitchFamily="18" charset="0"/>
                <a:ea typeface="標楷體" pitchFamily="65" charset="-120"/>
                <a:cs typeface="Times New Roman" pitchFamily="18" charset="0"/>
              </a:endParaRPr>
            </a:p>
            <a:p>
              <a:pPr algn="ctr">
                <a:defRPr/>
              </a:pPr>
              <a:r>
                <a:rPr lang="zh-TW" altLang="en-US" sz="1700" b="1" dirty="0">
                  <a:solidFill>
                    <a:srgbClr val="C00000"/>
                  </a:solidFill>
                  <a:latin typeface="Times New Roman" pitchFamily="18" charset="0"/>
                  <a:ea typeface="標楷體" pitchFamily="65" charset="-120"/>
                  <a:cs typeface="Times New Roman" pitchFamily="18" charset="0"/>
                </a:rPr>
                <a:t>技職司</a:t>
              </a:r>
              <a:endParaRPr lang="en-US" altLang="zh-TW" sz="1700" b="1" dirty="0">
                <a:solidFill>
                  <a:srgbClr val="C00000"/>
                </a:solidFill>
                <a:latin typeface="Times New Roman" pitchFamily="18" charset="0"/>
                <a:ea typeface="標楷體" pitchFamily="65" charset="-120"/>
                <a:cs typeface="Times New Roman" pitchFamily="18" charset="0"/>
              </a:endParaRPr>
            </a:p>
            <a:p>
              <a:pPr algn="ctr">
                <a:defRPr/>
              </a:pPr>
              <a:r>
                <a:rPr lang="zh-TW" altLang="en-US" sz="1600" b="1" dirty="0">
                  <a:latin typeface="Times New Roman" pitchFamily="18" charset="0"/>
                  <a:ea typeface="標楷體" pitchFamily="65" charset="-120"/>
                  <a:cs typeface="Times New Roman" pitchFamily="18" charset="0"/>
                </a:rPr>
                <a:t>結合學者專家及教師</a:t>
              </a:r>
              <a:endParaRPr lang="en-US" altLang="zh-TW" sz="1600" b="1" dirty="0">
                <a:latin typeface="Times New Roman" pitchFamily="18" charset="0"/>
                <a:ea typeface="標楷體" pitchFamily="65" charset="-120"/>
                <a:cs typeface="Times New Roman" pitchFamily="18" charset="0"/>
              </a:endParaRPr>
            </a:p>
            <a:p>
              <a:pPr algn="ctr">
                <a:defRPr/>
              </a:pPr>
              <a:endParaRPr lang="en-US" altLang="zh-TW" sz="1600" b="1" dirty="0">
                <a:latin typeface="Times New Roman" pitchFamily="18" charset="0"/>
                <a:ea typeface="標楷體" pitchFamily="65" charset="-120"/>
                <a:cs typeface="Times New Roman" pitchFamily="18" charset="0"/>
              </a:endParaRPr>
            </a:p>
            <a:p>
              <a:pPr algn="ctr">
                <a:lnSpc>
                  <a:spcPts val="2160"/>
                </a:lnSpc>
                <a:defRPr/>
              </a:pPr>
              <a:endParaRPr lang="zh-TW" altLang="zh-TW" sz="1700" b="1" dirty="0">
                <a:latin typeface="Times New Roman" pitchFamily="18" charset="0"/>
                <a:ea typeface="標楷體" pitchFamily="65" charset="-120"/>
                <a:cs typeface="Times New Roman" pitchFamily="18" charset="0"/>
              </a:endParaRPr>
            </a:p>
            <a:p>
              <a:pPr algn="ctr">
                <a:defRPr/>
              </a:pPr>
              <a:endParaRPr lang="zh-TW" altLang="en-US" b="1" dirty="0">
                <a:latin typeface="Times New Roman" pitchFamily="18" charset="0"/>
                <a:ea typeface="標楷體" pitchFamily="65" charset="-120"/>
                <a:cs typeface="Times New Roman" pitchFamily="18" charset="0"/>
              </a:endParaRPr>
            </a:p>
          </p:txBody>
        </p:sp>
        <p:sp>
          <p:nvSpPr>
            <p:cNvPr id="55" name="矩形 54"/>
            <p:cNvSpPr/>
            <p:nvPr/>
          </p:nvSpPr>
          <p:spPr bwMode="auto">
            <a:xfrm>
              <a:off x="3643836" y="1366225"/>
              <a:ext cx="2214359" cy="1025312"/>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a:lnSpc>
                  <a:spcPts val="2160"/>
                </a:lnSpc>
                <a:defRPr/>
              </a:pPr>
              <a:endParaRPr lang="en-US" altLang="zh-TW" sz="1600" b="1" dirty="0">
                <a:latin typeface="Times New Roman" pitchFamily="18" charset="0"/>
                <a:ea typeface="標楷體" pitchFamily="65" charset="-120"/>
                <a:cs typeface="Times New Roman" pitchFamily="18" charset="0"/>
              </a:endParaRPr>
            </a:p>
            <a:p>
              <a:pPr algn="ctr">
                <a:lnSpc>
                  <a:spcPts val="2160"/>
                </a:lnSpc>
                <a:defRPr/>
              </a:pPr>
              <a:r>
                <a:rPr lang="zh-TW" altLang="zh-TW" sz="1600" b="1" dirty="0">
                  <a:solidFill>
                    <a:srgbClr val="C00000"/>
                  </a:solidFill>
                  <a:latin typeface="Times New Roman" pitchFamily="18" charset="0"/>
                  <a:ea typeface="標楷體" pitchFamily="65" charset="-120"/>
                  <a:cs typeface="Times New Roman" pitchFamily="18" charset="0"/>
                </a:rPr>
                <a:t>國教院</a:t>
              </a:r>
              <a:r>
                <a:rPr lang="zh-TW" altLang="en-US" sz="1600" b="1" dirty="0">
                  <a:solidFill>
                    <a:srgbClr val="C00000"/>
                  </a:solidFill>
                  <a:latin typeface="Times New Roman" pitchFamily="18" charset="0"/>
                  <a:ea typeface="標楷體" pitchFamily="65" charset="-120"/>
                  <a:cs typeface="Times New Roman" pitchFamily="18" charset="0"/>
                </a:rPr>
                <a:t>  </a:t>
              </a:r>
              <a:endParaRPr lang="zh-TW" altLang="zh-TW" sz="1600" b="1" dirty="0">
                <a:solidFill>
                  <a:srgbClr val="C00000"/>
                </a:solidFill>
                <a:latin typeface="Times New Roman" pitchFamily="18" charset="0"/>
                <a:ea typeface="標楷體" pitchFamily="65" charset="-120"/>
                <a:cs typeface="Times New Roman" pitchFamily="18" charset="0"/>
              </a:endParaRPr>
            </a:p>
            <a:p>
              <a:pPr algn="ctr">
                <a:lnSpc>
                  <a:spcPts val="2160"/>
                </a:lnSpc>
                <a:defRPr/>
              </a:pPr>
              <a:r>
                <a:rPr lang="zh-TW" altLang="zh-TW" sz="1600" b="1" dirty="0">
                  <a:latin typeface="Times New Roman" pitchFamily="18" charset="0"/>
                  <a:ea typeface="標楷體" pitchFamily="65" charset="-120"/>
                  <a:cs typeface="Times New Roman" pitchFamily="18" charset="0"/>
                </a:rPr>
                <a:t>十二年國民基本教育課程研究發展會</a:t>
              </a:r>
            </a:p>
            <a:p>
              <a:pPr algn="ctr">
                <a:defRPr/>
              </a:pPr>
              <a:endParaRPr lang="zh-TW" altLang="en-US" sz="1600" b="1" dirty="0">
                <a:latin typeface="Times New Roman" pitchFamily="18" charset="0"/>
                <a:ea typeface="標楷體" pitchFamily="65" charset="-120"/>
                <a:cs typeface="Times New Roman" pitchFamily="18" charset="0"/>
              </a:endParaRPr>
            </a:p>
          </p:txBody>
        </p:sp>
        <p:sp>
          <p:nvSpPr>
            <p:cNvPr id="56" name="矩形 55"/>
            <p:cNvSpPr/>
            <p:nvPr/>
          </p:nvSpPr>
          <p:spPr bwMode="auto">
            <a:xfrm>
              <a:off x="6715910" y="1342616"/>
              <a:ext cx="2104236" cy="935934"/>
            </a:xfrm>
            <a:prstGeom prst="rect">
              <a:avLst/>
            </a:prstGeom>
            <a:ln w="28575">
              <a:solidFill>
                <a:schemeClr val="tx1"/>
              </a:solidFill>
              <a:prstDash val="solid"/>
            </a:ln>
          </p:spPr>
          <p:style>
            <a:lnRef idx="2">
              <a:schemeClr val="accent2"/>
            </a:lnRef>
            <a:fillRef idx="1">
              <a:schemeClr val="lt1"/>
            </a:fillRef>
            <a:effectRef idx="0">
              <a:schemeClr val="accent2"/>
            </a:effectRef>
            <a:fontRef idx="minor">
              <a:schemeClr val="dk1"/>
            </a:fontRef>
          </p:style>
          <p:txBody>
            <a:bodyPr anchor="ctr"/>
            <a:lstStyle/>
            <a:p>
              <a:pPr algn="ctr">
                <a:lnSpc>
                  <a:spcPts val="2160"/>
                </a:lnSpc>
                <a:defRPr/>
              </a:pPr>
              <a:endParaRPr lang="en-US" altLang="zh-TW" sz="1400" b="1" dirty="0">
                <a:latin typeface="Times New Roman" pitchFamily="18" charset="0"/>
                <a:ea typeface="標楷體" pitchFamily="65" charset="-120"/>
                <a:cs typeface="Times New Roman" pitchFamily="18" charset="0"/>
              </a:endParaRPr>
            </a:p>
            <a:p>
              <a:pPr algn="ctr">
                <a:lnSpc>
                  <a:spcPts val="2160"/>
                </a:lnSpc>
                <a:defRPr/>
              </a:pPr>
              <a:r>
                <a:rPr lang="zh-TW" altLang="zh-TW" sz="1400" b="1" dirty="0">
                  <a:solidFill>
                    <a:srgbClr val="C00000"/>
                  </a:solidFill>
                  <a:latin typeface="Times New Roman" pitchFamily="18" charset="0"/>
                  <a:ea typeface="標楷體" pitchFamily="65" charset="-120"/>
                  <a:cs typeface="Times New Roman" pitchFamily="18" charset="0"/>
                </a:rPr>
                <a:t>教育部</a:t>
              </a:r>
              <a:r>
                <a:rPr lang="zh-TW" altLang="en-US" sz="1400" b="1" dirty="0">
                  <a:solidFill>
                    <a:srgbClr val="C00000"/>
                  </a:solidFill>
                  <a:latin typeface="Times New Roman" pitchFamily="18" charset="0"/>
                  <a:ea typeface="標楷體" pitchFamily="65" charset="-120"/>
                  <a:cs typeface="Times New Roman" pitchFamily="18" charset="0"/>
                </a:rPr>
                <a:t>  </a:t>
              </a:r>
              <a:endParaRPr lang="zh-TW" altLang="zh-TW" sz="1400" b="1" dirty="0">
                <a:solidFill>
                  <a:srgbClr val="009900"/>
                </a:solidFill>
                <a:latin typeface="Times New Roman" pitchFamily="18" charset="0"/>
                <a:ea typeface="標楷體" pitchFamily="65" charset="-120"/>
                <a:cs typeface="Times New Roman" pitchFamily="18" charset="0"/>
              </a:endParaRPr>
            </a:p>
            <a:p>
              <a:pPr algn="ctr">
                <a:lnSpc>
                  <a:spcPts val="2160"/>
                </a:lnSpc>
                <a:defRPr/>
              </a:pPr>
              <a:r>
                <a:rPr lang="zh-TW" altLang="en-US" sz="1400" b="1" dirty="0">
                  <a:latin typeface="Times New Roman" pitchFamily="18" charset="0"/>
                  <a:ea typeface="標楷體" pitchFamily="65" charset="-120"/>
                  <a:cs typeface="Times New Roman" pitchFamily="18" charset="0"/>
                </a:rPr>
                <a:t>高級中等以下學校</a:t>
              </a:r>
              <a:r>
                <a:rPr lang="zh-TW" altLang="zh-TW" sz="1400" b="1" dirty="0">
                  <a:latin typeface="Times New Roman" pitchFamily="18" charset="0"/>
                  <a:ea typeface="標楷體" pitchFamily="65" charset="-120"/>
                  <a:cs typeface="Times New Roman" pitchFamily="18" charset="0"/>
                </a:rPr>
                <a:t>教育課程審議會</a:t>
              </a:r>
            </a:p>
            <a:p>
              <a:pPr algn="ctr">
                <a:defRPr/>
              </a:pPr>
              <a:endParaRPr lang="zh-TW" altLang="en-US" sz="1400" b="1" dirty="0">
                <a:latin typeface="Times New Roman" pitchFamily="18" charset="0"/>
                <a:ea typeface="標楷體" pitchFamily="65" charset="-120"/>
                <a:cs typeface="Times New Roman" pitchFamily="18" charset="0"/>
              </a:endParaRPr>
            </a:p>
          </p:txBody>
        </p:sp>
        <p:sp>
          <p:nvSpPr>
            <p:cNvPr id="57" name="矩形 56"/>
            <p:cNvSpPr/>
            <p:nvPr/>
          </p:nvSpPr>
          <p:spPr bwMode="auto">
            <a:xfrm>
              <a:off x="570335" y="836705"/>
              <a:ext cx="2144349" cy="462065"/>
            </a:xfrm>
            <a:prstGeom prst="rect">
              <a:avLst/>
            </a:prstGeom>
            <a:solidFill>
              <a:schemeClr val="bg1">
                <a:lumMod val="85000"/>
              </a:schemeClr>
            </a:solidFill>
            <a:ln>
              <a:solidFill>
                <a:srgbClr val="F8F8F8"/>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zh-TW" altLang="en-US" sz="1600" b="1" dirty="0">
                  <a:latin typeface="Times New Roman" pitchFamily="18" charset="0"/>
                  <a:ea typeface="標楷體" pitchFamily="65" charset="-120"/>
                  <a:cs typeface="Times New Roman" pitchFamily="18" charset="0"/>
                </a:rPr>
                <a:t>課程研究與發展</a:t>
              </a:r>
            </a:p>
          </p:txBody>
        </p:sp>
        <p:sp>
          <p:nvSpPr>
            <p:cNvPr id="58" name="矩形 57"/>
            <p:cNvSpPr/>
            <p:nvPr/>
          </p:nvSpPr>
          <p:spPr bwMode="auto">
            <a:xfrm>
              <a:off x="3607189" y="860314"/>
              <a:ext cx="2385016" cy="462065"/>
            </a:xfrm>
            <a:prstGeom prst="rect">
              <a:avLst/>
            </a:prstGeom>
            <a:solidFill>
              <a:schemeClr val="bg1">
                <a:lumMod val="85000"/>
              </a:schemeClr>
            </a:solidFill>
            <a:ln>
              <a:solidFill>
                <a:srgbClr val="F8F8F8"/>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zh-TW" altLang="en-US" sz="1600" b="1" dirty="0">
                  <a:latin typeface="Times New Roman" pitchFamily="18" charset="0"/>
                  <a:ea typeface="標楷體" pitchFamily="65" charset="-120"/>
                  <a:cs typeface="Times New Roman" pitchFamily="18" charset="0"/>
                </a:rPr>
                <a:t>課綱研</a:t>
              </a:r>
              <a:r>
                <a:rPr lang="zh-TW" altLang="zh-TW" sz="1600" b="1" dirty="0">
                  <a:latin typeface="Times New Roman" pitchFamily="18" charset="0"/>
                  <a:ea typeface="標楷體" pitchFamily="65" charset="-120"/>
                  <a:cs typeface="Times New Roman" pitchFamily="18" charset="0"/>
                </a:rPr>
                <a:t>議、規劃</a:t>
              </a:r>
              <a:r>
                <a:rPr lang="zh-TW" altLang="en-US" sz="1600" b="1" dirty="0">
                  <a:latin typeface="Times New Roman" pitchFamily="18" charset="0"/>
                  <a:ea typeface="標楷體" pitchFamily="65" charset="-120"/>
                  <a:cs typeface="Times New Roman" pitchFamily="18" charset="0"/>
                </a:rPr>
                <a:t>與</a:t>
              </a:r>
              <a:r>
                <a:rPr lang="zh-TW" altLang="zh-TW" sz="1600" b="1" dirty="0">
                  <a:latin typeface="Times New Roman" pitchFamily="18" charset="0"/>
                  <a:ea typeface="標楷體" pitchFamily="65" charset="-120"/>
                  <a:cs typeface="Times New Roman" pitchFamily="18" charset="0"/>
                </a:rPr>
                <a:t>統籌</a:t>
              </a:r>
            </a:p>
          </p:txBody>
        </p:sp>
        <p:sp>
          <p:nvSpPr>
            <p:cNvPr id="59" name="矩形 58"/>
            <p:cNvSpPr/>
            <p:nvPr/>
          </p:nvSpPr>
          <p:spPr bwMode="auto">
            <a:xfrm>
              <a:off x="6715910" y="836705"/>
              <a:ext cx="2070809" cy="377747"/>
            </a:xfrm>
            <a:prstGeom prst="rect">
              <a:avLst/>
            </a:prstGeom>
            <a:solidFill>
              <a:schemeClr val="bg1">
                <a:lumMod val="85000"/>
              </a:schemeClr>
            </a:solidFill>
            <a:ln>
              <a:solidFill>
                <a:srgbClr val="F8F8F8"/>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zh-TW" altLang="en-US" sz="1600" b="1" dirty="0">
                  <a:latin typeface="Times New Roman" pitchFamily="18" charset="0"/>
                  <a:ea typeface="標楷體" pitchFamily="65" charset="-120"/>
                  <a:cs typeface="Times New Roman" pitchFamily="18" charset="0"/>
                </a:rPr>
                <a:t>課程</a:t>
              </a:r>
              <a:r>
                <a:rPr lang="zh-TW" altLang="zh-TW" sz="1600" b="1" dirty="0">
                  <a:latin typeface="Times New Roman" pitchFamily="18" charset="0"/>
                  <a:ea typeface="標楷體" pitchFamily="65" charset="-120"/>
                  <a:cs typeface="Times New Roman" pitchFamily="18" charset="0"/>
                </a:rPr>
                <a:t>審議</a:t>
              </a:r>
            </a:p>
          </p:txBody>
        </p:sp>
        <p:cxnSp>
          <p:nvCxnSpPr>
            <p:cNvPr id="60" name="直線單箭頭接點 59"/>
            <p:cNvCxnSpPr/>
            <p:nvPr/>
          </p:nvCxnSpPr>
          <p:spPr bwMode="auto">
            <a:xfrm flipH="1">
              <a:off x="2828337" y="1696753"/>
              <a:ext cx="80726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61" name="直線單箭頭接點 60"/>
            <p:cNvCxnSpPr/>
            <p:nvPr/>
          </p:nvCxnSpPr>
          <p:spPr bwMode="auto">
            <a:xfrm>
              <a:off x="2828337" y="1897430"/>
              <a:ext cx="80726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63" name="直線單箭頭接點 62"/>
            <p:cNvCxnSpPr/>
            <p:nvPr/>
          </p:nvCxnSpPr>
          <p:spPr bwMode="auto">
            <a:xfrm flipH="1">
              <a:off x="5855161" y="1764208"/>
              <a:ext cx="807265"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65" name="直線單箭頭接點 64"/>
            <p:cNvCxnSpPr/>
            <p:nvPr/>
          </p:nvCxnSpPr>
          <p:spPr bwMode="auto">
            <a:xfrm>
              <a:off x="5855161" y="1961512"/>
              <a:ext cx="807265"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
          <p:nvSpPr>
            <p:cNvPr id="67" name="矩形 66"/>
            <p:cNvSpPr/>
            <p:nvPr/>
          </p:nvSpPr>
          <p:spPr bwMode="auto">
            <a:xfrm>
              <a:off x="2896862" y="883924"/>
              <a:ext cx="670214" cy="708275"/>
            </a:xfrm>
            <a:prstGeom prst="rect">
              <a:avLst/>
            </a:prstGeom>
            <a:ln>
              <a:no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altLang="zh-TW" sz="1400" b="1" dirty="0">
                <a:latin typeface="Times New Roman" pitchFamily="18" charset="0"/>
                <a:ea typeface="標楷體" pitchFamily="65" charset="-120"/>
                <a:cs typeface="Times New Roman" pitchFamily="18" charset="0"/>
              </a:endParaRPr>
            </a:p>
            <a:p>
              <a:pPr algn="ctr">
                <a:defRPr/>
              </a:pPr>
              <a:r>
                <a:rPr lang="zh-TW" altLang="zh-TW" sz="1400" b="1" dirty="0">
                  <a:latin typeface="Times New Roman" pitchFamily="18" charset="0"/>
                  <a:ea typeface="標楷體" pitchFamily="65" charset="-120"/>
                  <a:cs typeface="Times New Roman" pitchFamily="18" charset="0"/>
                </a:rPr>
                <a:t>回饋修正</a:t>
              </a:r>
            </a:p>
            <a:p>
              <a:pPr algn="ctr">
                <a:defRPr/>
              </a:pPr>
              <a:endParaRPr lang="zh-TW" altLang="en-US" sz="1400" b="1" dirty="0">
                <a:latin typeface="Times New Roman" pitchFamily="18" charset="0"/>
                <a:ea typeface="標楷體" pitchFamily="65" charset="-120"/>
                <a:cs typeface="Times New Roman" pitchFamily="18" charset="0"/>
              </a:endParaRPr>
            </a:p>
          </p:txBody>
        </p:sp>
        <p:sp>
          <p:nvSpPr>
            <p:cNvPr id="277529" name="矩形 47"/>
            <p:cNvSpPr>
              <a:spLocks noChangeArrowheads="1"/>
            </p:cNvSpPr>
            <p:nvPr/>
          </p:nvSpPr>
          <p:spPr bwMode="auto">
            <a:xfrm>
              <a:off x="2716213" y="1857872"/>
              <a:ext cx="941388" cy="784668"/>
            </a:xfrm>
            <a:prstGeom prst="rect">
              <a:avLst/>
            </a:prstGeom>
            <a:noFill/>
            <a:ln w="9525">
              <a:noFill/>
              <a:miter lim="800000"/>
              <a:headEnd/>
              <a:tailEnd/>
            </a:ln>
          </p:spPr>
          <p:txBody>
            <a:bodyPr>
              <a:spAutoFit/>
            </a:bodyPr>
            <a:lstStyle/>
            <a:p>
              <a:r>
                <a:rPr lang="zh-TW" altLang="zh-TW" sz="1400" b="1">
                  <a:latin typeface="Times New Roman" pitchFamily="18" charset="0"/>
                  <a:ea typeface="標楷體" pitchFamily="65" charset="-120"/>
                  <a:cs typeface="Times New Roman" pitchFamily="18" charset="0"/>
                </a:rPr>
                <a:t>提交課程</a:t>
              </a:r>
              <a:r>
                <a:rPr lang="zh-TW" altLang="en-US" sz="1400" b="1">
                  <a:latin typeface="Times New Roman" pitchFamily="18" charset="0"/>
                  <a:ea typeface="標楷體" pitchFamily="65" charset="-120"/>
                  <a:cs typeface="Times New Roman" pitchFamily="18" charset="0"/>
                </a:rPr>
                <a:t>文件</a:t>
              </a:r>
              <a:endParaRPr lang="zh-TW" altLang="zh-TW" sz="1400" b="1">
                <a:latin typeface="Times New Roman" pitchFamily="18" charset="0"/>
                <a:ea typeface="標楷體" pitchFamily="65" charset="-120"/>
                <a:cs typeface="Times New Roman" pitchFamily="18" charset="0"/>
              </a:endParaRPr>
            </a:p>
          </p:txBody>
        </p:sp>
        <p:sp>
          <p:nvSpPr>
            <p:cNvPr id="277530" name="矩形 48"/>
            <p:cNvSpPr>
              <a:spLocks noChangeArrowheads="1"/>
            </p:cNvSpPr>
            <p:nvPr/>
          </p:nvSpPr>
          <p:spPr bwMode="auto">
            <a:xfrm>
              <a:off x="6013052" y="2162609"/>
              <a:ext cx="724919" cy="326945"/>
            </a:xfrm>
            <a:prstGeom prst="rect">
              <a:avLst/>
            </a:prstGeom>
            <a:noFill/>
            <a:ln w="9525">
              <a:noFill/>
              <a:miter lim="800000"/>
              <a:headEnd/>
              <a:tailEnd/>
            </a:ln>
          </p:spPr>
          <p:txBody>
            <a:bodyPr wrap="none">
              <a:spAutoFit/>
            </a:bodyPr>
            <a:lstStyle/>
            <a:p>
              <a:r>
                <a:rPr lang="zh-TW" altLang="zh-TW" sz="1400" b="1" dirty="0">
                  <a:latin typeface="Times New Roman" pitchFamily="18" charset="0"/>
                  <a:ea typeface="標楷體" pitchFamily="65" charset="-120"/>
                  <a:cs typeface="Times New Roman" pitchFamily="18" charset="0"/>
                </a:rPr>
                <a:t>送審</a:t>
              </a:r>
            </a:p>
          </p:txBody>
        </p:sp>
        <p:sp>
          <p:nvSpPr>
            <p:cNvPr id="277531" name="矩形 49"/>
            <p:cNvSpPr>
              <a:spLocks noChangeArrowheads="1"/>
            </p:cNvSpPr>
            <p:nvPr/>
          </p:nvSpPr>
          <p:spPr bwMode="auto">
            <a:xfrm>
              <a:off x="6012293" y="668256"/>
              <a:ext cx="637867" cy="1013528"/>
            </a:xfrm>
            <a:prstGeom prst="rect">
              <a:avLst/>
            </a:prstGeom>
            <a:noFill/>
            <a:ln w="9525">
              <a:noFill/>
              <a:miter lim="800000"/>
              <a:headEnd/>
              <a:tailEnd/>
            </a:ln>
          </p:spPr>
          <p:txBody>
            <a:bodyPr>
              <a:spAutoFit/>
            </a:bodyPr>
            <a:lstStyle/>
            <a:p>
              <a:r>
                <a:rPr lang="zh-TW" altLang="zh-TW" sz="1400" b="1">
                  <a:latin typeface="Times New Roman" pitchFamily="18" charset="0"/>
                  <a:ea typeface="標楷體" pitchFamily="65" charset="-120"/>
                  <a:cs typeface="Times New Roman" pitchFamily="18" charset="0"/>
                </a:rPr>
                <a:t>審議回饋</a:t>
              </a:r>
            </a:p>
          </p:txBody>
        </p:sp>
        <p:sp>
          <p:nvSpPr>
            <p:cNvPr id="73" name="矩形 72"/>
            <p:cNvSpPr/>
            <p:nvPr/>
          </p:nvSpPr>
          <p:spPr bwMode="auto">
            <a:xfrm>
              <a:off x="135783" y="3101498"/>
              <a:ext cx="1960500" cy="1537968"/>
            </a:xfrm>
            <a:prstGeom prst="rect">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zh-TW" altLang="zh-TW" sz="1400" b="1" dirty="0">
                  <a:solidFill>
                    <a:schemeClr val="bg1"/>
                  </a:solidFill>
                  <a:latin typeface="Times New Roman" pitchFamily="18" charset="0"/>
                  <a:ea typeface="標楷體" pitchFamily="65" charset="-120"/>
                  <a:cs typeface="Times New Roman" pitchFamily="18" charset="0"/>
                </a:rPr>
                <a:t>師資培用與教師專業發展系統</a:t>
              </a:r>
              <a:endParaRPr lang="en-US" altLang="zh-TW" sz="1400" b="1" dirty="0">
                <a:solidFill>
                  <a:schemeClr val="bg1"/>
                </a:solidFill>
                <a:latin typeface="Times New Roman" pitchFamily="18" charset="0"/>
                <a:ea typeface="標楷體" pitchFamily="65" charset="-120"/>
                <a:cs typeface="Times New Roman" pitchFamily="18" charset="0"/>
              </a:endParaRPr>
            </a:p>
            <a:p>
              <a:pPr algn="ctr">
                <a:defRPr/>
              </a:pPr>
              <a:r>
                <a:rPr lang="en-US" altLang="zh-TW" sz="1400" b="1" dirty="0">
                  <a:solidFill>
                    <a:schemeClr val="bg1"/>
                  </a:solidFill>
                  <a:latin typeface="Times New Roman" pitchFamily="18" charset="0"/>
                  <a:ea typeface="標楷體" pitchFamily="65" charset="-120"/>
                  <a:cs typeface="Times New Roman" pitchFamily="18" charset="0"/>
                </a:rPr>
                <a:t>(</a:t>
              </a:r>
              <a:r>
                <a:rPr lang="zh-TW" altLang="en-US" sz="1400" b="1" dirty="0">
                  <a:solidFill>
                    <a:schemeClr val="bg1"/>
                  </a:solidFill>
                  <a:latin typeface="Times New Roman" pitchFamily="18" charset="0"/>
                  <a:ea typeface="標楷體" pitchFamily="65" charset="-120"/>
                  <a:cs typeface="Times New Roman" pitchFamily="18" charset="0"/>
                </a:rPr>
                <a:t>師培聯盟、教學輔導</a:t>
              </a:r>
              <a:r>
                <a:rPr lang="zh-TW" altLang="en-US" sz="1400" b="1" dirty="0" smtClean="0">
                  <a:solidFill>
                    <a:schemeClr val="bg1"/>
                  </a:solidFill>
                  <a:latin typeface="Times New Roman" pitchFamily="18" charset="0"/>
                  <a:ea typeface="標楷體" pitchFamily="65" charset="-120"/>
                  <a:cs typeface="Times New Roman" pitchFamily="18" charset="0"/>
                </a:rPr>
                <a:t>教師</a:t>
              </a:r>
              <a:r>
                <a:rPr lang="en-US" altLang="zh-TW" sz="1400" b="1" dirty="0" smtClean="0">
                  <a:solidFill>
                    <a:schemeClr val="bg1"/>
                  </a:solidFill>
                  <a:latin typeface="Times New Roman" pitchFamily="18" charset="0"/>
                  <a:ea typeface="標楷體" pitchFamily="65" charset="-120"/>
                  <a:cs typeface="Times New Roman" pitchFamily="18" charset="0"/>
                </a:rPr>
                <a:t>…)</a:t>
              </a:r>
              <a:endParaRPr lang="en-US" altLang="zh-TW" sz="1400" b="1" dirty="0">
                <a:solidFill>
                  <a:schemeClr val="bg1"/>
                </a:solidFill>
                <a:latin typeface="Times New Roman" pitchFamily="18" charset="0"/>
                <a:ea typeface="標楷體" pitchFamily="65" charset="-120"/>
                <a:cs typeface="Times New Roman" pitchFamily="18" charset="0"/>
              </a:endParaRPr>
            </a:p>
            <a:p>
              <a:pPr algn="ctr">
                <a:defRPr/>
              </a:pPr>
              <a:endParaRPr lang="zh-TW" altLang="en-US" sz="1400" b="1" dirty="0">
                <a:latin typeface="Times New Roman" pitchFamily="18" charset="0"/>
                <a:ea typeface="標楷體" pitchFamily="65" charset="-120"/>
                <a:cs typeface="Times New Roman" pitchFamily="18" charset="0"/>
              </a:endParaRPr>
            </a:p>
          </p:txBody>
        </p:sp>
        <p:sp>
          <p:nvSpPr>
            <p:cNvPr id="74" name="矩形 73"/>
            <p:cNvSpPr/>
            <p:nvPr/>
          </p:nvSpPr>
          <p:spPr bwMode="auto">
            <a:xfrm>
              <a:off x="2358686" y="5214518"/>
              <a:ext cx="2151035" cy="929189"/>
            </a:xfrm>
            <a:prstGeom prst="rect">
              <a:avLst/>
            </a:prstGeom>
            <a:solidFill>
              <a:srgbClr val="002060"/>
            </a:solidFill>
            <a:ln>
              <a:no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zh-TW" altLang="en-US" sz="1700" b="1" dirty="0">
                  <a:solidFill>
                    <a:schemeClr val="bg1"/>
                  </a:solidFill>
                  <a:latin typeface="Times New Roman" pitchFamily="18" charset="0"/>
                  <a:ea typeface="標楷體" pitchFamily="65" charset="-120"/>
                  <a:cs typeface="Times New Roman" pitchFamily="18" charset="0"/>
                </a:rPr>
                <a:t>評量與評鑑</a:t>
              </a:r>
              <a:endParaRPr lang="en-US" altLang="zh-TW" sz="1700" b="1" dirty="0">
                <a:solidFill>
                  <a:schemeClr val="bg1"/>
                </a:solidFill>
                <a:latin typeface="Times New Roman" pitchFamily="18" charset="0"/>
                <a:ea typeface="標楷體" pitchFamily="65" charset="-120"/>
                <a:cs typeface="Times New Roman" pitchFamily="18" charset="0"/>
              </a:endParaRPr>
            </a:p>
            <a:p>
              <a:pPr algn="ctr">
                <a:defRPr/>
              </a:pPr>
              <a:r>
                <a:rPr lang="en-US" altLang="zh-TW" sz="1400" b="1" dirty="0">
                  <a:solidFill>
                    <a:schemeClr val="bg1"/>
                  </a:solidFill>
                  <a:latin typeface="Times New Roman" pitchFamily="18" charset="0"/>
                  <a:ea typeface="標楷體" pitchFamily="65" charset="-120"/>
                  <a:cs typeface="Times New Roman" pitchFamily="18" charset="0"/>
                </a:rPr>
                <a:t>(</a:t>
              </a:r>
              <a:r>
                <a:rPr lang="zh-TW" altLang="en-US" sz="1400" b="1" dirty="0">
                  <a:solidFill>
                    <a:schemeClr val="bg1"/>
                  </a:solidFill>
                  <a:latin typeface="Times New Roman" pitchFamily="18" charset="0"/>
                  <a:ea typeface="標楷體" pitchFamily="65" charset="-120"/>
                  <a:cs typeface="Times New Roman" pitchFamily="18" charset="0"/>
                </a:rPr>
                <a:t>學生學力、入學考試、課程評鑑</a:t>
              </a:r>
              <a:r>
                <a:rPr lang="en-US" altLang="zh-TW" sz="1400" b="1" dirty="0">
                  <a:solidFill>
                    <a:schemeClr val="bg1"/>
                  </a:solidFill>
                  <a:latin typeface="Times New Roman" pitchFamily="18" charset="0"/>
                  <a:ea typeface="標楷體" pitchFamily="65" charset="-120"/>
                  <a:cs typeface="Times New Roman" pitchFamily="18" charset="0"/>
                </a:rPr>
                <a:t>…)</a:t>
              </a:r>
              <a:endParaRPr lang="zh-TW" altLang="en-US" sz="1400" b="1" dirty="0">
                <a:solidFill>
                  <a:schemeClr val="bg1"/>
                </a:solidFill>
                <a:latin typeface="Times New Roman" pitchFamily="18" charset="0"/>
                <a:ea typeface="標楷體" pitchFamily="65" charset="-120"/>
                <a:cs typeface="Times New Roman" pitchFamily="18" charset="0"/>
              </a:endParaRPr>
            </a:p>
          </p:txBody>
        </p:sp>
        <p:sp>
          <p:nvSpPr>
            <p:cNvPr id="277534" name="文字方塊 75"/>
            <p:cNvSpPr txBox="1">
              <a:spLocks noChangeArrowheads="1"/>
            </p:cNvSpPr>
            <p:nvPr/>
          </p:nvSpPr>
          <p:spPr bwMode="auto">
            <a:xfrm>
              <a:off x="1768376" y="428604"/>
              <a:ext cx="2471206" cy="359639"/>
            </a:xfrm>
            <a:prstGeom prst="rect">
              <a:avLst/>
            </a:prstGeom>
            <a:solidFill>
              <a:srgbClr val="002060"/>
            </a:solidFill>
            <a:ln w="9525">
              <a:noFill/>
              <a:miter lim="800000"/>
              <a:headEnd/>
              <a:tailEnd/>
            </a:ln>
          </p:spPr>
          <p:txBody>
            <a:bodyPr>
              <a:spAutoFit/>
            </a:bodyPr>
            <a:lstStyle/>
            <a:p>
              <a:r>
                <a:rPr lang="zh-TW" altLang="en-US" sz="1600" b="1" dirty="0">
                  <a:solidFill>
                    <a:schemeClr val="bg1"/>
                  </a:solidFill>
                  <a:latin typeface="Times New Roman" pitchFamily="18" charset="0"/>
                  <a:ea typeface="標楷體" pitchFamily="65" charset="-120"/>
                  <a:cs typeface="Times New Roman" pitchFamily="18" charset="0"/>
                </a:rPr>
                <a:t>課程教學研發系統</a:t>
              </a:r>
            </a:p>
          </p:txBody>
        </p:sp>
        <p:grpSp>
          <p:nvGrpSpPr>
            <p:cNvPr id="277535" name="群組 49"/>
            <p:cNvGrpSpPr>
              <a:grpSpLocks/>
            </p:cNvGrpSpPr>
            <p:nvPr/>
          </p:nvGrpSpPr>
          <p:grpSpPr bwMode="auto">
            <a:xfrm>
              <a:off x="4772004" y="3178053"/>
              <a:ext cx="1785950" cy="1751485"/>
              <a:chOff x="5214942" y="3286124"/>
              <a:chExt cx="1785950" cy="1751485"/>
            </a:xfrm>
          </p:grpSpPr>
          <p:sp>
            <p:nvSpPr>
              <p:cNvPr id="86" name="矩形 85"/>
              <p:cNvSpPr/>
              <p:nvPr/>
            </p:nvSpPr>
            <p:spPr bwMode="auto">
              <a:xfrm>
                <a:off x="5215061" y="3285456"/>
                <a:ext cx="1785008" cy="1357526"/>
              </a:xfrm>
              <a:prstGeom prst="rect">
                <a:avLst/>
              </a:prstGeom>
              <a:solidFill>
                <a:srgbClr val="002060"/>
              </a:solidFill>
              <a:ln>
                <a:solidFill>
                  <a:srgbClr val="002060"/>
                </a:solidFill>
              </a:ln>
            </p:spPr>
            <p:style>
              <a:lnRef idx="2">
                <a:schemeClr val="accent6"/>
              </a:lnRef>
              <a:fillRef idx="1">
                <a:schemeClr val="lt1"/>
              </a:fillRef>
              <a:effectRef idx="0">
                <a:schemeClr val="accent6"/>
              </a:effectRef>
              <a:fontRef idx="minor">
                <a:schemeClr val="dk1"/>
              </a:fontRef>
            </p:style>
            <p:txBody>
              <a:bodyPr anchor="ctr"/>
              <a:lstStyle/>
              <a:p>
                <a:pPr algn="ctr">
                  <a:defRPr/>
                </a:pPr>
                <a:r>
                  <a:rPr lang="zh-TW" altLang="zh-TW" sz="1400" b="1" dirty="0">
                    <a:solidFill>
                      <a:schemeClr val="bg1"/>
                    </a:solidFill>
                    <a:latin typeface="Times New Roman" pitchFamily="18" charset="0"/>
                    <a:ea typeface="標楷體" pitchFamily="65" charset="-120"/>
                    <a:cs typeface="Times New Roman" pitchFamily="18" charset="0"/>
                  </a:rPr>
                  <a:t>課程推動與</a:t>
                </a:r>
                <a:r>
                  <a:rPr lang="zh-TW" altLang="en-US" sz="1400" b="1" dirty="0">
                    <a:solidFill>
                      <a:schemeClr val="bg1"/>
                    </a:solidFill>
                    <a:latin typeface="Times New Roman" pitchFamily="18" charset="0"/>
                    <a:ea typeface="標楷體" pitchFamily="65" charset="-120"/>
                    <a:cs typeface="Times New Roman" pitchFamily="18" charset="0"/>
                  </a:rPr>
                  <a:t>教學</a:t>
                </a:r>
                <a:endParaRPr lang="en-US" altLang="zh-TW" sz="1400" b="1" dirty="0">
                  <a:solidFill>
                    <a:schemeClr val="bg1"/>
                  </a:solidFill>
                  <a:latin typeface="Times New Roman" pitchFamily="18" charset="0"/>
                  <a:ea typeface="標楷體" pitchFamily="65" charset="-120"/>
                  <a:cs typeface="Times New Roman" pitchFamily="18" charset="0"/>
                </a:endParaRPr>
              </a:p>
              <a:p>
                <a:pPr algn="ctr">
                  <a:defRPr/>
                </a:pPr>
                <a:r>
                  <a:rPr lang="zh-TW" altLang="zh-TW" sz="1400" b="1" dirty="0">
                    <a:solidFill>
                      <a:schemeClr val="bg1"/>
                    </a:solidFill>
                    <a:latin typeface="Times New Roman" pitchFamily="18" charset="0"/>
                    <a:ea typeface="標楷體" pitchFamily="65" charset="-120"/>
                    <a:cs typeface="Times New Roman" pitchFamily="18" charset="0"/>
                  </a:rPr>
                  <a:t>支持系統</a:t>
                </a:r>
                <a:endParaRPr lang="en-US" altLang="zh-TW" sz="1400" b="1" dirty="0">
                  <a:solidFill>
                    <a:schemeClr val="bg1"/>
                  </a:solidFill>
                  <a:latin typeface="Times New Roman" pitchFamily="18" charset="0"/>
                  <a:ea typeface="標楷體" pitchFamily="65" charset="-120"/>
                  <a:cs typeface="Times New Roman" pitchFamily="18" charset="0"/>
                </a:endParaRPr>
              </a:p>
              <a:p>
                <a:pPr algn="ctr">
                  <a:defRPr/>
                </a:pPr>
                <a:r>
                  <a:rPr lang="en-US" altLang="zh-TW" sz="1400" b="1" dirty="0">
                    <a:solidFill>
                      <a:schemeClr val="bg1"/>
                    </a:solidFill>
                    <a:latin typeface="Times New Roman" pitchFamily="18" charset="0"/>
                    <a:ea typeface="標楷體" pitchFamily="65" charset="-120"/>
                    <a:cs typeface="Times New Roman" pitchFamily="18" charset="0"/>
                  </a:rPr>
                  <a:t>(</a:t>
                </a:r>
                <a:r>
                  <a:rPr lang="zh-TW" altLang="en-US" sz="1400" b="1" dirty="0">
                    <a:solidFill>
                      <a:schemeClr val="bg1"/>
                    </a:solidFill>
                    <a:latin typeface="Times New Roman" pitchFamily="18" charset="0"/>
                    <a:ea typeface="標楷體" pitchFamily="65" charset="-120"/>
                    <a:cs typeface="Times New Roman" pitchFamily="18" charset="0"/>
                  </a:rPr>
                  <a:t>中央團</a:t>
                </a:r>
                <a:r>
                  <a:rPr lang="en-US" altLang="zh-TW" sz="1400" b="1" dirty="0">
                    <a:solidFill>
                      <a:schemeClr val="bg1"/>
                    </a:solidFill>
                    <a:latin typeface="Times New Roman" pitchFamily="18" charset="0"/>
                    <a:ea typeface="標楷體" pitchFamily="65" charset="-120"/>
                    <a:cs typeface="Times New Roman" pitchFamily="18" charset="0"/>
                  </a:rPr>
                  <a:t>/</a:t>
                </a:r>
                <a:r>
                  <a:rPr lang="zh-TW" altLang="en-US" sz="1400" b="1" dirty="0">
                    <a:solidFill>
                      <a:schemeClr val="bg1"/>
                    </a:solidFill>
                    <a:latin typeface="Times New Roman" pitchFamily="18" charset="0"/>
                    <a:ea typeface="標楷體" pitchFamily="65" charset="-120"/>
                    <a:cs typeface="Times New Roman" pitchFamily="18" charset="0"/>
                  </a:rPr>
                  <a:t>學科中心</a:t>
                </a:r>
                <a:r>
                  <a:rPr lang="en-US" altLang="zh-TW" sz="1400" b="1" dirty="0">
                    <a:solidFill>
                      <a:schemeClr val="bg1"/>
                    </a:solidFill>
                    <a:latin typeface="Times New Roman" pitchFamily="18" charset="0"/>
                    <a:ea typeface="標楷體" pitchFamily="65" charset="-120"/>
                    <a:cs typeface="Times New Roman" pitchFamily="18" charset="0"/>
                  </a:rPr>
                  <a:t>/</a:t>
                </a:r>
                <a:r>
                  <a:rPr lang="zh-TW" altLang="en-US" sz="1400" b="1" dirty="0">
                    <a:solidFill>
                      <a:schemeClr val="bg1"/>
                    </a:solidFill>
                    <a:latin typeface="Times New Roman" pitchFamily="18" charset="0"/>
                    <a:ea typeface="標楷體" pitchFamily="65" charset="-120"/>
                    <a:cs typeface="Times New Roman" pitchFamily="18" charset="0"/>
                  </a:rPr>
                  <a:t>群科中心</a:t>
                </a:r>
                <a:r>
                  <a:rPr lang="en-US" altLang="zh-TW" sz="1400" b="1" dirty="0">
                    <a:solidFill>
                      <a:schemeClr val="bg1"/>
                    </a:solidFill>
                    <a:latin typeface="Times New Roman" pitchFamily="18" charset="0"/>
                    <a:ea typeface="標楷體" pitchFamily="65" charset="-120"/>
                    <a:cs typeface="Times New Roman" pitchFamily="18" charset="0"/>
                  </a:rPr>
                  <a:t>..)</a:t>
                </a:r>
                <a:r>
                  <a:rPr lang="zh-TW" altLang="en-US" sz="1400" b="1" dirty="0">
                    <a:solidFill>
                      <a:schemeClr val="bg1"/>
                    </a:solidFill>
                    <a:latin typeface="Times New Roman" pitchFamily="18" charset="0"/>
                    <a:ea typeface="標楷體" pitchFamily="65" charset="-120"/>
                    <a:cs typeface="Times New Roman" pitchFamily="18" charset="0"/>
                  </a:rPr>
                  <a:t>    </a:t>
                </a:r>
                <a:endParaRPr lang="zh-TW" altLang="en-US" sz="1400" b="1" dirty="0">
                  <a:solidFill>
                    <a:srgbClr val="FF6600"/>
                  </a:solidFill>
                  <a:latin typeface="Times New Roman" pitchFamily="18" charset="0"/>
                  <a:ea typeface="標楷體" pitchFamily="65" charset="-120"/>
                  <a:cs typeface="Times New Roman" pitchFamily="18" charset="0"/>
                </a:endParaRPr>
              </a:p>
            </p:txBody>
          </p:sp>
          <p:sp>
            <p:nvSpPr>
              <p:cNvPr id="87" name="矩形 86"/>
              <p:cNvSpPr/>
              <p:nvPr/>
            </p:nvSpPr>
            <p:spPr bwMode="auto">
              <a:xfrm>
                <a:off x="5230104" y="4659845"/>
                <a:ext cx="1769965" cy="377747"/>
              </a:xfrm>
              <a:prstGeom prst="rect">
                <a:avLst/>
              </a:prstGeom>
              <a:solidFill>
                <a:schemeClr val="bg1">
                  <a:lumMod val="85000"/>
                </a:schemeClr>
              </a:solidFill>
              <a:ln>
                <a:solidFill>
                  <a:srgbClr val="00206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zh-TW" altLang="en-US" sz="1600" b="1" dirty="0">
                    <a:solidFill>
                      <a:srgbClr val="C00000"/>
                    </a:solidFill>
                    <a:latin typeface="Times New Roman" pitchFamily="18" charset="0"/>
                    <a:ea typeface="標楷體" pitchFamily="65" charset="-120"/>
                    <a:cs typeface="Times New Roman" pitchFamily="18" charset="0"/>
                  </a:rPr>
                  <a:t>國教署</a:t>
                </a:r>
                <a:endParaRPr lang="zh-TW" altLang="zh-TW" sz="1600" b="1" dirty="0">
                  <a:solidFill>
                    <a:srgbClr val="C00000"/>
                  </a:solidFill>
                  <a:latin typeface="Times New Roman" pitchFamily="18" charset="0"/>
                  <a:ea typeface="標楷體" pitchFamily="65" charset="-120"/>
                  <a:cs typeface="Times New Roman" pitchFamily="18" charset="0"/>
                </a:endParaRPr>
              </a:p>
            </p:txBody>
          </p:sp>
        </p:grpSp>
        <p:sp>
          <p:nvSpPr>
            <p:cNvPr id="79" name="矩形 78"/>
            <p:cNvSpPr/>
            <p:nvPr/>
          </p:nvSpPr>
          <p:spPr bwMode="auto">
            <a:xfrm>
              <a:off x="2367043" y="6111666"/>
              <a:ext cx="2134320" cy="409787"/>
            </a:xfrm>
            <a:prstGeom prst="rect">
              <a:avLst/>
            </a:prstGeom>
            <a:solidFill>
              <a:schemeClr val="bg1">
                <a:lumMod val="85000"/>
              </a:schemeClr>
            </a:solidFill>
            <a:ln>
              <a:solidFill>
                <a:srgbClr val="00206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zh-TW" altLang="en-US" sz="1600" b="1" dirty="0">
                  <a:solidFill>
                    <a:srgbClr val="C00000"/>
                  </a:solidFill>
                  <a:latin typeface="Times New Roman" pitchFamily="18" charset="0"/>
                  <a:ea typeface="標楷體" pitchFamily="65" charset="-120"/>
                  <a:cs typeface="Times New Roman" pitchFamily="18" charset="0"/>
                </a:rPr>
                <a:t>相關單位</a:t>
              </a:r>
              <a:endParaRPr lang="zh-TW" altLang="zh-TW" sz="1600" b="1" dirty="0">
                <a:solidFill>
                  <a:srgbClr val="C00000"/>
                </a:solidFill>
                <a:latin typeface="Times New Roman" pitchFamily="18" charset="0"/>
                <a:ea typeface="標楷體" pitchFamily="65" charset="-120"/>
                <a:cs typeface="Times New Roman" pitchFamily="18" charset="0"/>
              </a:endParaRPr>
            </a:p>
          </p:txBody>
        </p:sp>
        <p:sp>
          <p:nvSpPr>
            <p:cNvPr id="80" name="橢圓 79"/>
            <p:cNvSpPr/>
            <p:nvPr/>
          </p:nvSpPr>
          <p:spPr>
            <a:xfrm>
              <a:off x="2201578" y="3000315"/>
              <a:ext cx="2446864" cy="1929206"/>
            </a:xfrm>
            <a:prstGeom prst="ellipse">
              <a:avLst/>
            </a:prstGeom>
            <a:solidFill>
              <a:srgbClr val="42522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b="1" dirty="0">
                  <a:latin typeface="Times New Roman" pitchFamily="18" charset="0"/>
                  <a:ea typeface="標楷體" pitchFamily="65" charset="-120"/>
                  <a:cs typeface="Times New Roman" pitchFamily="18" charset="0"/>
                </a:rPr>
                <a:t>教育部 </a:t>
              </a:r>
              <a:endParaRPr lang="en-US" altLang="zh-TW" b="1" dirty="0">
                <a:solidFill>
                  <a:srgbClr val="800080"/>
                </a:solidFill>
                <a:latin typeface="Times New Roman" pitchFamily="18" charset="0"/>
                <a:ea typeface="標楷體" pitchFamily="65" charset="-120"/>
                <a:cs typeface="Times New Roman" pitchFamily="18" charset="0"/>
              </a:endParaRPr>
            </a:p>
            <a:p>
              <a:pPr algn="ctr">
                <a:defRPr/>
              </a:pPr>
              <a:endParaRPr lang="en-US" altLang="zh-TW" b="1" dirty="0">
                <a:latin typeface="Times New Roman" pitchFamily="18" charset="0"/>
                <a:ea typeface="標楷體" pitchFamily="65" charset="-120"/>
                <a:cs typeface="Times New Roman" pitchFamily="18" charset="0"/>
              </a:endParaRPr>
            </a:p>
            <a:p>
              <a:pPr algn="ctr">
                <a:defRPr/>
              </a:pPr>
              <a:endParaRPr lang="en-US" altLang="zh-TW" b="1" dirty="0">
                <a:latin typeface="Times New Roman" pitchFamily="18" charset="0"/>
                <a:ea typeface="標楷體" pitchFamily="65" charset="-120"/>
                <a:cs typeface="Times New Roman" pitchFamily="18" charset="0"/>
              </a:endParaRPr>
            </a:p>
            <a:p>
              <a:pPr algn="ctr">
                <a:defRPr/>
              </a:pPr>
              <a:endParaRPr lang="zh-TW" altLang="en-US" b="1" dirty="0">
                <a:latin typeface="Times New Roman" pitchFamily="18" charset="0"/>
                <a:ea typeface="標楷體" pitchFamily="65" charset="-120"/>
                <a:cs typeface="Times New Roman" pitchFamily="18" charset="0"/>
              </a:endParaRPr>
            </a:p>
          </p:txBody>
        </p:sp>
        <p:cxnSp>
          <p:nvCxnSpPr>
            <p:cNvPr id="81" name="直線接點 80"/>
            <p:cNvCxnSpPr>
              <a:stCxn id="52" idx="2"/>
              <a:endCxn id="73" idx="0"/>
            </p:cNvCxnSpPr>
            <p:nvPr/>
          </p:nvCxnSpPr>
          <p:spPr>
            <a:xfrm flipH="1">
              <a:off x="1115197" y="2571978"/>
              <a:ext cx="2099222" cy="5295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直線接點 81"/>
            <p:cNvCxnSpPr>
              <a:stCxn id="52" idx="2"/>
              <a:endCxn id="86" idx="0"/>
            </p:cNvCxnSpPr>
            <p:nvPr/>
          </p:nvCxnSpPr>
          <p:spPr>
            <a:xfrm rot="16200000" flipH="1">
              <a:off x="4136820" y="1649578"/>
              <a:ext cx="605407" cy="245020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直線接點 82"/>
            <p:cNvCxnSpPr>
              <a:endCxn id="74" idx="1"/>
            </p:cNvCxnSpPr>
            <p:nvPr/>
          </p:nvCxnSpPr>
          <p:spPr>
            <a:xfrm>
              <a:off x="1178709" y="4674880"/>
              <a:ext cx="1179977" cy="100507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直線接點 83"/>
            <p:cNvCxnSpPr>
              <a:stCxn id="87" idx="2"/>
              <a:endCxn id="74" idx="3"/>
            </p:cNvCxnSpPr>
            <p:nvPr/>
          </p:nvCxnSpPr>
          <p:spPr>
            <a:xfrm rot="5400000">
              <a:off x="4716135" y="4723107"/>
              <a:ext cx="750435" cy="116326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77542" name="文字方塊 84"/>
            <p:cNvSpPr txBox="1">
              <a:spLocks noChangeArrowheads="1"/>
            </p:cNvSpPr>
            <p:nvPr/>
          </p:nvSpPr>
          <p:spPr bwMode="auto">
            <a:xfrm>
              <a:off x="7000893" y="428604"/>
              <a:ext cx="1714512" cy="359639"/>
            </a:xfrm>
            <a:prstGeom prst="rect">
              <a:avLst/>
            </a:prstGeom>
            <a:solidFill>
              <a:srgbClr val="002060"/>
            </a:solidFill>
            <a:ln w="9525">
              <a:noFill/>
              <a:miter lim="800000"/>
              <a:headEnd/>
              <a:tailEnd/>
            </a:ln>
          </p:spPr>
          <p:txBody>
            <a:bodyPr>
              <a:spAutoFit/>
            </a:bodyPr>
            <a:lstStyle/>
            <a:p>
              <a:r>
                <a:rPr lang="zh-TW" altLang="en-US" sz="1600" b="1">
                  <a:solidFill>
                    <a:schemeClr val="bg1"/>
                  </a:solidFill>
                  <a:latin typeface="Times New Roman" pitchFamily="18" charset="0"/>
                  <a:ea typeface="標楷體" pitchFamily="65" charset="-120"/>
                  <a:cs typeface="Times New Roman" pitchFamily="18" charset="0"/>
                </a:rPr>
                <a:t>     課程審議</a:t>
              </a:r>
            </a:p>
          </p:txBody>
        </p:sp>
      </p:grpSp>
      <p:sp>
        <p:nvSpPr>
          <p:cNvPr id="123" name="矩形 122"/>
          <p:cNvSpPr/>
          <p:nvPr/>
        </p:nvSpPr>
        <p:spPr bwMode="auto">
          <a:xfrm>
            <a:off x="285750" y="4498975"/>
            <a:ext cx="1862138" cy="377825"/>
          </a:xfrm>
          <a:prstGeom prst="rect">
            <a:avLst/>
          </a:prstGeom>
          <a:solidFill>
            <a:schemeClr val="bg1">
              <a:lumMod val="85000"/>
            </a:schemeClr>
          </a:solidFill>
          <a:ln>
            <a:solidFill>
              <a:srgbClr val="00206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zh-TW" altLang="en-US" sz="1600" b="1" dirty="0">
                <a:solidFill>
                  <a:srgbClr val="C00000"/>
                </a:solidFill>
                <a:latin typeface="Times New Roman" pitchFamily="18" charset="0"/>
                <a:ea typeface="標楷體" pitchFamily="65" charset="-120"/>
                <a:cs typeface="Times New Roman" pitchFamily="18" charset="0"/>
              </a:rPr>
              <a:t>師資藝教司</a:t>
            </a:r>
            <a:endParaRPr lang="zh-TW" altLang="zh-TW" sz="1600" b="1" dirty="0">
              <a:solidFill>
                <a:srgbClr val="C00000"/>
              </a:solidFill>
              <a:latin typeface="Times New Roman" pitchFamily="18" charset="0"/>
              <a:ea typeface="標楷體" pitchFamily="65" charset="-120"/>
              <a:cs typeface="Times New Roman" pitchFamily="18" charset="0"/>
            </a:endParaRPr>
          </a:p>
        </p:txBody>
      </p:sp>
      <p:sp>
        <p:nvSpPr>
          <p:cNvPr id="37" name="圓角矩形 36"/>
          <p:cNvSpPr/>
          <p:nvPr/>
        </p:nvSpPr>
        <p:spPr>
          <a:xfrm>
            <a:off x="2375917" y="4076699"/>
            <a:ext cx="2124075" cy="576263"/>
          </a:xfrm>
          <a:prstGeom prst="roundRect">
            <a:avLst/>
          </a:prstGeom>
          <a:solidFill>
            <a:srgbClr val="4252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US" altLang="zh-TW" b="1" dirty="0">
              <a:latin typeface="Times New Roman" pitchFamily="18" charset="0"/>
              <a:ea typeface="標楷體" pitchFamily="65" charset="-120"/>
              <a:cs typeface="Times New Roman" pitchFamily="18" charset="0"/>
            </a:endParaRPr>
          </a:p>
          <a:p>
            <a:pPr algn="ctr">
              <a:defRPr/>
            </a:pPr>
            <a:r>
              <a:rPr lang="zh-TW" altLang="en-US" b="1" dirty="0">
                <a:latin typeface="Times New Roman" pitchFamily="18" charset="0"/>
                <a:ea typeface="標楷體" pitchFamily="65" charset="-120"/>
                <a:cs typeface="Times New Roman" pitchFamily="18" charset="0"/>
              </a:rPr>
              <a:t>中小學師資、課程、教學與評量</a:t>
            </a:r>
            <a:endParaRPr lang="en-US" altLang="zh-TW" b="1" dirty="0">
              <a:latin typeface="Times New Roman" pitchFamily="18" charset="0"/>
              <a:ea typeface="標楷體" pitchFamily="65" charset="-120"/>
              <a:cs typeface="Times New Roman" pitchFamily="18" charset="0"/>
            </a:endParaRPr>
          </a:p>
          <a:p>
            <a:pPr algn="ctr">
              <a:defRPr/>
            </a:pPr>
            <a:r>
              <a:rPr lang="zh-TW" altLang="en-US" b="1" dirty="0">
                <a:latin typeface="Times New Roman" pitchFamily="18" charset="0"/>
                <a:ea typeface="標楷體" pitchFamily="65" charset="-120"/>
                <a:cs typeface="Times New Roman" pitchFamily="18" charset="0"/>
              </a:rPr>
              <a:t>協作中心 </a:t>
            </a:r>
          </a:p>
          <a:p>
            <a:pPr algn="r">
              <a:defRPr/>
            </a:pPr>
            <a:endParaRPr lang="zh-TW" altLang="en-US" dirty="0">
              <a:latin typeface="Times New Roman" pitchFamily="18" charset="0"/>
              <a:ea typeface="標楷體" pitchFamily="65" charset="-120"/>
              <a:cs typeface="Times New Roman" pitchFamily="18" charset="0"/>
            </a:endParaRPr>
          </a:p>
        </p:txBody>
      </p:sp>
      <p:sp>
        <p:nvSpPr>
          <p:cNvPr id="277509" name="投影片編號版面配置區 38"/>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98B50E78-B890-485A-A6EA-550E6C902C33}" type="slidenum">
              <a:rPr lang="zh-TW" altLang="en-US" smtClean="0">
                <a:latin typeface="Arial" charset="0"/>
                <a:ea typeface="新細明體" charset="-120"/>
              </a:rPr>
              <a:pPr/>
              <a:t>56</a:t>
            </a:fld>
            <a:endParaRPr lang="en-US" altLang="zh-TW">
              <a:latin typeface="Arial" charset="0"/>
              <a:ea typeface="新細明體" charset="-120"/>
            </a:endParaRPr>
          </a:p>
        </p:txBody>
      </p:sp>
      <p:sp>
        <p:nvSpPr>
          <p:cNvPr id="277546" name="文字方塊 42"/>
          <p:cNvSpPr txBox="1">
            <a:spLocks noChangeArrowheads="1"/>
          </p:cNvSpPr>
          <p:nvPr/>
        </p:nvSpPr>
        <p:spPr bwMode="auto">
          <a:xfrm>
            <a:off x="4932363" y="5373688"/>
            <a:ext cx="3559175" cy="762000"/>
          </a:xfrm>
          <a:prstGeom prst="rect">
            <a:avLst/>
          </a:prstGeom>
          <a:noFill/>
          <a:ln w="9525">
            <a:noFill/>
            <a:miter lim="800000"/>
            <a:headEnd/>
            <a:tailEnd/>
          </a:ln>
        </p:spPr>
        <p:txBody>
          <a:bodyPr>
            <a:spAutoFit/>
          </a:bodyPr>
          <a:lstStyle/>
          <a:p>
            <a:pPr marL="609600" indent="-609600" algn="ctr">
              <a:spcBef>
                <a:spcPct val="20000"/>
              </a:spcBef>
            </a:pPr>
            <a:r>
              <a:rPr lang="zh-TW" altLang="en-US" sz="2000" dirty="0">
                <a:latin typeface="標楷體" pitchFamily="65" charset="-120"/>
                <a:ea typeface="標楷體" pitchFamily="65" charset="-120"/>
              </a:rPr>
              <a:t>教育部透過協作中心，</a:t>
            </a:r>
            <a:endParaRPr lang="en-US" altLang="zh-TW" sz="2000" dirty="0">
              <a:latin typeface="標楷體" pitchFamily="65" charset="-120"/>
              <a:ea typeface="標楷體" pitchFamily="65" charset="-120"/>
            </a:endParaRPr>
          </a:p>
          <a:p>
            <a:pPr marL="609600" indent="-609600" algn="ctr">
              <a:spcBef>
                <a:spcPct val="20000"/>
              </a:spcBef>
            </a:pPr>
            <a:r>
              <a:rPr lang="zh-TW" altLang="en-US" sz="2000" dirty="0">
                <a:latin typeface="標楷體" pitchFamily="65" charset="-120"/>
                <a:ea typeface="標楷體" pitchFamily="65" charset="-120"/>
              </a:rPr>
              <a:t>建置並落實完善配套措施</a:t>
            </a:r>
            <a:endParaRPr lang="zh-TW" altLang="en-US" sz="2000" dirty="0">
              <a:latin typeface="標楷體" pitchFamily="65" charset="-120"/>
              <a:ea typeface="標楷體" pitchFamily="65" charset="-120"/>
              <a:cs typeface="Times New Roman" pitchFamily="18"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圓角矩形 2"/>
          <p:cNvSpPr/>
          <p:nvPr/>
        </p:nvSpPr>
        <p:spPr>
          <a:xfrm>
            <a:off x="827584" y="1714706"/>
            <a:ext cx="864096" cy="473862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a:xfrm>
            <a:off x="0" y="-194560"/>
            <a:ext cx="8892480" cy="2031178"/>
          </a:xfrm>
        </p:spPr>
        <p:txBody>
          <a:bodyPr wrap="square" lIns="91440" tIns="45720" rIns="91440" bIns="45720" numCol="1" anchorCtr="0" compatLnSpc="1">
            <a:prstTxWarp prst="textNoShape">
              <a:avLst/>
            </a:prstTxWarp>
            <a:normAutofit/>
          </a:bodyPr>
          <a:lstStyle/>
          <a:p>
            <a:pPr algn="ctr" eaLnBrk="1" hangingPunct="1">
              <a:tabLst>
                <a:tab pos="2422525" algn="l"/>
              </a:tabLst>
            </a:pPr>
            <a:r>
              <a:rPr lang="zh-TW" altLang="en-US" sz="3200" b="1" cap="none" dirty="0">
                <a:solidFill>
                  <a:srgbClr val="0000FF"/>
                </a:solidFill>
                <a:latin typeface="標楷體" pitchFamily="65" charset="-120"/>
                <a:ea typeface="標楷體" pitchFamily="65" charset="-120"/>
              </a:rPr>
              <a:t>  教育部國民及學前教育署面對新課綱的作為</a:t>
            </a:r>
            <a:r>
              <a:rPr lang="en-US" altLang="zh-TW" sz="3600" b="1" cap="none" dirty="0">
                <a:solidFill>
                  <a:srgbClr val="0000FF"/>
                </a:solidFill>
                <a:latin typeface="標楷體" pitchFamily="65" charset="-120"/>
                <a:ea typeface="標楷體" pitchFamily="65" charset="-120"/>
              </a:rPr>
              <a:t>-1</a:t>
            </a:r>
            <a:br>
              <a:rPr lang="en-US" altLang="zh-TW" sz="3600" b="1" cap="none" dirty="0">
                <a:solidFill>
                  <a:srgbClr val="0000FF"/>
                </a:solidFill>
                <a:latin typeface="標楷體" pitchFamily="65" charset="-120"/>
                <a:ea typeface="標楷體" pitchFamily="65" charset="-120"/>
              </a:rPr>
            </a:br>
            <a:r>
              <a:rPr lang="en-US" altLang="zh-TW" sz="3600" b="1" cap="none" dirty="0">
                <a:solidFill>
                  <a:srgbClr val="0000FF"/>
                </a:solidFill>
                <a:latin typeface="標楷體" pitchFamily="65" charset="-120"/>
                <a:ea typeface="標楷體" pitchFamily="65" charset="-120"/>
              </a:rPr>
              <a:t>---</a:t>
            </a:r>
            <a:r>
              <a:rPr lang="zh-TW" altLang="en-US" sz="3600" b="1" cap="none" dirty="0">
                <a:solidFill>
                  <a:srgbClr val="C00000"/>
                </a:solidFill>
                <a:latin typeface="標楷體" panose="03000509000000000000" pitchFamily="65" charset="-120"/>
                <a:ea typeface="標楷體" panose="03000509000000000000" pitchFamily="65" charset="-120"/>
              </a:rPr>
              <a:t>制度、法令與行政的整備</a:t>
            </a:r>
            <a:r>
              <a:rPr lang="en-US" altLang="zh-TW" sz="3600" b="1" cap="none" dirty="0">
                <a:solidFill>
                  <a:srgbClr val="0000FF"/>
                </a:solidFill>
                <a:latin typeface="標楷體" pitchFamily="65" charset="-120"/>
                <a:ea typeface="標楷體" pitchFamily="65" charset="-120"/>
              </a:rPr>
              <a:t/>
            </a:r>
            <a:br>
              <a:rPr lang="en-US" altLang="zh-TW" sz="3600" b="1" cap="none" dirty="0">
                <a:solidFill>
                  <a:srgbClr val="0000FF"/>
                </a:solidFill>
                <a:latin typeface="標楷體" pitchFamily="65" charset="-120"/>
                <a:ea typeface="標楷體" pitchFamily="65" charset="-120"/>
              </a:rPr>
            </a:br>
            <a:endParaRPr lang="zh-TW" altLang="en-US" sz="3600" b="1" cap="none" dirty="0">
              <a:solidFill>
                <a:srgbClr val="0000FF"/>
              </a:solidFill>
              <a:latin typeface="標楷體" pitchFamily="65" charset="-120"/>
              <a:ea typeface="標楷體" pitchFamily="65" charset="-120"/>
            </a:endParaRPr>
          </a:p>
        </p:txBody>
      </p:sp>
      <p:sp>
        <p:nvSpPr>
          <p:cNvPr id="281602" name="投影片編號版面配置區 2"/>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F60FCE03-25CC-4C21-B37F-DBAA335BA8E5}" type="slidenum">
              <a:rPr lang="zh-TW" altLang="en-US" smtClean="0">
                <a:latin typeface="Arial" charset="0"/>
                <a:ea typeface="新細明體" charset="-120"/>
              </a:rPr>
              <a:pPr/>
              <a:t>57</a:t>
            </a:fld>
            <a:endParaRPr lang="en-US" altLang="zh-TW">
              <a:latin typeface="Arial" charset="0"/>
              <a:ea typeface="新細明體" charset="-120"/>
            </a:endParaRPr>
          </a:p>
        </p:txBody>
      </p:sp>
      <p:sp>
        <p:nvSpPr>
          <p:cNvPr id="281610" name="Rectangle 10"/>
          <p:cNvSpPr>
            <a:spLocks noChangeArrowheads="1"/>
          </p:cNvSpPr>
          <p:nvPr/>
        </p:nvSpPr>
        <p:spPr bwMode="auto">
          <a:xfrm>
            <a:off x="971550" y="1916113"/>
            <a:ext cx="431800" cy="4358116"/>
          </a:xfrm>
          <a:prstGeom prst="rect">
            <a:avLst/>
          </a:prstGeom>
          <a:noFill/>
          <a:ln w="9525">
            <a:noFill/>
            <a:miter lim="800000"/>
            <a:headEnd/>
            <a:tailEnd/>
          </a:ln>
          <a:effectLst/>
        </p:spPr>
        <p:txBody>
          <a:bodyPr>
            <a:spAutoFit/>
          </a:bodyPr>
          <a:lstStyle/>
          <a:p>
            <a:pPr>
              <a:lnSpc>
                <a:spcPct val="90000"/>
              </a:lnSpc>
              <a:spcAft>
                <a:spcPct val="35000"/>
              </a:spcAft>
            </a:pPr>
            <a:r>
              <a:rPr lang="zh-TW" altLang="en-US" sz="2200" b="1" dirty="0">
                <a:solidFill>
                  <a:srgbClr val="17375E"/>
                </a:solidFill>
                <a:latin typeface="標楷體" panose="03000509000000000000" pitchFamily="65" charset="-120"/>
                <a:ea typeface="標楷體" panose="03000509000000000000" pitchFamily="65" charset="-120"/>
              </a:rPr>
              <a:t>設立專責組織運作配套工作小組</a:t>
            </a:r>
          </a:p>
        </p:txBody>
      </p:sp>
      <p:sp>
        <p:nvSpPr>
          <p:cNvPr id="4" name="圓角矩形 3"/>
          <p:cNvSpPr/>
          <p:nvPr/>
        </p:nvSpPr>
        <p:spPr>
          <a:xfrm>
            <a:off x="2220007" y="1628081"/>
            <a:ext cx="5400600" cy="57606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1435100" lvl="0" indent="-1435100" defTabSz="1422400">
              <a:lnSpc>
                <a:spcPct val="90000"/>
              </a:lnSpc>
              <a:spcAft>
                <a:spcPct val="35000"/>
              </a:spcAft>
              <a:tabLst>
                <a:tab pos="1524000" algn="l"/>
              </a:tabLst>
              <a:defRPr/>
            </a:pPr>
            <a:r>
              <a:rPr lang="zh-TW" altLang="zh-TW" sz="2400" b="1" dirty="0">
                <a:solidFill>
                  <a:prstClr val="black"/>
                </a:solidFill>
                <a:latin typeface="標楷體" pitchFamily="65" charset="-120"/>
                <a:ea typeface="標楷體" pitchFamily="65" charset="-120"/>
              </a:rPr>
              <a:t>籌劃課程計畫發展與實施輔導措施</a:t>
            </a:r>
            <a:endParaRPr lang="zh-TW" altLang="en-US" sz="2400" b="1" kern="0" dirty="0">
              <a:solidFill>
                <a:srgbClr val="1F497D">
                  <a:lumMod val="75000"/>
                </a:srgbClr>
              </a:solidFill>
              <a:latin typeface="標楷體" pitchFamily="65" charset="-120"/>
              <a:ea typeface="標楷體" pitchFamily="65" charset="-120"/>
            </a:endParaRPr>
          </a:p>
        </p:txBody>
      </p:sp>
      <p:sp>
        <p:nvSpPr>
          <p:cNvPr id="5" name="圓角矩形 4"/>
          <p:cNvSpPr/>
          <p:nvPr/>
        </p:nvSpPr>
        <p:spPr>
          <a:xfrm>
            <a:off x="2217154" y="2351416"/>
            <a:ext cx="5400600" cy="6274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422400">
              <a:lnSpc>
                <a:spcPct val="90000"/>
              </a:lnSpc>
              <a:spcAft>
                <a:spcPct val="35000"/>
              </a:spcAft>
              <a:defRPr/>
            </a:pPr>
            <a:r>
              <a:rPr lang="zh-TW" altLang="en-US" sz="2400" b="1" kern="0" dirty="0">
                <a:solidFill>
                  <a:schemeClr val="tx1"/>
                </a:solidFill>
                <a:latin typeface="標楷體" panose="03000509000000000000" pitchFamily="65" charset="-120"/>
                <a:ea typeface="標楷體" panose="03000509000000000000" pitchFamily="65" charset="-120"/>
              </a:rPr>
              <a:t>建立十二年國教課程評鑑機制</a:t>
            </a:r>
          </a:p>
        </p:txBody>
      </p:sp>
      <p:sp>
        <p:nvSpPr>
          <p:cNvPr id="6" name="圓角矩形 5"/>
          <p:cNvSpPr/>
          <p:nvPr/>
        </p:nvSpPr>
        <p:spPr>
          <a:xfrm>
            <a:off x="2205641" y="3106173"/>
            <a:ext cx="5400600" cy="554732"/>
          </a:xfrm>
          <a:prstGeom prst="roundRect">
            <a:avLst/>
          </a:prstGeom>
          <a:solidFill>
            <a:srgbClr val="66FF33"/>
          </a:solidFill>
        </p:spPr>
        <p:style>
          <a:lnRef idx="1">
            <a:schemeClr val="accent4"/>
          </a:lnRef>
          <a:fillRef idx="2">
            <a:schemeClr val="accent4"/>
          </a:fillRef>
          <a:effectRef idx="1">
            <a:schemeClr val="accent4"/>
          </a:effectRef>
          <a:fontRef idx="minor">
            <a:schemeClr val="dk1"/>
          </a:fontRef>
        </p:style>
        <p:txBody>
          <a:bodyPr rtlCol="0" anchor="ctr"/>
          <a:lstStyle/>
          <a:p>
            <a:r>
              <a:rPr lang="zh-TW" altLang="en-US" kern="0" dirty="0">
                <a:solidFill>
                  <a:srgbClr val="1F497D">
                    <a:lumMod val="75000"/>
                  </a:srgbClr>
                </a:solidFill>
                <a:latin typeface="標楷體" panose="03000509000000000000" pitchFamily="65" charset="-120"/>
                <a:ea typeface="標楷體" panose="03000509000000000000" pitchFamily="65" charset="-120"/>
              </a:rPr>
              <a:t> </a:t>
            </a:r>
            <a:r>
              <a:rPr lang="zh-TW" altLang="en-US" sz="2400" b="1" kern="0" dirty="0">
                <a:solidFill>
                  <a:schemeClr val="tx1"/>
                </a:solidFill>
                <a:latin typeface="標楷體" panose="03000509000000000000" pitchFamily="65" charset="-120"/>
                <a:ea typeface="標楷體" panose="03000509000000000000" pitchFamily="65" charset="-120"/>
              </a:rPr>
              <a:t>修訂教科書審定辦法</a:t>
            </a:r>
            <a:endParaRPr lang="zh-TW" altLang="en-US" sz="2400" b="1" dirty="0">
              <a:solidFill>
                <a:schemeClr val="tx1"/>
              </a:solidFill>
            </a:endParaRPr>
          </a:p>
        </p:txBody>
      </p:sp>
      <p:sp>
        <p:nvSpPr>
          <p:cNvPr id="7" name="圓角矩形 6"/>
          <p:cNvSpPr/>
          <p:nvPr/>
        </p:nvSpPr>
        <p:spPr>
          <a:xfrm>
            <a:off x="2245159" y="3786488"/>
            <a:ext cx="5400600" cy="698748"/>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422400">
              <a:lnSpc>
                <a:spcPct val="90000"/>
              </a:lnSpc>
              <a:spcAft>
                <a:spcPct val="35000"/>
              </a:spcAft>
              <a:defRPr/>
            </a:pPr>
            <a:r>
              <a:rPr lang="zh-TW" altLang="en-US" sz="2400" b="1" kern="0" dirty="0">
                <a:solidFill>
                  <a:schemeClr val="tx1"/>
                </a:solidFill>
                <a:latin typeface="標楷體" panose="03000509000000000000" pitchFamily="65" charset="-120"/>
                <a:ea typeface="標楷體" panose="03000509000000000000" pitchFamily="65" charset="-120"/>
              </a:rPr>
              <a:t>研議輔導團隊組織定位與功能</a:t>
            </a:r>
          </a:p>
        </p:txBody>
      </p:sp>
      <p:sp>
        <p:nvSpPr>
          <p:cNvPr id="8" name="圓角矩形 7"/>
          <p:cNvSpPr/>
          <p:nvPr/>
        </p:nvSpPr>
        <p:spPr>
          <a:xfrm>
            <a:off x="2260925" y="4638026"/>
            <a:ext cx="5400600" cy="620479"/>
          </a:xfrm>
          <a:prstGeom prst="roundRect">
            <a:avLst/>
          </a:prstGeom>
          <a:solidFill>
            <a:srgbClr val="CC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422400">
              <a:lnSpc>
                <a:spcPct val="90000"/>
              </a:lnSpc>
              <a:spcAft>
                <a:spcPct val="35000"/>
              </a:spcAft>
              <a:defRPr/>
            </a:pPr>
            <a:r>
              <a:rPr lang="zh-TW" altLang="en-US" sz="2400" b="1" kern="0" dirty="0">
                <a:solidFill>
                  <a:schemeClr val="tx1"/>
                </a:solidFill>
                <a:latin typeface="標楷體" pitchFamily="65" charset="-120"/>
                <a:ea typeface="標楷體" pitchFamily="65" charset="-120"/>
              </a:rPr>
              <a:t>修訂國民中小學生成績評量準則</a:t>
            </a:r>
          </a:p>
        </p:txBody>
      </p:sp>
      <p:sp>
        <p:nvSpPr>
          <p:cNvPr id="9" name="圓角矩形 8"/>
          <p:cNvSpPr/>
          <p:nvPr/>
        </p:nvSpPr>
        <p:spPr>
          <a:xfrm>
            <a:off x="2220007" y="6160765"/>
            <a:ext cx="5400600" cy="617427"/>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422400">
              <a:lnSpc>
                <a:spcPct val="90000"/>
              </a:lnSpc>
              <a:spcAft>
                <a:spcPct val="35000"/>
              </a:spcAft>
              <a:defRPr/>
            </a:pPr>
            <a:r>
              <a:rPr lang="zh-TW" altLang="en-US" sz="2400" b="1" kern="0" dirty="0">
                <a:solidFill>
                  <a:schemeClr val="tx1"/>
                </a:solidFill>
                <a:latin typeface="標楷體" panose="03000509000000000000" pitchFamily="65" charset="-120"/>
                <a:ea typeface="標楷體" panose="03000509000000000000" pitchFamily="65" charset="-120"/>
              </a:rPr>
              <a:t>建置整合課程與教學資源平臺</a:t>
            </a:r>
          </a:p>
        </p:txBody>
      </p:sp>
      <p:cxnSp>
        <p:nvCxnSpPr>
          <p:cNvPr id="11" name="直線接點 10"/>
          <p:cNvCxnSpPr>
            <a:endCxn id="4" idx="1"/>
          </p:cNvCxnSpPr>
          <p:nvPr/>
        </p:nvCxnSpPr>
        <p:spPr>
          <a:xfrm>
            <a:off x="1989385" y="1916113"/>
            <a:ext cx="230622" cy="0"/>
          </a:xfrm>
          <a:prstGeom prst="line">
            <a:avLst/>
          </a:prstGeom>
        </p:spPr>
        <p:style>
          <a:lnRef idx="2">
            <a:schemeClr val="dk1"/>
          </a:lnRef>
          <a:fillRef idx="0">
            <a:schemeClr val="dk1"/>
          </a:fillRef>
          <a:effectRef idx="1">
            <a:schemeClr val="dk1"/>
          </a:effectRef>
          <a:fontRef idx="minor">
            <a:schemeClr val="tx1"/>
          </a:fontRef>
        </p:style>
      </p:cxnSp>
      <p:cxnSp>
        <p:nvCxnSpPr>
          <p:cNvPr id="15" name="直線接點 14"/>
          <p:cNvCxnSpPr/>
          <p:nvPr/>
        </p:nvCxnSpPr>
        <p:spPr>
          <a:xfrm>
            <a:off x="1979712" y="1916113"/>
            <a:ext cx="0" cy="4537222"/>
          </a:xfrm>
          <a:prstGeom prst="line">
            <a:avLst/>
          </a:prstGeom>
        </p:spPr>
        <p:style>
          <a:lnRef idx="2">
            <a:schemeClr val="dk1"/>
          </a:lnRef>
          <a:fillRef idx="0">
            <a:schemeClr val="dk1"/>
          </a:fillRef>
          <a:effectRef idx="1">
            <a:schemeClr val="dk1"/>
          </a:effectRef>
          <a:fontRef idx="minor">
            <a:schemeClr val="tx1"/>
          </a:fontRef>
        </p:style>
      </p:cxnSp>
      <p:cxnSp>
        <p:nvCxnSpPr>
          <p:cNvPr id="17" name="直線接點 16"/>
          <p:cNvCxnSpPr>
            <a:endCxn id="9" idx="1"/>
          </p:cNvCxnSpPr>
          <p:nvPr/>
        </p:nvCxnSpPr>
        <p:spPr>
          <a:xfrm>
            <a:off x="1984692" y="6455070"/>
            <a:ext cx="235315" cy="14409"/>
          </a:xfrm>
          <a:prstGeom prst="line">
            <a:avLst/>
          </a:prstGeom>
        </p:spPr>
        <p:style>
          <a:lnRef idx="2">
            <a:schemeClr val="dk1"/>
          </a:lnRef>
          <a:fillRef idx="0">
            <a:schemeClr val="dk1"/>
          </a:fillRef>
          <a:effectRef idx="1">
            <a:schemeClr val="dk1"/>
          </a:effectRef>
          <a:fontRef idx="minor">
            <a:schemeClr val="tx1"/>
          </a:fontRef>
        </p:style>
      </p:cxnSp>
      <p:cxnSp>
        <p:nvCxnSpPr>
          <p:cNvPr id="19" name="直線單箭頭接點 18"/>
          <p:cNvCxnSpPr/>
          <p:nvPr/>
        </p:nvCxnSpPr>
        <p:spPr>
          <a:xfrm>
            <a:off x="1691680" y="3932337"/>
            <a:ext cx="28803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圓角矩形 20"/>
          <p:cNvSpPr/>
          <p:nvPr/>
        </p:nvSpPr>
        <p:spPr>
          <a:xfrm>
            <a:off x="2260925" y="5411296"/>
            <a:ext cx="5345316" cy="60151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defTabSz="1422400">
              <a:lnSpc>
                <a:spcPct val="90000"/>
              </a:lnSpc>
              <a:spcAft>
                <a:spcPct val="35000"/>
              </a:spcAft>
              <a:defRPr/>
            </a:pPr>
            <a:r>
              <a:rPr lang="zh-TW" altLang="en-US" sz="2400" b="1" kern="0" dirty="0">
                <a:solidFill>
                  <a:schemeClr val="tx1"/>
                </a:solidFill>
                <a:latin typeface="標楷體" panose="03000509000000000000" pitchFamily="65" charset="-120"/>
                <a:ea typeface="標楷體" panose="03000509000000000000" pitchFamily="65" charset="-120"/>
              </a:rPr>
              <a:t>研議區域共聘師資措施</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片 16"/>
          <p:cNvPicPr>
            <a:picLocks noChangeAspect="1"/>
          </p:cNvPicPr>
          <p:nvPr/>
        </p:nvPicPr>
        <p:blipFill>
          <a:blip r:embed="rId2" cstate="print"/>
          <a:stretch>
            <a:fillRect/>
          </a:stretch>
        </p:blipFill>
        <p:spPr>
          <a:xfrm>
            <a:off x="1032919" y="5882055"/>
            <a:ext cx="6096528" cy="786452"/>
          </a:xfrm>
          <a:prstGeom prst="rect">
            <a:avLst/>
          </a:prstGeom>
        </p:spPr>
      </p:pic>
      <p:pic>
        <p:nvPicPr>
          <p:cNvPr id="16" name="圖片 15"/>
          <p:cNvPicPr>
            <a:picLocks noChangeAspect="1"/>
          </p:cNvPicPr>
          <p:nvPr/>
        </p:nvPicPr>
        <p:blipFill>
          <a:blip r:embed="rId2" cstate="print"/>
          <a:stretch>
            <a:fillRect/>
          </a:stretch>
        </p:blipFill>
        <p:spPr>
          <a:xfrm>
            <a:off x="1032919" y="4820278"/>
            <a:ext cx="6096528" cy="786452"/>
          </a:xfrm>
          <a:prstGeom prst="rect">
            <a:avLst/>
          </a:prstGeom>
        </p:spPr>
      </p:pic>
      <p:pic>
        <p:nvPicPr>
          <p:cNvPr id="15" name="圖片 14"/>
          <p:cNvPicPr>
            <a:picLocks noChangeAspect="1"/>
          </p:cNvPicPr>
          <p:nvPr/>
        </p:nvPicPr>
        <p:blipFill>
          <a:blip r:embed="rId2" cstate="print"/>
          <a:stretch>
            <a:fillRect/>
          </a:stretch>
        </p:blipFill>
        <p:spPr>
          <a:xfrm>
            <a:off x="1032919" y="3758501"/>
            <a:ext cx="6096528" cy="786452"/>
          </a:xfrm>
          <a:prstGeom prst="rect">
            <a:avLst/>
          </a:prstGeom>
        </p:spPr>
      </p:pic>
      <p:pic>
        <p:nvPicPr>
          <p:cNvPr id="14" name="圖片 13"/>
          <p:cNvPicPr>
            <a:picLocks noChangeAspect="1"/>
          </p:cNvPicPr>
          <p:nvPr/>
        </p:nvPicPr>
        <p:blipFill>
          <a:blip r:embed="rId2" cstate="print"/>
          <a:stretch>
            <a:fillRect/>
          </a:stretch>
        </p:blipFill>
        <p:spPr>
          <a:xfrm>
            <a:off x="995813" y="2723908"/>
            <a:ext cx="6096528" cy="786452"/>
          </a:xfrm>
          <a:prstGeom prst="rect">
            <a:avLst/>
          </a:prstGeom>
        </p:spPr>
      </p:pic>
      <p:pic>
        <p:nvPicPr>
          <p:cNvPr id="5" name="圖片 4"/>
          <p:cNvPicPr>
            <a:picLocks noChangeAspect="1"/>
          </p:cNvPicPr>
          <p:nvPr/>
        </p:nvPicPr>
        <p:blipFill>
          <a:blip r:embed="rId3" cstate="print"/>
          <a:stretch>
            <a:fillRect/>
          </a:stretch>
        </p:blipFill>
        <p:spPr>
          <a:xfrm>
            <a:off x="971600" y="1705083"/>
            <a:ext cx="6096528" cy="786452"/>
          </a:xfrm>
          <a:prstGeom prst="rect">
            <a:avLst/>
          </a:prstGeom>
        </p:spPr>
      </p:pic>
      <p:sp>
        <p:nvSpPr>
          <p:cNvPr id="2" name="標題 1"/>
          <p:cNvSpPr>
            <a:spLocks noGrp="1"/>
          </p:cNvSpPr>
          <p:nvPr>
            <p:ph type="title"/>
          </p:nvPr>
        </p:nvSpPr>
        <p:spPr>
          <a:xfrm>
            <a:off x="388280" y="260648"/>
            <a:ext cx="8315846" cy="1074847"/>
          </a:xfrm>
        </p:spPr>
        <p:txBody>
          <a:bodyPr>
            <a:noAutofit/>
          </a:bodyPr>
          <a:lstStyle/>
          <a:p>
            <a:pPr algn="ctr" eaLnBrk="1" fontAlgn="auto" hangingPunct="1">
              <a:spcAft>
                <a:spcPts val="0"/>
              </a:spcAft>
              <a:defRPr/>
            </a:pPr>
            <a:r>
              <a:rPr lang="zh-TW" altLang="en-US" sz="2900" b="1" cap="none" dirty="0">
                <a:solidFill>
                  <a:srgbClr val="0000FF"/>
                </a:solidFill>
                <a:latin typeface="標楷體" pitchFamily="65" charset="-120"/>
                <a:ea typeface="標楷體" pitchFamily="65" charset="-120"/>
              </a:rPr>
              <a:t>教育部國民及學前教育署面對新課綱的作為</a:t>
            </a:r>
            <a:r>
              <a:rPr lang="en-US" altLang="zh-TW" sz="3200" b="1" cap="none" dirty="0">
                <a:solidFill>
                  <a:srgbClr val="0000FF"/>
                </a:solidFill>
                <a:latin typeface="標楷體" pitchFamily="65" charset="-120"/>
                <a:ea typeface="標楷體" pitchFamily="65" charset="-120"/>
              </a:rPr>
              <a:t>-2</a:t>
            </a:r>
            <a:r>
              <a:rPr lang="zh-TW" altLang="en-US" sz="3200" b="1" dirty="0">
                <a:solidFill>
                  <a:srgbClr val="0000FF"/>
                </a:solidFill>
                <a:latin typeface="標楷體" panose="03000509000000000000" pitchFamily="65" charset="-120"/>
                <a:ea typeface="標楷體" panose="03000509000000000000" pitchFamily="65" charset="-120"/>
              </a:rPr>
              <a:t/>
            </a:r>
            <a:br>
              <a:rPr lang="zh-TW" altLang="en-US" sz="3200" b="1" dirty="0">
                <a:solidFill>
                  <a:srgbClr val="0000FF"/>
                </a:solidFill>
                <a:latin typeface="標楷體" panose="03000509000000000000" pitchFamily="65" charset="-120"/>
                <a:ea typeface="標楷體" panose="03000509000000000000" pitchFamily="65" charset="-120"/>
              </a:rPr>
            </a:br>
            <a:r>
              <a:rPr lang="en-US" altLang="zh-TW" sz="3200" b="1" dirty="0">
                <a:solidFill>
                  <a:srgbClr val="0000FF"/>
                </a:solidFill>
                <a:latin typeface="標楷體" panose="03000509000000000000" pitchFamily="65" charset="-120"/>
                <a:ea typeface="標楷體" panose="03000509000000000000" pitchFamily="65" charset="-120"/>
              </a:rPr>
              <a:t>---</a:t>
            </a:r>
            <a:r>
              <a:rPr lang="zh-TW" altLang="en-US" sz="3200" b="1" dirty="0">
                <a:solidFill>
                  <a:srgbClr val="C00000"/>
                </a:solidFill>
                <a:latin typeface="標楷體" panose="03000509000000000000" pitchFamily="65" charset="-120"/>
                <a:ea typeface="標楷體" panose="03000509000000000000" pitchFamily="65" charset="-120"/>
              </a:rPr>
              <a:t>研議現場教師關心的配套</a:t>
            </a:r>
          </a:p>
        </p:txBody>
      </p:sp>
      <p:sp>
        <p:nvSpPr>
          <p:cNvPr id="282626" name="投影片編號版面配置區 2"/>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FCA6BE31-2D86-499A-82CE-55ADA844D9BF}" type="slidenum">
              <a:rPr lang="zh-TW" altLang="en-US" smtClean="0">
                <a:latin typeface="Arial" charset="0"/>
                <a:ea typeface="新細明體" charset="-120"/>
              </a:rPr>
              <a:pPr/>
              <a:t>58</a:t>
            </a:fld>
            <a:endParaRPr lang="en-US" altLang="zh-TW">
              <a:latin typeface="Arial" charset="0"/>
              <a:ea typeface="新細明體" charset="-120"/>
            </a:endParaRPr>
          </a:p>
        </p:txBody>
      </p:sp>
      <p:grpSp>
        <p:nvGrpSpPr>
          <p:cNvPr id="7" name="群組 6"/>
          <p:cNvGrpSpPr/>
          <p:nvPr/>
        </p:nvGrpSpPr>
        <p:grpSpPr>
          <a:xfrm>
            <a:off x="1128702" y="1617749"/>
            <a:ext cx="4267200" cy="915120"/>
            <a:chOff x="304800" y="1412619"/>
            <a:chExt cx="4267200" cy="915120"/>
          </a:xfrm>
        </p:grpSpPr>
        <p:sp>
          <p:nvSpPr>
            <p:cNvPr id="8" name="圓角矩形 7"/>
            <p:cNvSpPr/>
            <p:nvPr/>
          </p:nvSpPr>
          <p:spPr>
            <a:xfrm>
              <a:off x="304800" y="1412619"/>
              <a:ext cx="4267200" cy="91512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圓角矩形 4"/>
            <p:cNvSpPr/>
            <p:nvPr/>
          </p:nvSpPr>
          <p:spPr>
            <a:xfrm>
              <a:off x="349472" y="1457291"/>
              <a:ext cx="4177856" cy="8257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pPr lvl="0" algn="l" defTabSz="1377950">
                <a:lnSpc>
                  <a:spcPct val="90000"/>
                </a:lnSpc>
                <a:spcBef>
                  <a:spcPct val="0"/>
                </a:spcBef>
                <a:spcAft>
                  <a:spcPct val="35000"/>
                </a:spcAft>
              </a:pPr>
              <a:endParaRPr lang="zh-TW" altLang="en-US" sz="3100" kern="1200"/>
            </a:p>
          </p:txBody>
        </p:sp>
      </p:grpSp>
      <p:pic>
        <p:nvPicPr>
          <p:cNvPr id="10" name="圖片 9"/>
          <p:cNvPicPr>
            <a:picLocks noChangeAspect="1"/>
          </p:cNvPicPr>
          <p:nvPr/>
        </p:nvPicPr>
        <p:blipFill>
          <a:blip r:embed="rId4" cstate="print"/>
          <a:stretch>
            <a:fillRect/>
          </a:stretch>
        </p:blipFill>
        <p:spPr>
          <a:xfrm>
            <a:off x="1155610" y="2627079"/>
            <a:ext cx="4291956" cy="938865"/>
          </a:xfrm>
          <a:prstGeom prst="rect">
            <a:avLst/>
          </a:prstGeom>
        </p:spPr>
      </p:pic>
      <p:pic>
        <p:nvPicPr>
          <p:cNvPr id="11" name="圖片 10"/>
          <p:cNvPicPr>
            <a:picLocks noChangeAspect="1"/>
          </p:cNvPicPr>
          <p:nvPr/>
        </p:nvPicPr>
        <p:blipFill>
          <a:blip r:embed="rId4" cstate="print"/>
          <a:stretch>
            <a:fillRect/>
          </a:stretch>
        </p:blipFill>
        <p:spPr>
          <a:xfrm>
            <a:off x="1193504" y="3729000"/>
            <a:ext cx="4291956" cy="938865"/>
          </a:xfrm>
          <a:prstGeom prst="rect">
            <a:avLst/>
          </a:prstGeom>
        </p:spPr>
      </p:pic>
      <p:pic>
        <p:nvPicPr>
          <p:cNvPr id="12" name="圖片 11"/>
          <p:cNvPicPr>
            <a:picLocks noChangeAspect="1"/>
          </p:cNvPicPr>
          <p:nvPr/>
        </p:nvPicPr>
        <p:blipFill>
          <a:blip r:embed="rId4" cstate="print"/>
          <a:stretch>
            <a:fillRect/>
          </a:stretch>
        </p:blipFill>
        <p:spPr>
          <a:xfrm>
            <a:off x="1205882" y="4729321"/>
            <a:ext cx="4291956" cy="938865"/>
          </a:xfrm>
          <a:prstGeom prst="rect">
            <a:avLst/>
          </a:prstGeom>
        </p:spPr>
      </p:pic>
      <p:pic>
        <p:nvPicPr>
          <p:cNvPr id="13" name="圖片 12"/>
          <p:cNvPicPr>
            <a:picLocks noChangeAspect="1"/>
          </p:cNvPicPr>
          <p:nvPr/>
        </p:nvPicPr>
        <p:blipFill>
          <a:blip r:embed="rId4" cstate="print"/>
          <a:stretch>
            <a:fillRect/>
          </a:stretch>
        </p:blipFill>
        <p:spPr>
          <a:xfrm>
            <a:off x="1250554" y="5805848"/>
            <a:ext cx="4291956" cy="938865"/>
          </a:xfrm>
          <a:prstGeom prst="rect">
            <a:avLst/>
          </a:prstGeom>
        </p:spPr>
      </p:pic>
      <p:sp>
        <p:nvSpPr>
          <p:cNvPr id="18" name="矩形 17"/>
          <p:cNvSpPr/>
          <p:nvPr/>
        </p:nvSpPr>
        <p:spPr>
          <a:xfrm>
            <a:off x="1260822" y="1629557"/>
            <a:ext cx="3724096" cy="886397"/>
          </a:xfrm>
          <a:prstGeom prst="rect">
            <a:avLst/>
          </a:prstGeom>
        </p:spPr>
        <p:txBody>
          <a:bodyPr wrap="none">
            <a:spAutoFit/>
          </a:bodyPr>
          <a:lstStyle/>
          <a:p>
            <a:pPr marL="342900" indent="-342900" defTabSz="1422400">
              <a:lnSpc>
                <a:spcPct val="90000"/>
              </a:lnSpc>
              <a:spcAft>
                <a:spcPct val="35000"/>
              </a:spcAft>
              <a:buFont typeface="Arial" panose="020B0604020202020204" pitchFamily="34" charset="0"/>
              <a:buChar char="•"/>
              <a:defRPr/>
            </a:pPr>
            <a:r>
              <a:rPr lang="zh-TW" altLang="en-US" sz="2400" kern="0" dirty="0">
                <a:solidFill>
                  <a:srgbClr val="1F497D">
                    <a:lumMod val="75000"/>
                  </a:srgbClr>
                </a:solidFill>
                <a:latin typeface="+mj-ea"/>
                <a:ea typeface="+mj-ea"/>
              </a:rPr>
              <a:t> </a:t>
            </a:r>
            <a:r>
              <a:rPr lang="zh-TW" altLang="en-US" sz="2400" b="1" kern="0" dirty="0">
                <a:solidFill>
                  <a:srgbClr val="1F497D">
                    <a:lumMod val="75000"/>
                  </a:srgbClr>
                </a:solidFill>
                <a:latin typeface="標楷體" panose="03000509000000000000" pitchFamily="65" charset="-120"/>
                <a:ea typeface="標楷體" panose="03000509000000000000" pitchFamily="65" charset="-120"/>
              </a:rPr>
              <a:t>研議跨領域之</a:t>
            </a:r>
            <a:endParaRPr lang="en-US" altLang="zh-TW" sz="2400" b="1" kern="0" dirty="0">
              <a:solidFill>
                <a:srgbClr val="1F497D">
                  <a:lumMod val="75000"/>
                </a:srgbClr>
              </a:solidFill>
              <a:latin typeface="標楷體" panose="03000509000000000000" pitchFamily="65" charset="-120"/>
              <a:ea typeface="標楷體" panose="03000509000000000000" pitchFamily="65" charset="-120"/>
            </a:endParaRPr>
          </a:p>
          <a:p>
            <a:pPr defTabSz="1422400">
              <a:lnSpc>
                <a:spcPct val="90000"/>
              </a:lnSpc>
              <a:spcAft>
                <a:spcPct val="35000"/>
              </a:spcAft>
              <a:defRPr/>
            </a:pPr>
            <a:r>
              <a:rPr lang="zh-TW" altLang="en-US" sz="2400" b="1" kern="0" dirty="0">
                <a:solidFill>
                  <a:srgbClr val="1F497D">
                    <a:lumMod val="75000"/>
                  </a:srgbClr>
                </a:solidFill>
                <a:latin typeface="標楷體" panose="03000509000000000000" pitchFamily="65" charset="-120"/>
                <a:ea typeface="標楷體" panose="03000509000000000000" pitchFamily="65" charset="-120"/>
              </a:rPr>
              <a:t>   協同教學教師授課節數</a:t>
            </a:r>
          </a:p>
        </p:txBody>
      </p:sp>
      <p:sp>
        <p:nvSpPr>
          <p:cNvPr id="19" name="矩形 18"/>
          <p:cNvSpPr/>
          <p:nvPr/>
        </p:nvSpPr>
        <p:spPr>
          <a:xfrm>
            <a:off x="1283770" y="2687736"/>
            <a:ext cx="3683109" cy="886397"/>
          </a:xfrm>
          <a:prstGeom prst="rect">
            <a:avLst/>
          </a:prstGeom>
        </p:spPr>
        <p:txBody>
          <a:bodyPr wrap="square">
            <a:spAutoFit/>
          </a:bodyPr>
          <a:lstStyle/>
          <a:p>
            <a:pPr marL="342900" indent="-342900" defTabSz="1422400">
              <a:lnSpc>
                <a:spcPct val="90000"/>
              </a:lnSpc>
              <a:spcAft>
                <a:spcPct val="35000"/>
              </a:spcAft>
              <a:buFont typeface="Arial" panose="020B0604020202020204" pitchFamily="34" charset="0"/>
              <a:buChar char="•"/>
              <a:defRPr/>
            </a:pPr>
            <a:r>
              <a:rPr lang="zh-TW" altLang="zh-TW" sz="2400" b="1" dirty="0">
                <a:solidFill>
                  <a:srgbClr val="002060"/>
                </a:solidFill>
                <a:latin typeface="標楷體" panose="03000509000000000000" pitchFamily="65" charset="-120"/>
                <a:ea typeface="標楷體" panose="03000509000000000000" pitchFamily="65" charset="-120"/>
              </a:rPr>
              <a:t>研擬校長及教師</a:t>
            </a:r>
            <a:endParaRPr lang="en-US" altLang="zh-TW" sz="2400" b="1" dirty="0">
              <a:solidFill>
                <a:srgbClr val="002060"/>
              </a:solidFill>
              <a:latin typeface="標楷體" panose="03000509000000000000" pitchFamily="65" charset="-120"/>
              <a:ea typeface="標楷體" panose="03000509000000000000" pitchFamily="65" charset="-120"/>
            </a:endParaRPr>
          </a:p>
          <a:p>
            <a:pPr defTabSz="1422400">
              <a:lnSpc>
                <a:spcPct val="90000"/>
              </a:lnSpc>
              <a:spcAft>
                <a:spcPct val="35000"/>
              </a:spcAft>
              <a:defRPr/>
            </a:pPr>
            <a:r>
              <a:rPr lang="zh-TW" altLang="en-US" sz="2400" b="1" dirty="0">
                <a:solidFill>
                  <a:srgbClr val="002060"/>
                </a:solidFill>
                <a:latin typeface="標楷體" panose="03000509000000000000" pitchFamily="65" charset="-120"/>
                <a:ea typeface="標楷體" panose="03000509000000000000" pitchFamily="65" charset="-120"/>
              </a:rPr>
              <a:t>  </a:t>
            </a:r>
            <a:r>
              <a:rPr lang="zh-TW" altLang="zh-TW" sz="2400" b="1" dirty="0">
                <a:solidFill>
                  <a:srgbClr val="002060"/>
                </a:solidFill>
                <a:latin typeface="標楷體" panose="03000509000000000000" pitchFamily="65" charset="-120"/>
                <a:ea typeface="標楷體" panose="03000509000000000000" pitchFamily="65" charset="-120"/>
              </a:rPr>
              <a:t>公開授課相關實施規範</a:t>
            </a:r>
            <a:endParaRPr lang="zh-TW" altLang="en-US" sz="2400" b="1" kern="0" dirty="0">
              <a:solidFill>
                <a:srgbClr val="002060"/>
              </a:solidFill>
              <a:latin typeface="標楷體" panose="03000509000000000000" pitchFamily="65" charset="-120"/>
              <a:ea typeface="標楷體" panose="03000509000000000000" pitchFamily="65" charset="-120"/>
            </a:endParaRPr>
          </a:p>
        </p:txBody>
      </p:sp>
      <p:sp>
        <p:nvSpPr>
          <p:cNvPr id="20" name="矩形 19"/>
          <p:cNvSpPr/>
          <p:nvPr/>
        </p:nvSpPr>
        <p:spPr>
          <a:xfrm>
            <a:off x="1283771" y="3765062"/>
            <a:ext cx="2993127" cy="886397"/>
          </a:xfrm>
          <a:prstGeom prst="rect">
            <a:avLst/>
          </a:prstGeom>
        </p:spPr>
        <p:txBody>
          <a:bodyPr wrap="none">
            <a:spAutoFit/>
          </a:bodyPr>
          <a:lstStyle/>
          <a:p>
            <a:pPr marL="342900" indent="-342900" defTabSz="1422400">
              <a:lnSpc>
                <a:spcPct val="90000"/>
              </a:lnSpc>
              <a:spcAft>
                <a:spcPct val="35000"/>
              </a:spcAft>
              <a:buFont typeface="Arial" panose="020B0604020202020204" pitchFamily="34" charset="0"/>
              <a:buChar char="•"/>
              <a:defRPr/>
            </a:pPr>
            <a:r>
              <a:rPr lang="zh-TW" altLang="en-US" sz="2400" b="1" kern="0" dirty="0">
                <a:solidFill>
                  <a:srgbClr val="1F497D">
                    <a:lumMod val="75000"/>
                  </a:srgbClr>
                </a:solidFill>
                <a:latin typeface="標楷體" panose="03000509000000000000" pitchFamily="65" charset="-120"/>
                <a:ea typeface="標楷體" panose="03000509000000000000" pitchFamily="65" charset="-120"/>
              </a:rPr>
              <a:t>研議彈性學習課程</a:t>
            </a:r>
            <a:endParaRPr lang="en-US" altLang="zh-TW" sz="2400" b="1" kern="0" dirty="0">
              <a:solidFill>
                <a:srgbClr val="1F497D">
                  <a:lumMod val="75000"/>
                </a:srgbClr>
              </a:solidFill>
              <a:latin typeface="標楷體" panose="03000509000000000000" pitchFamily="65" charset="-120"/>
              <a:ea typeface="標楷體" panose="03000509000000000000" pitchFamily="65" charset="-120"/>
            </a:endParaRPr>
          </a:p>
          <a:p>
            <a:pPr defTabSz="1422400">
              <a:lnSpc>
                <a:spcPct val="90000"/>
              </a:lnSpc>
              <a:spcAft>
                <a:spcPct val="35000"/>
              </a:spcAft>
              <a:defRPr/>
            </a:pPr>
            <a:r>
              <a:rPr lang="zh-TW" altLang="en-US" sz="2400" b="1" kern="0" dirty="0">
                <a:solidFill>
                  <a:srgbClr val="1F497D">
                    <a:lumMod val="75000"/>
                  </a:srgbClr>
                </a:solidFill>
                <a:latin typeface="標楷體" panose="03000509000000000000" pitchFamily="65" charset="-120"/>
                <a:ea typeface="標楷體" panose="03000509000000000000" pitchFamily="65" charset="-120"/>
              </a:rPr>
              <a:t>  實施相關事宜  </a:t>
            </a:r>
          </a:p>
        </p:txBody>
      </p:sp>
      <p:sp>
        <p:nvSpPr>
          <p:cNvPr id="21" name="矩形 20"/>
          <p:cNvSpPr/>
          <p:nvPr/>
        </p:nvSpPr>
        <p:spPr>
          <a:xfrm>
            <a:off x="1283771" y="4804254"/>
            <a:ext cx="3262432" cy="886397"/>
          </a:xfrm>
          <a:prstGeom prst="rect">
            <a:avLst/>
          </a:prstGeom>
        </p:spPr>
        <p:txBody>
          <a:bodyPr wrap="none">
            <a:spAutoFit/>
          </a:bodyPr>
          <a:lstStyle/>
          <a:p>
            <a:pPr marL="342900" indent="-342900" defTabSz="1422400">
              <a:lnSpc>
                <a:spcPct val="90000"/>
              </a:lnSpc>
              <a:spcAft>
                <a:spcPct val="35000"/>
              </a:spcAft>
              <a:buFont typeface="Arial" panose="020B0604020202020204" pitchFamily="34" charset="0"/>
              <a:buChar char="•"/>
              <a:defRPr/>
            </a:pPr>
            <a:r>
              <a:rPr lang="zh-TW" altLang="en-US" sz="2400" b="1" kern="0" dirty="0">
                <a:solidFill>
                  <a:srgbClr val="1F497D">
                    <a:lumMod val="75000"/>
                  </a:srgbClr>
                </a:solidFill>
                <a:latin typeface="標楷體" panose="03000509000000000000" pitchFamily="65" charset="-120"/>
                <a:ea typeface="標楷體" panose="03000509000000000000" pitchFamily="65" charset="-120"/>
              </a:rPr>
              <a:t>研擬各項議題融入</a:t>
            </a:r>
            <a:endParaRPr lang="en-US" altLang="zh-TW" sz="2400" b="1" kern="0" dirty="0">
              <a:solidFill>
                <a:srgbClr val="1F497D">
                  <a:lumMod val="75000"/>
                </a:srgbClr>
              </a:solidFill>
              <a:latin typeface="標楷體" panose="03000509000000000000" pitchFamily="65" charset="-120"/>
              <a:ea typeface="標楷體" panose="03000509000000000000" pitchFamily="65" charset="-120"/>
            </a:endParaRPr>
          </a:p>
          <a:p>
            <a:pPr defTabSz="1422400">
              <a:lnSpc>
                <a:spcPct val="90000"/>
              </a:lnSpc>
              <a:spcAft>
                <a:spcPct val="35000"/>
              </a:spcAft>
              <a:defRPr/>
            </a:pPr>
            <a:r>
              <a:rPr lang="zh-TW" altLang="en-US" sz="2400" b="1" kern="0" dirty="0">
                <a:solidFill>
                  <a:srgbClr val="1F497D">
                    <a:lumMod val="75000"/>
                  </a:srgbClr>
                </a:solidFill>
                <a:latin typeface="標楷體" panose="03000509000000000000" pitchFamily="65" charset="-120"/>
                <a:ea typeface="標楷體" panose="03000509000000000000" pitchFamily="65" charset="-120"/>
              </a:rPr>
              <a:t>  各領域課綱相關事宜</a:t>
            </a:r>
          </a:p>
        </p:txBody>
      </p:sp>
      <p:sp>
        <p:nvSpPr>
          <p:cNvPr id="22" name="矩形 21"/>
          <p:cNvSpPr/>
          <p:nvPr/>
        </p:nvSpPr>
        <p:spPr>
          <a:xfrm>
            <a:off x="1283771" y="5882055"/>
            <a:ext cx="2954655" cy="886397"/>
          </a:xfrm>
          <a:prstGeom prst="rect">
            <a:avLst/>
          </a:prstGeom>
        </p:spPr>
        <p:txBody>
          <a:bodyPr wrap="none">
            <a:spAutoFit/>
          </a:bodyPr>
          <a:lstStyle/>
          <a:p>
            <a:pPr marL="342900" indent="-342900" defTabSz="1422400">
              <a:lnSpc>
                <a:spcPct val="90000"/>
              </a:lnSpc>
              <a:spcAft>
                <a:spcPct val="35000"/>
              </a:spcAft>
              <a:buFont typeface="Arial" panose="020B0604020202020204" pitchFamily="34" charset="0"/>
              <a:buChar char="•"/>
              <a:defRPr/>
            </a:pPr>
            <a:r>
              <a:rPr lang="zh-TW" altLang="en-US" sz="2400" b="1" kern="0" dirty="0">
                <a:solidFill>
                  <a:srgbClr val="1F497D">
                    <a:lumMod val="75000"/>
                  </a:srgbClr>
                </a:solidFill>
                <a:latin typeface="標楷體" pitchFamily="65" charset="-120"/>
                <a:ea typeface="標楷體" pitchFamily="65" charset="-120"/>
              </a:rPr>
              <a:t>發展核心素養</a:t>
            </a:r>
            <a:endParaRPr lang="en-US" altLang="zh-TW" sz="2400" b="1" kern="0" dirty="0">
              <a:solidFill>
                <a:srgbClr val="1F497D">
                  <a:lumMod val="75000"/>
                </a:srgbClr>
              </a:solidFill>
              <a:latin typeface="標楷體" pitchFamily="65" charset="-120"/>
              <a:ea typeface="標楷體" pitchFamily="65" charset="-120"/>
            </a:endParaRPr>
          </a:p>
          <a:p>
            <a:pPr defTabSz="1422400">
              <a:lnSpc>
                <a:spcPct val="90000"/>
              </a:lnSpc>
              <a:spcAft>
                <a:spcPct val="35000"/>
              </a:spcAft>
              <a:defRPr/>
            </a:pPr>
            <a:r>
              <a:rPr lang="zh-TW" altLang="en-US" sz="2400" b="1" kern="0" dirty="0">
                <a:solidFill>
                  <a:srgbClr val="1F497D">
                    <a:lumMod val="75000"/>
                  </a:srgbClr>
                </a:solidFill>
                <a:latin typeface="標楷體" pitchFamily="65" charset="-120"/>
                <a:ea typeface="標楷體" pitchFamily="65" charset="-120"/>
              </a:rPr>
              <a:t>  學習表現評量內涵</a:t>
            </a:r>
          </a:p>
        </p:txBody>
      </p:sp>
      <p:sp>
        <p:nvSpPr>
          <p:cNvPr id="23" name="弧形箭號 (左彎) 22"/>
          <p:cNvSpPr/>
          <p:nvPr/>
        </p:nvSpPr>
        <p:spPr>
          <a:xfrm>
            <a:off x="5447566" y="1831024"/>
            <a:ext cx="829690" cy="128611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4" name="弧形箭號 (左彎) 23"/>
          <p:cNvSpPr/>
          <p:nvPr/>
        </p:nvSpPr>
        <p:spPr>
          <a:xfrm>
            <a:off x="5447566" y="3241718"/>
            <a:ext cx="726155" cy="1312130"/>
          </a:xfrm>
          <a:prstGeom prst="curved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solidFill>
                <a:schemeClr val="tx1"/>
              </a:solidFill>
            </a:endParaRPr>
          </a:p>
        </p:txBody>
      </p:sp>
      <p:sp>
        <p:nvSpPr>
          <p:cNvPr id="25" name="弧形箭號 (左彎) 24"/>
          <p:cNvSpPr/>
          <p:nvPr/>
        </p:nvSpPr>
        <p:spPr>
          <a:xfrm>
            <a:off x="5511712" y="4961002"/>
            <a:ext cx="701398" cy="1414367"/>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wrap="square" lIns="91440" tIns="45720" rIns="91440" bIns="45720" numCol="1" anchorCtr="0" compatLnSpc="1">
            <a:prstTxWarp prst="textNoShape">
              <a:avLst/>
            </a:prstTxWarp>
          </a:bodyPr>
          <a:lstStyle/>
          <a:p>
            <a:pPr eaLnBrk="1" hangingPunct="1"/>
            <a:r>
              <a:rPr lang="en-US" altLang="zh-TW" sz="3600" b="1" cap="none" dirty="0">
                <a:solidFill>
                  <a:srgbClr val="0000FF"/>
                </a:solidFill>
                <a:latin typeface="標楷體" panose="03000509000000000000" pitchFamily="65" charset="-120"/>
                <a:ea typeface="標楷體" panose="03000509000000000000" pitchFamily="65" charset="-120"/>
                <a:cs typeface="Times New Roman" pitchFamily="18" charset="0"/>
              </a:rPr>
              <a:t>WHY-1</a:t>
            </a:r>
            <a:r>
              <a:rPr lang="zh-TW" altLang="en-US" sz="3600" b="1" cap="none" dirty="0">
                <a:solidFill>
                  <a:srgbClr val="0000FF"/>
                </a:solidFill>
                <a:latin typeface="標楷體" panose="03000509000000000000" pitchFamily="65" charset="-120"/>
                <a:ea typeface="標楷體" panose="03000509000000000000" pitchFamily="65" charset="-120"/>
                <a:cs typeface="Times New Roman" pitchFamily="18" charset="0"/>
              </a:rPr>
              <a:t>  為何實施十二年國教</a:t>
            </a:r>
          </a:p>
        </p:txBody>
      </p:sp>
      <p:sp>
        <p:nvSpPr>
          <p:cNvPr id="206850" name="內容版面配置區 3"/>
          <p:cNvSpPr>
            <a:spLocks noGrp="1"/>
          </p:cNvSpPr>
          <p:nvPr>
            <p:ph sz="quarter" idx="1"/>
          </p:nvPr>
        </p:nvSpPr>
        <p:spPr>
          <a:xfrm>
            <a:off x="457200" y="1600200"/>
            <a:ext cx="8147050" cy="4873625"/>
          </a:xfrm>
        </p:spPr>
        <p:txBody>
          <a:bodyPr/>
          <a:lstStyle/>
          <a:p>
            <a:pPr eaLnBrk="1" hangingPunct="1">
              <a:lnSpc>
                <a:spcPct val="150000"/>
              </a:lnSpc>
            </a:pPr>
            <a:r>
              <a:rPr lang="zh-TW" altLang="en-US" sz="3200" b="1" dirty="0">
                <a:latin typeface="標楷體" panose="03000509000000000000" pitchFamily="65" charset="-120"/>
                <a:ea typeface="標楷體" panose="03000509000000000000" pitchFamily="65" charset="-120"/>
                <a:cs typeface="Times New Roman" pitchFamily="18" charset="0"/>
              </a:rPr>
              <a:t>因為在量的實質上，已具備十二年國教的目標。</a:t>
            </a:r>
            <a:endParaRPr lang="en-US" altLang="zh-TW" sz="3200" b="1" dirty="0">
              <a:latin typeface="標楷體" panose="03000509000000000000" pitchFamily="65" charset="-120"/>
              <a:ea typeface="標楷體" panose="03000509000000000000" pitchFamily="65" charset="-120"/>
              <a:cs typeface="Times New Roman" pitchFamily="18" charset="0"/>
            </a:endParaRPr>
          </a:p>
          <a:p>
            <a:pPr eaLnBrk="1" hangingPunct="1">
              <a:lnSpc>
                <a:spcPct val="150000"/>
              </a:lnSpc>
            </a:pPr>
            <a:r>
              <a:rPr lang="zh-TW" altLang="en-US" sz="3200" b="1" dirty="0">
                <a:latin typeface="標楷體" panose="03000509000000000000" pitchFamily="65" charset="-120"/>
                <a:ea typeface="標楷體" panose="03000509000000000000" pitchFamily="65" charset="-120"/>
                <a:cs typeface="Times New Roman" pitchFamily="18" charset="0"/>
              </a:rPr>
              <a:t>隨著社會的變遷教育的目標及內容有必要與時俱進。</a:t>
            </a:r>
            <a:endParaRPr lang="en-US" altLang="zh-TW" sz="3200" b="1" dirty="0">
              <a:latin typeface="標楷體" panose="03000509000000000000" pitchFamily="65" charset="-120"/>
              <a:ea typeface="標楷體" panose="03000509000000000000" pitchFamily="65" charset="-120"/>
              <a:cs typeface="Times New Roman" pitchFamily="18" charset="0"/>
            </a:endParaRPr>
          </a:p>
          <a:p>
            <a:pPr eaLnBrk="1" hangingPunct="1">
              <a:lnSpc>
                <a:spcPct val="150000"/>
              </a:lnSpc>
            </a:pPr>
            <a:r>
              <a:rPr lang="zh-TW" altLang="en-US" sz="3200" b="1" dirty="0">
                <a:latin typeface="標楷體" panose="03000509000000000000" pitchFamily="65" charset="-120"/>
                <a:ea typeface="標楷體" panose="03000509000000000000" pitchFamily="65" charset="-120"/>
                <a:cs typeface="Times New Roman" pitchFamily="18" charset="0"/>
              </a:rPr>
              <a:t>社會大眾對教育改革的期待，督促政府加快腳步。</a:t>
            </a:r>
          </a:p>
        </p:txBody>
      </p:sp>
      <p:sp>
        <p:nvSpPr>
          <p:cNvPr id="206851" name="投影片編號版面配置區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BA6FADEB-4B78-4C57-8BB6-A02378F19FF2}" type="slidenum">
              <a:rPr lang="zh-TW" altLang="en-US" smtClean="0">
                <a:latin typeface="Arial" charset="0"/>
                <a:ea typeface="新細明體" charset="-120"/>
              </a:rPr>
              <a:pPr/>
              <a:t>5</a:t>
            </a:fld>
            <a:endParaRPr lang="en-US" altLang="zh-TW">
              <a:latin typeface="Arial" charset="0"/>
              <a:ea typeface="新細明體" charset="-12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圓角矩形 8"/>
          <p:cNvSpPr/>
          <p:nvPr/>
        </p:nvSpPr>
        <p:spPr>
          <a:xfrm>
            <a:off x="1475656" y="1710536"/>
            <a:ext cx="5904656" cy="446449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a:xfrm>
            <a:off x="234072" y="692696"/>
            <a:ext cx="8568952" cy="940966"/>
          </a:xfrm>
        </p:spPr>
        <p:txBody>
          <a:bodyPr>
            <a:normAutofit fontScale="90000"/>
          </a:bodyPr>
          <a:lstStyle/>
          <a:p>
            <a:pPr algn="ctr"/>
            <a:r>
              <a:rPr lang="zh-TW" altLang="en-US" sz="3600" b="1" dirty="0">
                <a:solidFill>
                  <a:srgbClr val="0000FF"/>
                </a:solidFill>
                <a:latin typeface="標楷體" panose="03000509000000000000" pitchFamily="65" charset="-120"/>
                <a:ea typeface="標楷體" panose="03000509000000000000" pitchFamily="65" charset="-120"/>
              </a:rPr>
              <a:t>教育部國民及學前教育署面對新課綱的作為</a:t>
            </a:r>
            <a:r>
              <a:rPr lang="en-US" altLang="zh-TW" sz="3600" b="1" dirty="0">
                <a:solidFill>
                  <a:srgbClr val="0000FF"/>
                </a:solidFill>
                <a:latin typeface="標楷體" panose="03000509000000000000" pitchFamily="65" charset="-120"/>
                <a:ea typeface="標楷體" panose="03000509000000000000" pitchFamily="65" charset="-120"/>
              </a:rPr>
              <a:t>-3</a:t>
            </a:r>
            <a:r>
              <a:rPr lang="zh-TW" altLang="en-US" sz="3600" b="1" dirty="0">
                <a:solidFill>
                  <a:srgbClr val="0000FF"/>
                </a:solidFill>
                <a:latin typeface="標楷體" panose="03000509000000000000" pitchFamily="65" charset="-120"/>
                <a:ea typeface="標楷體" panose="03000509000000000000" pitchFamily="65" charset="-120"/>
              </a:rPr>
              <a:t/>
            </a:r>
            <a:br>
              <a:rPr lang="zh-TW" altLang="en-US" sz="3600" b="1" dirty="0">
                <a:solidFill>
                  <a:srgbClr val="0000FF"/>
                </a:solidFill>
                <a:latin typeface="標楷體" panose="03000509000000000000" pitchFamily="65" charset="-120"/>
                <a:ea typeface="標楷體" panose="03000509000000000000" pitchFamily="65" charset="-120"/>
              </a:rPr>
            </a:br>
            <a:r>
              <a:rPr lang="en-US" altLang="zh-TW" sz="3600" b="1" dirty="0">
                <a:solidFill>
                  <a:srgbClr val="0000FF"/>
                </a:solidFill>
                <a:latin typeface="標楷體" panose="03000509000000000000" pitchFamily="65" charset="-120"/>
                <a:ea typeface="標楷體" panose="03000509000000000000" pitchFamily="65" charset="-120"/>
              </a:rPr>
              <a:t>---</a:t>
            </a:r>
            <a:r>
              <a:rPr lang="zh-TW" altLang="en-US" sz="3600" b="1" dirty="0">
                <a:solidFill>
                  <a:srgbClr val="C00000"/>
                </a:solidFill>
                <a:latin typeface="標楷體" panose="03000509000000000000" pitchFamily="65" charset="-120"/>
                <a:ea typeface="標楷體" panose="03000509000000000000" pitchFamily="65" charset="-120"/>
              </a:rPr>
              <a:t>前導型學校、宣講及推廣</a:t>
            </a:r>
            <a:r>
              <a:rPr lang="en-US" altLang="zh-TW" sz="2800" b="1" dirty="0">
                <a:solidFill>
                  <a:srgbClr val="0000FF"/>
                </a:solidFill>
                <a:latin typeface="標楷體" panose="03000509000000000000" pitchFamily="65" charset="-120"/>
                <a:ea typeface="標楷體" panose="03000509000000000000" pitchFamily="65" charset="-120"/>
              </a:rPr>
              <a:t/>
            </a:r>
            <a:br>
              <a:rPr lang="en-US" altLang="zh-TW" sz="2800" b="1" dirty="0">
                <a:solidFill>
                  <a:srgbClr val="0000FF"/>
                </a:solidFill>
                <a:latin typeface="標楷體" panose="03000509000000000000" pitchFamily="65" charset="-120"/>
                <a:ea typeface="標楷體" panose="03000509000000000000" pitchFamily="65" charset="-120"/>
              </a:rPr>
            </a:br>
            <a:endParaRPr lang="zh-TW" altLang="en-US" dirty="0">
              <a:latin typeface="標楷體" panose="03000509000000000000" pitchFamily="65" charset="-120"/>
              <a:ea typeface="標楷體" panose="03000509000000000000" pitchFamily="65" charset="-120"/>
            </a:endParaRPr>
          </a:p>
        </p:txBody>
      </p:sp>
      <p:sp>
        <p:nvSpPr>
          <p:cNvPr id="3" name="投影片編號版面配置區 2"/>
          <p:cNvSpPr>
            <a:spLocks noGrp="1"/>
          </p:cNvSpPr>
          <p:nvPr>
            <p:ph type="sldNum" sz="quarter" idx="11"/>
          </p:nvPr>
        </p:nvSpPr>
        <p:spPr/>
        <p:txBody>
          <a:bodyPr/>
          <a:lstStyle/>
          <a:p>
            <a:pPr>
              <a:defRPr/>
            </a:pPr>
            <a:fld id="{3C50BACE-D518-4C29-AD20-3F19A418CFD1}" type="slidenum">
              <a:rPr lang="zh-TW" altLang="en-US" smtClean="0"/>
              <a:pPr>
                <a:defRPr/>
              </a:pPr>
              <a:t>59</a:t>
            </a:fld>
            <a:endParaRPr lang="zh-TW" altLang="en-US"/>
          </a:p>
        </p:txBody>
      </p:sp>
      <p:graphicFrame>
        <p:nvGraphicFramePr>
          <p:cNvPr id="6" name="資料庫圖表 5"/>
          <p:cNvGraphicFramePr/>
          <p:nvPr>
            <p:extLst>
              <p:ext uri="{D42A27DB-BD31-4B8C-83A1-F6EECF244321}">
                <p14:modId xmlns:p14="http://schemas.microsoft.com/office/powerpoint/2010/main" val="2598809575"/>
              </p:ext>
            </p:extLst>
          </p:nvPr>
        </p:nvGraphicFramePr>
        <p:xfrm>
          <a:off x="1475656" y="19304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929496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672388" cy="1143000"/>
          </a:xfrm>
        </p:spPr>
        <p:txBody>
          <a:bodyPr>
            <a:noAutofit/>
          </a:bodyPr>
          <a:lstStyle/>
          <a:p>
            <a:r>
              <a:rPr lang="zh-TW" altLang="en-US" sz="3600" b="1" dirty="0">
                <a:solidFill>
                  <a:srgbClr val="0000FF"/>
                </a:solidFill>
                <a:latin typeface="標楷體" panose="03000509000000000000" pitchFamily="65" charset="-120"/>
                <a:ea typeface="標楷體" panose="03000509000000000000" pitchFamily="65" charset="-120"/>
              </a:rPr>
              <a:t>地方政府面對新課綱的因應與準備</a:t>
            </a:r>
            <a:r>
              <a:rPr lang="en-US" altLang="zh-TW" sz="3600" b="1" dirty="0">
                <a:solidFill>
                  <a:srgbClr val="0000FF"/>
                </a:solidFill>
                <a:latin typeface="標楷體" panose="03000509000000000000" pitchFamily="65" charset="-120"/>
                <a:ea typeface="標楷體" panose="03000509000000000000" pitchFamily="65" charset="-120"/>
              </a:rPr>
              <a:t>-1</a:t>
            </a:r>
            <a:br>
              <a:rPr lang="en-US" altLang="zh-TW" sz="3600" b="1" dirty="0">
                <a:solidFill>
                  <a:srgbClr val="0000FF"/>
                </a:solidFill>
                <a:latin typeface="標楷體" panose="03000509000000000000" pitchFamily="65" charset="-120"/>
                <a:ea typeface="標楷體" panose="03000509000000000000" pitchFamily="65" charset="-120"/>
              </a:rPr>
            </a:br>
            <a:endParaRPr lang="zh-TW" altLang="en-US" sz="3600" b="1" dirty="0">
              <a:solidFill>
                <a:srgbClr val="0000FF"/>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sz="quarter" idx="1"/>
          </p:nvPr>
        </p:nvSpPr>
        <p:spPr>
          <a:xfrm>
            <a:off x="457200" y="1198436"/>
            <a:ext cx="8003232" cy="5056314"/>
          </a:xfrm>
        </p:spPr>
        <p:txBody>
          <a:bodyPr/>
          <a:lstStyle/>
          <a:p>
            <a:pPr marL="0" indent="0">
              <a:buNone/>
            </a:pPr>
            <a:endParaRPr lang="en-US" altLang="zh-TW" sz="3200" dirty="0">
              <a:solidFill>
                <a:srgbClr val="C00000"/>
              </a:solidFill>
              <a:latin typeface="標楷體" panose="03000509000000000000" pitchFamily="65" charset="-120"/>
              <a:ea typeface="標楷體" panose="03000509000000000000" pitchFamily="65" charset="-120"/>
            </a:endParaRPr>
          </a:p>
          <a:p>
            <a:endParaRPr lang="en-US" altLang="zh-TW" sz="3200" dirty="0">
              <a:solidFill>
                <a:srgbClr val="C00000"/>
              </a:solidFill>
              <a:latin typeface="標楷體" panose="03000509000000000000" pitchFamily="65" charset="-120"/>
              <a:ea typeface="標楷體" panose="03000509000000000000" pitchFamily="65" charset="-120"/>
            </a:endParaRPr>
          </a:p>
          <a:p>
            <a:endParaRPr lang="zh-TW" altLang="en-US"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1"/>
          </p:nvPr>
        </p:nvSpPr>
        <p:spPr/>
        <p:txBody>
          <a:bodyPr/>
          <a:lstStyle/>
          <a:p>
            <a:pPr>
              <a:defRPr/>
            </a:pPr>
            <a:fld id="{D351832B-DA87-4814-9A4A-F7EC84D112C0}" type="slidenum">
              <a:rPr lang="zh-TW" altLang="en-US" smtClean="0"/>
              <a:pPr>
                <a:defRPr/>
              </a:pPr>
              <a:t>60</a:t>
            </a:fld>
            <a:endParaRPr lang="zh-TW" altLang="en-US"/>
          </a:p>
        </p:txBody>
      </p:sp>
      <p:graphicFrame>
        <p:nvGraphicFramePr>
          <p:cNvPr id="5" name="資料庫圖表 4"/>
          <p:cNvGraphicFramePr/>
          <p:nvPr>
            <p:extLst>
              <p:ext uri="{D42A27DB-BD31-4B8C-83A1-F6EECF244321}">
                <p14:modId xmlns:p14="http://schemas.microsoft.com/office/powerpoint/2010/main" val="3434360025"/>
              </p:ext>
            </p:extLst>
          </p:nvPr>
        </p:nvGraphicFramePr>
        <p:xfrm>
          <a:off x="827584" y="1670050"/>
          <a:ext cx="684076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66398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672388" cy="1143000"/>
          </a:xfrm>
        </p:spPr>
        <p:txBody>
          <a:bodyPr>
            <a:normAutofit fontScale="90000"/>
          </a:bodyPr>
          <a:lstStyle/>
          <a:p>
            <a:r>
              <a:rPr lang="zh-TW" altLang="en-US" sz="4000" b="1" dirty="0">
                <a:solidFill>
                  <a:srgbClr val="0000FF"/>
                </a:solidFill>
                <a:latin typeface="標楷體" panose="03000509000000000000" pitchFamily="65" charset="-120"/>
                <a:ea typeface="標楷體" panose="03000509000000000000" pitchFamily="65" charset="-120"/>
              </a:rPr>
              <a:t>地方政府面對新課綱的因應與準備</a:t>
            </a:r>
            <a:r>
              <a:rPr lang="en-US" altLang="zh-TW" sz="4000" b="1" dirty="0">
                <a:solidFill>
                  <a:srgbClr val="0000FF"/>
                </a:solidFill>
                <a:latin typeface="標楷體" panose="03000509000000000000" pitchFamily="65" charset="-120"/>
                <a:ea typeface="標楷體" panose="03000509000000000000" pitchFamily="65" charset="-120"/>
              </a:rPr>
              <a:t>-2</a:t>
            </a:r>
            <a:r>
              <a:rPr lang="en-US" altLang="zh-TW" b="1" dirty="0">
                <a:latin typeface="標楷體" panose="03000509000000000000" pitchFamily="65" charset="-120"/>
                <a:ea typeface="標楷體" panose="03000509000000000000" pitchFamily="65" charset="-120"/>
              </a:rPr>
              <a:t/>
            </a:r>
            <a:br>
              <a:rPr lang="en-US" altLang="zh-TW" b="1" dirty="0">
                <a:latin typeface="標楷體" panose="03000509000000000000" pitchFamily="65" charset="-120"/>
                <a:ea typeface="標楷體" panose="03000509000000000000" pitchFamily="65" charset="-120"/>
              </a:rPr>
            </a:br>
            <a:endParaRPr lang="zh-TW" altLang="en-US" b="1"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sz="quarter" idx="1"/>
          </p:nvPr>
        </p:nvSpPr>
        <p:spPr>
          <a:xfrm>
            <a:off x="457200" y="1600200"/>
            <a:ext cx="7672388" cy="4873752"/>
          </a:xfrm>
        </p:spPr>
        <p:txBody>
          <a:bodyPr/>
          <a:lstStyle/>
          <a:p>
            <a:pPr marL="0" lvl="0" indent="0">
              <a:buClr>
                <a:srgbClr val="FE8637"/>
              </a:buClr>
              <a:buNone/>
            </a:pPr>
            <a:endParaRPr lang="en-US" altLang="zh-TW" sz="3200" dirty="0">
              <a:solidFill>
                <a:srgbClr val="C00000"/>
              </a:solidFill>
              <a:latin typeface="標楷體" panose="03000509000000000000" pitchFamily="65" charset="-120"/>
              <a:ea typeface="標楷體" panose="03000509000000000000" pitchFamily="65" charset="-120"/>
            </a:endParaRPr>
          </a:p>
          <a:p>
            <a:pPr marL="0" lvl="0" indent="0">
              <a:buClr>
                <a:srgbClr val="FE8637"/>
              </a:buClr>
              <a:buNone/>
            </a:pPr>
            <a:endParaRPr lang="en-US" altLang="zh-TW" sz="3200" dirty="0">
              <a:solidFill>
                <a:srgbClr val="C00000"/>
              </a:solidFill>
              <a:latin typeface="標楷體" panose="03000509000000000000" pitchFamily="65" charset="-120"/>
              <a:ea typeface="標楷體" panose="03000509000000000000" pitchFamily="65" charset="-120"/>
            </a:endParaRPr>
          </a:p>
          <a:p>
            <a:pPr marL="0" lvl="0" indent="0">
              <a:buClr>
                <a:srgbClr val="FE8637"/>
              </a:buClr>
              <a:buNone/>
            </a:pPr>
            <a:endParaRPr lang="en-US" altLang="zh-TW" sz="3200" dirty="0">
              <a:solidFill>
                <a:srgbClr val="C00000"/>
              </a:solidFill>
              <a:latin typeface="標楷體" panose="03000509000000000000" pitchFamily="65" charset="-120"/>
              <a:ea typeface="標楷體" panose="03000509000000000000" pitchFamily="65" charset="-120"/>
            </a:endParaRPr>
          </a:p>
          <a:p>
            <a:pPr marL="0" lvl="0" indent="0">
              <a:buClr>
                <a:srgbClr val="FE8637"/>
              </a:buClr>
              <a:buNone/>
            </a:pPr>
            <a:endParaRPr lang="en-US" altLang="zh-TW" sz="3200" dirty="0">
              <a:solidFill>
                <a:srgbClr val="C00000"/>
              </a:solidFill>
              <a:latin typeface="標楷體" panose="03000509000000000000" pitchFamily="65" charset="-120"/>
              <a:ea typeface="標楷體" panose="03000509000000000000" pitchFamily="65" charset="-120"/>
            </a:endParaRPr>
          </a:p>
          <a:p>
            <a:pPr marL="0" lvl="0" indent="0">
              <a:buClr>
                <a:srgbClr val="FE8637"/>
              </a:buClr>
              <a:buNone/>
            </a:pPr>
            <a:endParaRPr lang="en-US" altLang="zh-TW" sz="3200" dirty="0">
              <a:solidFill>
                <a:srgbClr val="C00000"/>
              </a:solidFill>
              <a:latin typeface="標楷體" panose="03000509000000000000" pitchFamily="65" charset="-120"/>
              <a:ea typeface="標楷體" panose="03000509000000000000" pitchFamily="65" charset="-120"/>
            </a:endParaRPr>
          </a:p>
          <a:p>
            <a:pPr marL="0" lvl="0" indent="0">
              <a:buClr>
                <a:srgbClr val="FE8637"/>
              </a:buClr>
              <a:buNone/>
            </a:pPr>
            <a:endParaRPr lang="en-US" altLang="zh-TW" sz="3200" dirty="0">
              <a:solidFill>
                <a:srgbClr val="C00000"/>
              </a:solidFill>
              <a:latin typeface="標楷體" panose="03000509000000000000" pitchFamily="65" charset="-120"/>
              <a:ea typeface="標楷體" panose="03000509000000000000" pitchFamily="65" charset="-120"/>
            </a:endParaRPr>
          </a:p>
          <a:p>
            <a:endParaRPr lang="zh-TW" altLang="en-US"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1"/>
          </p:nvPr>
        </p:nvSpPr>
        <p:spPr/>
        <p:txBody>
          <a:bodyPr/>
          <a:lstStyle/>
          <a:p>
            <a:pPr>
              <a:defRPr/>
            </a:pPr>
            <a:fld id="{D351832B-DA87-4814-9A4A-F7EC84D112C0}" type="slidenum">
              <a:rPr lang="zh-TW" altLang="en-US" smtClean="0"/>
              <a:pPr>
                <a:defRPr/>
              </a:pPr>
              <a:t>61</a:t>
            </a:fld>
            <a:endParaRPr lang="zh-TW" altLang="en-US"/>
          </a:p>
        </p:txBody>
      </p:sp>
      <p:graphicFrame>
        <p:nvGraphicFramePr>
          <p:cNvPr id="5" name="資料庫圖表 4"/>
          <p:cNvGraphicFramePr/>
          <p:nvPr>
            <p:extLst>
              <p:ext uri="{D42A27DB-BD31-4B8C-83A1-F6EECF244321}">
                <p14:modId xmlns:p14="http://schemas.microsoft.com/office/powerpoint/2010/main" val="1687649327"/>
              </p:ext>
            </p:extLst>
          </p:nvPr>
        </p:nvGraphicFramePr>
        <p:xfrm>
          <a:off x="1187624" y="1417638"/>
          <a:ext cx="6552728" cy="47950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56625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889" name="Shape 725"/>
          <p:cNvPicPr preferRelativeResize="0">
            <a:picLocks noGrp="1"/>
          </p:cNvPicPr>
          <p:nvPr>
            <p:ph sz="quarter" idx="1"/>
          </p:nvPr>
        </p:nvPicPr>
        <p:blipFill rotWithShape="1">
          <a:blip r:embed="rId3" cstate="print"/>
          <a:srcRect l="10160" t="10178" r="7280" b="5500"/>
          <a:stretch/>
        </p:blipFill>
        <p:spPr>
          <a:xfrm>
            <a:off x="539552" y="809625"/>
            <a:ext cx="7590036" cy="5445125"/>
          </a:xfrm>
          <a:solidFill>
            <a:srgbClr val="ECECEC"/>
          </a:solidFill>
          <a:ln w="88900" cap="sq">
            <a:solidFill>
              <a:srgbClr val="FFFFFF"/>
            </a:solidFill>
            <a:headEnd type="none" w="med" len="med"/>
            <a:tailEnd type="none" w="med" len="med"/>
          </a:ln>
        </p:spPr>
      </p:pic>
      <p:sp>
        <p:nvSpPr>
          <p:cNvPr id="293890" name="投影片編號版面配置區 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BE714FC2-E7C3-4D22-BDD0-EF24F3534AE9}" type="slidenum">
              <a:rPr lang="zh-TW" altLang="en-US" smtClean="0">
                <a:latin typeface="標楷體" pitchFamily="65" charset="-120"/>
                <a:ea typeface="標楷體" pitchFamily="65" charset="-120"/>
              </a:rPr>
              <a:pPr/>
              <a:t>62</a:t>
            </a:fld>
            <a:endParaRPr lang="en-US" altLang="zh-TW">
              <a:latin typeface="標楷體" pitchFamily="65" charset="-120"/>
              <a:ea typeface="標楷體" pitchFamily="65" charset="-120"/>
            </a:endParaRPr>
          </a:p>
        </p:txBody>
      </p:sp>
      <p:sp>
        <p:nvSpPr>
          <p:cNvPr id="293891" name="Shape 726"/>
          <p:cNvSpPr txBox="1">
            <a:spLocks noChangeArrowheads="1"/>
          </p:cNvSpPr>
          <p:nvPr/>
        </p:nvSpPr>
        <p:spPr bwMode="auto">
          <a:xfrm>
            <a:off x="-108520" y="188640"/>
            <a:ext cx="9144000" cy="461962"/>
          </a:xfrm>
          <a:prstGeom prst="rect">
            <a:avLst/>
          </a:prstGeom>
          <a:noFill/>
          <a:ln w="9525">
            <a:noFill/>
            <a:miter lim="800000"/>
            <a:headEnd/>
            <a:tailEnd/>
          </a:ln>
        </p:spPr>
        <p:txBody>
          <a:bodyPr lIns="91425" tIns="45700" rIns="91425" bIns="45700"/>
          <a:lstStyle/>
          <a:p>
            <a:pPr algn="ctr">
              <a:buSzPct val="25000"/>
            </a:pPr>
            <a:r>
              <a:rPr lang="en-US" sz="2400" b="1" dirty="0">
                <a:solidFill>
                  <a:srgbClr val="0000FF"/>
                </a:solidFill>
                <a:latin typeface="標楷體" pitchFamily="65" charset="-120"/>
                <a:ea typeface="標楷體" pitchFamily="65" charset="-120"/>
                <a:cs typeface="Arial" charset="0"/>
                <a:sym typeface="Arial" charset="0"/>
              </a:rPr>
              <a:t>國</a:t>
            </a:r>
            <a:r>
              <a:rPr lang="zh-TW" altLang="en-US" sz="2400" b="1" dirty="0">
                <a:solidFill>
                  <a:srgbClr val="0000FF"/>
                </a:solidFill>
                <a:latin typeface="標楷體" pitchFamily="65" charset="-120"/>
                <a:ea typeface="標楷體" pitchFamily="65" charset="-120"/>
                <a:cs typeface="Arial" charset="0"/>
                <a:sym typeface="Arial" charset="0"/>
              </a:rPr>
              <a:t>教</a:t>
            </a:r>
            <a:r>
              <a:rPr lang="en-US" sz="2400" b="1" dirty="0" err="1">
                <a:solidFill>
                  <a:srgbClr val="0000FF"/>
                </a:solidFill>
                <a:latin typeface="標楷體" pitchFamily="65" charset="-120"/>
                <a:ea typeface="標楷體" pitchFamily="65" charset="-120"/>
                <a:cs typeface="Arial" charset="0"/>
                <a:sym typeface="Arial" charset="0"/>
              </a:rPr>
              <a:t>院備有總綱導讀、宣導影片、專書、案例等資料，可供下載</a:t>
            </a:r>
            <a:endParaRPr lang="en-US" sz="2400" b="1" dirty="0">
              <a:solidFill>
                <a:srgbClr val="0000FF"/>
              </a:solidFill>
              <a:latin typeface="標楷體" pitchFamily="65" charset="-120"/>
              <a:ea typeface="標楷體" pitchFamily="65" charset="-120"/>
              <a:cs typeface="Arial" charset="0"/>
              <a:sym typeface="Arial" charset="0"/>
            </a:endParaRPr>
          </a:p>
        </p:txBody>
      </p:sp>
    </p:spTree>
  </p:cSld>
  <p:clrMapOvr>
    <a:masterClrMapping/>
  </p:clrMapOvr>
  <p:transition spd="slow">
    <p:cut/>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5937" name="Shape 731"/>
          <p:cNvPicPr preferRelativeResize="0">
            <a:picLocks noChangeAspect="1" noChangeArrowheads="1"/>
          </p:cNvPicPr>
          <p:nvPr/>
        </p:nvPicPr>
        <p:blipFill rotWithShape="1">
          <a:blip r:embed="rId3" cstate="print"/>
          <a:srcRect l="12846" t="15492" r="14468" b="10430"/>
          <a:stretch/>
        </p:blipFill>
        <p:spPr bwMode="auto">
          <a:xfrm>
            <a:off x="168275" y="1041401"/>
            <a:ext cx="8436173" cy="4835871"/>
          </a:xfrm>
          <a:prstGeom prst="rect">
            <a:avLst/>
          </a:prstGeom>
          <a:noFill/>
          <a:ln w="9525">
            <a:noFill/>
            <a:miter lim="800000"/>
            <a:headEnd/>
            <a:tailEnd/>
          </a:ln>
        </p:spPr>
      </p:pic>
      <p:sp>
        <p:nvSpPr>
          <p:cNvPr id="732" name="Shape 732"/>
          <p:cNvSpPr>
            <a:spLocks noChangeArrowheads="1"/>
          </p:cNvSpPr>
          <p:nvPr/>
        </p:nvSpPr>
        <p:spPr bwMode="auto">
          <a:xfrm>
            <a:off x="339725" y="1817688"/>
            <a:ext cx="8439150" cy="796925"/>
          </a:xfrm>
          <a:prstGeom prst="roundRect">
            <a:avLst>
              <a:gd name="adj" fmla="val 16667"/>
            </a:avLst>
          </a:prstGeom>
          <a:solidFill>
            <a:schemeClr val="bg1"/>
          </a:solidFill>
          <a:ln w="9525">
            <a:solidFill>
              <a:srgbClr val="7C5F9F"/>
            </a:solidFill>
            <a:round/>
            <a:headEnd/>
            <a:tailEnd/>
          </a:ln>
        </p:spPr>
        <p:txBody>
          <a:bodyPr lIns="91425" tIns="45700" rIns="91425" bIns="45700" anchor="ctr"/>
          <a:lstStyle/>
          <a:p>
            <a:pPr>
              <a:buSzPct val="25000"/>
            </a:pPr>
            <a:r>
              <a:rPr lang="en-US" sz="3600" b="1" dirty="0">
                <a:solidFill>
                  <a:srgbClr val="0000FF"/>
                </a:solidFill>
                <a:latin typeface="標楷體" pitchFamily="65" charset="-120"/>
                <a:ea typeface="標楷體" pitchFamily="65" charset="-120"/>
                <a:cs typeface="Arial" charset="0"/>
                <a:sym typeface="Arial" charset="0"/>
              </a:rPr>
              <a:t>影片</a:t>
            </a:r>
            <a:r>
              <a:rPr lang="en-US" sz="2800" b="1" dirty="0">
                <a:solidFill>
                  <a:srgbClr val="000000"/>
                </a:solidFill>
                <a:latin typeface="標楷體" pitchFamily="65" charset="-120"/>
                <a:ea typeface="標楷體" pitchFamily="65" charset="-120"/>
                <a:cs typeface="Arial" charset="0"/>
                <a:sym typeface="Arial" charset="0"/>
              </a:rPr>
              <a:t>：完整版、</a:t>
            </a:r>
            <a:r>
              <a:rPr lang="en-US" altLang="zh-TW" sz="2800" b="1" dirty="0">
                <a:solidFill>
                  <a:srgbClr val="000000"/>
                </a:solidFill>
                <a:latin typeface="標楷體" pitchFamily="65" charset="-120"/>
                <a:ea typeface="標楷體" pitchFamily="65" charset="-120"/>
                <a:cs typeface="Arial" charset="0"/>
                <a:sym typeface="Arial" charset="0"/>
              </a:rPr>
              <a:t>8</a:t>
            </a:r>
            <a:r>
              <a:rPr lang="en-US" sz="2800" b="1" dirty="0">
                <a:solidFill>
                  <a:srgbClr val="000000"/>
                </a:solidFill>
                <a:latin typeface="標楷體" pitchFamily="65" charset="-120"/>
                <a:ea typeface="標楷體" pitchFamily="65" charset="-120"/>
                <a:cs typeface="Arial" charset="0"/>
                <a:sym typeface="Arial" charset="0"/>
              </a:rPr>
              <a:t>分鐘版、</a:t>
            </a:r>
            <a:r>
              <a:rPr lang="en-US" altLang="zh-TW" sz="2800" b="1" dirty="0">
                <a:solidFill>
                  <a:srgbClr val="000000"/>
                </a:solidFill>
                <a:latin typeface="標楷體" pitchFamily="65" charset="-120"/>
                <a:ea typeface="標楷體" pitchFamily="65" charset="-120"/>
                <a:cs typeface="Arial" charset="0"/>
                <a:sym typeface="Arial" charset="0"/>
              </a:rPr>
              <a:t>2</a:t>
            </a:r>
            <a:r>
              <a:rPr lang="en-US" sz="2800" b="1" dirty="0">
                <a:solidFill>
                  <a:srgbClr val="000000"/>
                </a:solidFill>
                <a:latin typeface="標楷體" pitchFamily="65" charset="-120"/>
                <a:ea typeface="標楷體" pitchFamily="65" charset="-120"/>
                <a:cs typeface="Arial" charset="0"/>
                <a:sym typeface="Arial" charset="0"/>
              </a:rPr>
              <a:t>分鐘版的總綱介紹</a:t>
            </a:r>
          </a:p>
        </p:txBody>
      </p:sp>
      <p:sp>
        <p:nvSpPr>
          <p:cNvPr id="733" name="Shape 733"/>
          <p:cNvSpPr>
            <a:spLocks noChangeArrowheads="1"/>
          </p:cNvSpPr>
          <p:nvPr/>
        </p:nvSpPr>
        <p:spPr bwMode="auto">
          <a:xfrm>
            <a:off x="339725" y="3354388"/>
            <a:ext cx="8439150" cy="849312"/>
          </a:xfrm>
          <a:prstGeom prst="roundRect">
            <a:avLst>
              <a:gd name="adj" fmla="val 16667"/>
            </a:avLst>
          </a:prstGeom>
          <a:solidFill>
            <a:schemeClr val="bg1"/>
          </a:solidFill>
          <a:ln w="9525">
            <a:solidFill>
              <a:srgbClr val="45A9C4"/>
            </a:solidFill>
            <a:round/>
            <a:headEnd/>
            <a:tailEnd/>
          </a:ln>
        </p:spPr>
        <p:txBody>
          <a:bodyPr lIns="91425" tIns="45700" rIns="91425" bIns="45700" anchor="ctr"/>
          <a:lstStyle/>
          <a:p>
            <a:pPr>
              <a:buSzPct val="25000"/>
            </a:pPr>
            <a:r>
              <a:rPr lang="en-US" sz="3600" b="1">
                <a:solidFill>
                  <a:srgbClr val="0000FF"/>
                </a:solidFill>
                <a:latin typeface="標楷體" pitchFamily="65" charset="-120"/>
                <a:ea typeface="標楷體" pitchFamily="65" charset="-120"/>
                <a:cs typeface="Arial" charset="0"/>
                <a:sym typeface="Arial" charset="0"/>
              </a:rPr>
              <a:t>動畫</a:t>
            </a:r>
            <a:r>
              <a:rPr lang="en-US" sz="2800" b="1">
                <a:solidFill>
                  <a:srgbClr val="000000"/>
                </a:solidFill>
                <a:latin typeface="標楷體" pitchFamily="65" charset="-120"/>
                <a:ea typeface="標楷體" pitchFamily="65" charset="-120"/>
                <a:cs typeface="Arial" charset="0"/>
                <a:sym typeface="Arial" charset="0"/>
              </a:rPr>
              <a:t>：中</a:t>
            </a:r>
            <a:r>
              <a:rPr lang="en-US" altLang="zh-TW" sz="2800" b="1">
                <a:solidFill>
                  <a:srgbClr val="000000"/>
                </a:solidFill>
                <a:latin typeface="標楷體" pitchFamily="65" charset="-120"/>
                <a:ea typeface="標楷體" pitchFamily="65" charset="-120"/>
                <a:cs typeface="Arial" charset="0"/>
                <a:sym typeface="Arial" charset="0"/>
              </a:rPr>
              <a:t>/</a:t>
            </a:r>
            <a:r>
              <a:rPr lang="en-US" sz="2800" b="1">
                <a:solidFill>
                  <a:srgbClr val="000000"/>
                </a:solidFill>
                <a:latin typeface="標楷體" pitchFamily="65" charset="-120"/>
                <a:ea typeface="標楷體" pitchFamily="65" charset="-120"/>
                <a:cs typeface="Arial" charset="0"/>
                <a:sym typeface="Arial" charset="0"/>
              </a:rPr>
              <a:t>英文字幕版</a:t>
            </a:r>
          </a:p>
        </p:txBody>
      </p:sp>
      <p:sp>
        <p:nvSpPr>
          <p:cNvPr id="734" name="Shape 734"/>
          <p:cNvSpPr>
            <a:spLocks noChangeArrowheads="1"/>
          </p:cNvSpPr>
          <p:nvPr/>
        </p:nvSpPr>
        <p:spPr bwMode="auto">
          <a:xfrm>
            <a:off x="339725" y="4265613"/>
            <a:ext cx="8439150" cy="812800"/>
          </a:xfrm>
          <a:prstGeom prst="roundRect">
            <a:avLst>
              <a:gd name="adj" fmla="val 16667"/>
            </a:avLst>
          </a:prstGeom>
          <a:solidFill>
            <a:schemeClr val="bg1"/>
          </a:solidFill>
          <a:ln w="9525">
            <a:solidFill>
              <a:srgbClr val="BD4B48"/>
            </a:solidFill>
            <a:round/>
            <a:headEnd/>
            <a:tailEnd/>
          </a:ln>
        </p:spPr>
        <p:txBody>
          <a:bodyPr lIns="91425" tIns="45700" rIns="91425" bIns="45700" anchor="ctr"/>
          <a:lstStyle/>
          <a:p>
            <a:pPr>
              <a:buSzPct val="25000"/>
            </a:pPr>
            <a:r>
              <a:rPr lang="en-US" sz="3600" b="1">
                <a:solidFill>
                  <a:srgbClr val="0000FF"/>
                </a:solidFill>
                <a:latin typeface="標楷體" pitchFamily="65" charset="-120"/>
                <a:ea typeface="標楷體" pitchFamily="65" charset="-120"/>
                <a:cs typeface="Arial" charset="0"/>
                <a:sym typeface="Arial" charset="0"/>
              </a:rPr>
              <a:t>專書</a:t>
            </a:r>
            <a:r>
              <a:rPr lang="en-US" sz="2800" b="1">
                <a:solidFill>
                  <a:srgbClr val="000000"/>
                </a:solidFill>
                <a:latin typeface="標楷體" pitchFamily="65" charset="-120"/>
                <a:ea typeface="標楷體" pitchFamily="65" charset="-120"/>
                <a:cs typeface="Arial" charset="0"/>
                <a:sym typeface="Arial" charset="0"/>
              </a:rPr>
              <a:t>：</a:t>
            </a:r>
            <a:r>
              <a:rPr lang="en-US" altLang="zh-TW" sz="2800" b="1">
                <a:solidFill>
                  <a:srgbClr val="000000"/>
                </a:solidFill>
                <a:latin typeface="標楷體" pitchFamily="65" charset="-120"/>
                <a:ea typeface="標楷體" pitchFamily="65" charset="-120"/>
                <a:cs typeface="Arial" charset="0"/>
                <a:sym typeface="Arial" charset="0"/>
              </a:rPr>
              <a:t>《</a:t>
            </a:r>
            <a:r>
              <a:rPr lang="en-US" sz="2800" b="1">
                <a:solidFill>
                  <a:srgbClr val="000000"/>
                </a:solidFill>
                <a:latin typeface="標楷體" pitchFamily="65" charset="-120"/>
                <a:ea typeface="標楷體" pitchFamily="65" charset="-120"/>
                <a:cs typeface="Arial" charset="0"/>
                <a:sym typeface="Arial" charset="0"/>
              </a:rPr>
              <a:t>同行</a:t>
            </a:r>
            <a:r>
              <a:rPr lang="en-US" altLang="zh-TW" sz="2800" b="1">
                <a:solidFill>
                  <a:srgbClr val="000000"/>
                </a:solidFill>
                <a:latin typeface="標楷體" pitchFamily="65" charset="-120"/>
                <a:ea typeface="標楷體" pitchFamily="65" charset="-120"/>
                <a:cs typeface="Arial" charset="0"/>
                <a:sym typeface="Arial" charset="0"/>
              </a:rPr>
              <a:t>》</a:t>
            </a:r>
            <a:r>
              <a:rPr lang="en-US" sz="2800" b="1">
                <a:solidFill>
                  <a:srgbClr val="000000"/>
                </a:solidFill>
                <a:latin typeface="標楷體" pitchFamily="65" charset="-120"/>
                <a:ea typeface="標楷體" pitchFamily="65" charset="-120"/>
                <a:cs typeface="Arial" charset="0"/>
                <a:sym typeface="Arial" charset="0"/>
              </a:rPr>
              <a:t>、摺頁</a:t>
            </a:r>
            <a:r>
              <a:rPr lang="en-US" sz="2800" b="1">
                <a:solidFill>
                  <a:srgbClr val="7F7F7F"/>
                </a:solidFill>
                <a:latin typeface="標楷體" pitchFamily="65" charset="-120"/>
                <a:ea typeface="標楷體" pitchFamily="65" charset="-120"/>
                <a:cs typeface="Arial" charset="0"/>
                <a:sym typeface="Arial" charset="0"/>
              </a:rPr>
              <a:t>、領綱課程手冊</a:t>
            </a:r>
          </a:p>
        </p:txBody>
      </p:sp>
      <p:sp>
        <p:nvSpPr>
          <p:cNvPr id="735" name="Shape 735"/>
          <p:cNvSpPr>
            <a:spLocks noChangeArrowheads="1"/>
          </p:cNvSpPr>
          <p:nvPr/>
        </p:nvSpPr>
        <p:spPr bwMode="auto">
          <a:xfrm>
            <a:off x="357188" y="5143500"/>
            <a:ext cx="8439150" cy="719138"/>
          </a:xfrm>
          <a:prstGeom prst="roundRect">
            <a:avLst>
              <a:gd name="adj" fmla="val 16667"/>
            </a:avLst>
          </a:prstGeom>
          <a:solidFill>
            <a:schemeClr val="bg1"/>
          </a:solidFill>
          <a:ln w="9525">
            <a:solidFill>
              <a:srgbClr val="97B853"/>
            </a:solidFill>
            <a:round/>
            <a:headEnd/>
            <a:tailEnd/>
          </a:ln>
        </p:spPr>
        <p:txBody>
          <a:bodyPr lIns="91425" tIns="45700" rIns="91425" bIns="45700" anchor="ctr"/>
          <a:lstStyle/>
          <a:p>
            <a:pPr>
              <a:buSzPct val="25000"/>
            </a:pPr>
            <a:r>
              <a:rPr lang="en-US" sz="3600" b="1">
                <a:solidFill>
                  <a:srgbClr val="0000FF"/>
                </a:solidFill>
                <a:latin typeface="標楷體" pitchFamily="65" charset="-120"/>
                <a:ea typeface="標楷體" pitchFamily="65" charset="-120"/>
                <a:cs typeface="Arial" charset="0"/>
                <a:sym typeface="Arial" charset="0"/>
              </a:rPr>
              <a:t>研究</a:t>
            </a:r>
            <a:r>
              <a:rPr lang="en-US" sz="2800" b="1">
                <a:solidFill>
                  <a:srgbClr val="000000"/>
                </a:solidFill>
                <a:latin typeface="標楷體" pitchFamily="65" charset="-120"/>
                <a:ea typeface="標楷體" pitchFamily="65" charset="-120"/>
                <a:cs typeface="Arial" charset="0"/>
                <a:sym typeface="Arial" charset="0"/>
              </a:rPr>
              <a:t>：</a:t>
            </a:r>
            <a:r>
              <a:rPr lang="en-US" sz="2600" b="1">
                <a:solidFill>
                  <a:srgbClr val="000000"/>
                </a:solidFill>
                <a:latin typeface="標楷體" pitchFamily="65" charset="-120"/>
                <a:ea typeface="標楷體" pitchFamily="65" charset="-120"/>
                <a:cs typeface="Arial" charset="0"/>
                <a:sym typeface="Arial" charset="0"/>
              </a:rPr>
              <a:t>基礎性研究、課程發展建議書、課程發展指引</a:t>
            </a:r>
          </a:p>
        </p:txBody>
      </p:sp>
      <p:sp>
        <p:nvSpPr>
          <p:cNvPr id="737" name="Shape 737"/>
          <p:cNvSpPr>
            <a:spLocks noChangeArrowheads="1"/>
          </p:cNvSpPr>
          <p:nvPr/>
        </p:nvSpPr>
        <p:spPr bwMode="auto">
          <a:xfrm>
            <a:off x="1785938" y="2635250"/>
            <a:ext cx="6992937" cy="719138"/>
          </a:xfrm>
          <a:prstGeom prst="roundRect">
            <a:avLst>
              <a:gd name="adj" fmla="val 16667"/>
            </a:avLst>
          </a:prstGeom>
          <a:solidFill>
            <a:srgbClr val="FF6600"/>
          </a:solidFill>
          <a:ln w="9525">
            <a:solidFill>
              <a:srgbClr val="F5913F"/>
            </a:solidFill>
            <a:round/>
            <a:headEnd/>
            <a:tailEnd/>
          </a:ln>
        </p:spPr>
        <p:txBody>
          <a:bodyPr lIns="91425" tIns="45700" rIns="91425" bIns="45700" anchor="ctr"/>
          <a:lstStyle/>
          <a:p>
            <a:pPr>
              <a:buSzPct val="25000"/>
            </a:pPr>
            <a:r>
              <a:rPr lang="en-US" sz="2800" b="1" dirty="0" err="1">
                <a:solidFill>
                  <a:srgbClr val="FFFFFF"/>
                </a:solidFill>
                <a:latin typeface="標楷體" pitchFamily="65" charset="-120"/>
                <a:ea typeface="標楷體" pitchFamily="65" charset="-120"/>
                <a:cs typeface="Arial" charset="0"/>
                <a:sym typeface="Arial" charset="0"/>
              </a:rPr>
              <a:t>案例及影片：邁向新課綱的第一哩路</a:t>
            </a:r>
            <a:endParaRPr lang="en-US" sz="2800" b="1" dirty="0">
              <a:solidFill>
                <a:srgbClr val="FFFFFF"/>
              </a:solidFill>
              <a:latin typeface="標楷體" pitchFamily="65" charset="-120"/>
              <a:ea typeface="標楷體" pitchFamily="65" charset="-120"/>
              <a:cs typeface="Arial" charset="0"/>
              <a:sym typeface="Arial" charset="0"/>
            </a:endParaRPr>
          </a:p>
        </p:txBody>
      </p:sp>
      <p:sp>
        <p:nvSpPr>
          <p:cNvPr id="736" name="Shape 736"/>
          <p:cNvSpPr>
            <a:spLocks noChangeArrowheads="1"/>
          </p:cNvSpPr>
          <p:nvPr/>
        </p:nvSpPr>
        <p:spPr bwMode="auto">
          <a:xfrm>
            <a:off x="-85861" y="2512588"/>
            <a:ext cx="2088232" cy="1041825"/>
          </a:xfrm>
          <a:prstGeom prst="irregularSeal1">
            <a:avLst/>
          </a:prstGeom>
          <a:solidFill>
            <a:srgbClr val="FF0000"/>
          </a:solidFill>
          <a:ln w="25400">
            <a:solidFill>
              <a:srgbClr val="395E89"/>
            </a:solidFill>
            <a:round/>
            <a:headEnd/>
            <a:tailEnd/>
          </a:ln>
        </p:spPr>
        <p:txBody>
          <a:bodyPr lIns="91425" tIns="45700" rIns="91425" bIns="45700" anchor="ctr"/>
          <a:lstStyle/>
          <a:p>
            <a:pPr algn="ctr">
              <a:buSzPct val="25000"/>
            </a:pPr>
            <a:r>
              <a:rPr lang="en-US" altLang="zh-TW" b="1" dirty="0">
                <a:solidFill>
                  <a:srgbClr val="FFFFFF"/>
                </a:solidFill>
                <a:latin typeface="標楷體" pitchFamily="65" charset="-120"/>
                <a:ea typeface="標楷體" pitchFamily="65" charset="-120"/>
                <a:cs typeface="Arial" charset="0"/>
                <a:sym typeface="Arial" charset="0"/>
              </a:rPr>
              <a:t>(</a:t>
            </a:r>
            <a:r>
              <a:rPr lang="en-US" b="1" dirty="0" err="1">
                <a:solidFill>
                  <a:srgbClr val="FFFFFF"/>
                </a:solidFill>
                <a:latin typeface="標楷體" pitchFamily="65" charset="-120"/>
                <a:ea typeface="標楷體" pitchFamily="65" charset="-120"/>
                <a:cs typeface="Arial" charset="0"/>
                <a:sym typeface="Arial" charset="0"/>
              </a:rPr>
              <a:t>熱騰騰</a:t>
            </a:r>
            <a:r>
              <a:rPr lang="en-US" altLang="zh-TW" b="1" dirty="0">
                <a:solidFill>
                  <a:srgbClr val="FFFFFF"/>
                </a:solidFill>
                <a:latin typeface="標楷體" pitchFamily="65" charset="-120"/>
                <a:ea typeface="標楷體" pitchFamily="65" charset="-120"/>
                <a:cs typeface="Arial" charset="0"/>
                <a:sym typeface="Arial" charset="0"/>
              </a:rPr>
              <a:t>)</a:t>
            </a:r>
          </a:p>
        </p:txBody>
      </p:sp>
      <p:sp>
        <p:nvSpPr>
          <p:cNvPr id="295944" name="Shape 738"/>
          <p:cNvSpPr txBox="1">
            <a:spLocks noChangeArrowheads="1"/>
          </p:cNvSpPr>
          <p:nvPr/>
        </p:nvSpPr>
        <p:spPr bwMode="auto">
          <a:xfrm>
            <a:off x="214313" y="1214438"/>
            <a:ext cx="8501062" cy="369887"/>
          </a:xfrm>
          <a:prstGeom prst="rect">
            <a:avLst/>
          </a:prstGeom>
          <a:solidFill>
            <a:schemeClr val="bg1"/>
          </a:solidFill>
          <a:ln w="9525">
            <a:noFill/>
            <a:miter lim="800000"/>
            <a:headEnd/>
            <a:tailEnd/>
          </a:ln>
        </p:spPr>
        <p:txBody>
          <a:bodyPr lIns="91425" tIns="45700" rIns="91425" bIns="45700"/>
          <a:lstStyle/>
          <a:p>
            <a:endParaRPr lang="zh-TW" altLang="en-US">
              <a:solidFill>
                <a:srgbClr val="000000"/>
              </a:solidFill>
              <a:latin typeface="標楷體" pitchFamily="65" charset="-120"/>
              <a:ea typeface="標楷體" pitchFamily="65" charset="-120"/>
              <a:cs typeface="Arial" charset="0"/>
              <a:sym typeface="Arial" charset="0"/>
            </a:endParaRPr>
          </a:p>
        </p:txBody>
      </p:sp>
      <p:sp>
        <p:nvSpPr>
          <p:cNvPr id="739" name="Shape 739"/>
          <p:cNvSpPr>
            <a:spLocks noChangeArrowheads="1"/>
          </p:cNvSpPr>
          <p:nvPr/>
        </p:nvSpPr>
        <p:spPr bwMode="auto">
          <a:xfrm>
            <a:off x="357188" y="928688"/>
            <a:ext cx="8439150" cy="796925"/>
          </a:xfrm>
          <a:prstGeom prst="roundRect">
            <a:avLst>
              <a:gd name="adj" fmla="val 16667"/>
            </a:avLst>
          </a:prstGeom>
          <a:solidFill>
            <a:schemeClr val="bg1"/>
          </a:solidFill>
          <a:ln w="9525">
            <a:solidFill>
              <a:srgbClr val="7C5F9F"/>
            </a:solidFill>
            <a:round/>
            <a:headEnd/>
            <a:tailEnd/>
          </a:ln>
        </p:spPr>
        <p:txBody>
          <a:bodyPr lIns="91425" tIns="45700" rIns="91425" bIns="45700" anchor="ctr"/>
          <a:lstStyle/>
          <a:p>
            <a:pPr>
              <a:buSzPct val="25000"/>
            </a:pPr>
            <a:r>
              <a:rPr lang="en-US" sz="3600" b="1">
                <a:solidFill>
                  <a:srgbClr val="0000FF"/>
                </a:solidFill>
                <a:latin typeface="標楷體" pitchFamily="65" charset="-120"/>
                <a:ea typeface="標楷體" pitchFamily="65" charset="-120"/>
                <a:cs typeface="Arial" charset="0"/>
                <a:sym typeface="Arial" charset="0"/>
              </a:rPr>
              <a:t>課綱</a:t>
            </a:r>
            <a:r>
              <a:rPr lang="en-US" sz="2800" b="1">
                <a:solidFill>
                  <a:srgbClr val="000000"/>
                </a:solidFill>
                <a:latin typeface="標楷體" pitchFamily="65" charset="-120"/>
                <a:ea typeface="標楷體" pitchFamily="65" charset="-120"/>
                <a:cs typeface="Arial" charset="0"/>
                <a:sym typeface="Arial" charset="0"/>
              </a:rPr>
              <a:t>：總綱、總綱</a:t>
            </a:r>
            <a:r>
              <a:rPr lang="en-US" altLang="zh-TW" sz="2800" b="1">
                <a:solidFill>
                  <a:srgbClr val="000000"/>
                </a:solidFill>
                <a:latin typeface="標楷體" pitchFamily="65" charset="-120"/>
                <a:ea typeface="標楷體" pitchFamily="65" charset="-120"/>
                <a:cs typeface="Arial" charset="0"/>
                <a:sym typeface="Arial" charset="0"/>
              </a:rPr>
              <a:t>Q&amp;A</a:t>
            </a:r>
            <a:r>
              <a:rPr lang="en-US" sz="2800" b="1">
                <a:solidFill>
                  <a:srgbClr val="7F7F7F"/>
                </a:solidFill>
                <a:latin typeface="標楷體" pitchFamily="65" charset="-120"/>
                <a:ea typeface="標楷體" pitchFamily="65" charset="-120"/>
                <a:cs typeface="Arial" charset="0"/>
                <a:sym typeface="Arial" charset="0"/>
              </a:rPr>
              <a:t>、領綱、領綱</a:t>
            </a:r>
            <a:r>
              <a:rPr lang="en-US" altLang="zh-TW" sz="2800" b="1">
                <a:solidFill>
                  <a:srgbClr val="7F7F7F"/>
                </a:solidFill>
                <a:latin typeface="標楷體" pitchFamily="65" charset="-120"/>
                <a:ea typeface="標楷體" pitchFamily="65" charset="-120"/>
                <a:cs typeface="Arial" charset="0"/>
                <a:sym typeface="Arial" charset="0"/>
              </a:rPr>
              <a:t>Q&amp;A</a:t>
            </a:r>
          </a:p>
        </p:txBody>
      </p:sp>
      <p:sp>
        <p:nvSpPr>
          <p:cNvPr id="295946" name="Shape 740"/>
          <p:cNvSpPr txBox="1">
            <a:spLocks noChangeArrowheads="1"/>
          </p:cNvSpPr>
          <p:nvPr/>
        </p:nvSpPr>
        <p:spPr bwMode="auto">
          <a:xfrm>
            <a:off x="428624" y="285750"/>
            <a:ext cx="7095703" cy="523875"/>
          </a:xfrm>
          <a:prstGeom prst="rect">
            <a:avLst/>
          </a:prstGeom>
          <a:noFill/>
          <a:ln w="9525">
            <a:noFill/>
            <a:miter lim="800000"/>
            <a:headEnd/>
            <a:tailEnd/>
          </a:ln>
        </p:spPr>
        <p:txBody>
          <a:bodyPr lIns="91425" tIns="45700" rIns="91425" bIns="45700"/>
          <a:lstStyle/>
          <a:p>
            <a:pPr>
              <a:buSzPct val="25000"/>
            </a:pPr>
            <a:r>
              <a:rPr lang="zh-TW" altLang="en-US" sz="3600" b="1" dirty="0">
                <a:solidFill>
                  <a:srgbClr val="0000FF"/>
                </a:solidFill>
                <a:latin typeface="標楷體" pitchFamily="65" charset="-120"/>
                <a:ea typeface="標楷體" pitchFamily="65" charset="-120"/>
                <a:cs typeface="Arial" charset="0"/>
                <a:sym typeface="Arial" charset="0"/>
              </a:rPr>
              <a:t>了解新課綱</a:t>
            </a:r>
            <a:r>
              <a:rPr lang="en-US" altLang="zh-TW" sz="3600" b="1" dirty="0">
                <a:solidFill>
                  <a:srgbClr val="0000FF"/>
                </a:solidFill>
                <a:latin typeface="標楷體" pitchFamily="65" charset="-120"/>
                <a:ea typeface="標楷體" pitchFamily="65" charset="-120"/>
                <a:cs typeface="Arial" charset="0"/>
                <a:sym typeface="Arial" charset="0"/>
              </a:rPr>
              <a:t>--</a:t>
            </a:r>
            <a:r>
              <a:rPr lang="en-US" sz="3600" b="1" dirty="0" err="1" smtClean="0">
                <a:solidFill>
                  <a:srgbClr val="0000FF"/>
                </a:solidFill>
                <a:latin typeface="標楷體" pitchFamily="65" charset="-120"/>
                <a:ea typeface="標楷體" pitchFamily="65" charset="-120"/>
                <a:cs typeface="Arial" charset="0"/>
                <a:sym typeface="Arial" charset="0"/>
              </a:rPr>
              <a:t>可參考及運用</a:t>
            </a:r>
            <a:r>
              <a:rPr lang="zh-TW" altLang="en-US" sz="3600" b="1" dirty="0" smtClean="0">
                <a:solidFill>
                  <a:srgbClr val="0000FF"/>
                </a:solidFill>
                <a:latin typeface="標楷體" pitchFamily="65" charset="-120"/>
                <a:ea typeface="標楷體" pitchFamily="65" charset="-120"/>
                <a:cs typeface="Arial" charset="0"/>
                <a:sym typeface="Arial" charset="0"/>
              </a:rPr>
              <a:t>的</a:t>
            </a:r>
            <a:r>
              <a:rPr lang="en-US" sz="3600" b="1" dirty="0" err="1" smtClean="0">
                <a:solidFill>
                  <a:srgbClr val="0000FF"/>
                </a:solidFill>
                <a:latin typeface="標楷體" pitchFamily="65" charset="-120"/>
                <a:ea typeface="標楷體" pitchFamily="65" charset="-120"/>
                <a:cs typeface="Arial" charset="0"/>
                <a:sym typeface="Arial" charset="0"/>
              </a:rPr>
              <a:t>資源</a:t>
            </a:r>
            <a:endParaRPr lang="en-US" sz="3600" b="1" dirty="0">
              <a:solidFill>
                <a:srgbClr val="0000FF"/>
              </a:solidFill>
              <a:latin typeface="標楷體" pitchFamily="65" charset="-120"/>
              <a:ea typeface="標楷體" pitchFamily="65" charset="-120"/>
              <a:cs typeface="Arial" charset="0"/>
              <a:sym typeface="Arial" charset="0"/>
            </a:endParaRPr>
          </a:p>
        </p:txBody>
      </p:sp>
      <p:sp>
        <p:nvSpPr>
          <p:cNvPr id="295947" name="投影片編號版面配置區 12"/>
          <p:cNvSpPr>
            <a:spLocks noGrp="1"/>
          </p:cNvSpPr>
          <p:nvPr>
            <p:ph type="sldNum" sz="quarter" idx="11"/>
          </p:nvPr>
        </p:nvSpPr>
        <p:spPr bwMode="auto">
          <a:xfrm>
            <a:off x="8105775" y="5789959"/>
            <a:ext cx="609600" cy="520700"/>
          </a:xfrm>
          <a:noFill/>
          <a:ln>
            <a:miter lim="800000"/>
            <a:headEnd/>
            <a:tailEnd/>
          </a:ln>
        </p:spPr>
        <p:txBody>
          <a:bodyPr wrap="square" lIns="91440" tIns="45720" rIns="91440" bIns="45720" numCol="1" anchorCtr="0" compatLnSpc="1">
            <a:prstTxWarp prst="textNoShape">
              <a:avLst/>
            </a:prstTxWarp>
          </a:bodyPr>
          <a:lstStyle/>
          <a:p>
            <a:fld id="{6F54BF94-E4A3-4358-8CC5-413ED9149C45}" type="slidenum">
              <a:rPr lang="zh-TW" altLang="en-US" smtClean="0">
                <a:latin typeface="標楷體" pitchFamily="65" charset="-120"/>
                <a:ea typeface="標楷體" pitchFamily="65" charset="-120"/>
              </a:rPr>
              <a:pPr/>
              <a:t>63</a:t>
            </a:fld>
            <a:endParaRPr lang="en-US" altLang="zh-TW" dirty="0">
              <a:latin typeface="標楷體" pitchFamily="65" charset="-120"/>
              <a:ea typeface="標楷體" pitchFamily="65" charset="-120"/>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32"/>
                                        </p:tgtEl>
                                        <p:attrNameLst>
                                          <p:attrName>style.visibility</p:attrName>
                                        </p:attrNameLst>
                                      </p:cBhvr>
                                      <p:to>
                                        <p:strVal val="visible"/>
                                      </p:to>
                                    </p:set>
                                    <p:anim calcmode="lin" valueType="num">
                                      <p:cBhvr additive="base">
                                        <p:cTn id="7" dur="500"/>
                                        <p:tgtEl>
                                          <p:spTgt spid="732"/>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733"/>
                                        </p:tgtEl>
                                        <p:attrNameLst>
                                          <p:attrName>style.visibility</p:attrName>
                                        </p:attrNameLst>
                                      </p:cBhvr>
                                      <p:to>
                                        <p:strVal val="visible"/>
                                      </p:to>
                                    </p:set>
                                    <p:anim calcmode="lin" valueType="num">
                                      <p:cBhvr additive="base">
                                        <p:cTn id="12" dur="500"/>
                                        <p:tgtEl>
                                          <p:spTgt spid="733"/>
                                        </p:tgtEl>
                                        <p:attrNameLst>
                                          <p:attrName>ppt_x</p:attrName>
                                        </p:attrNameLst>
                                      </p:cBhvr>
                                      <p:tavLst>
                                        <p:tav tm="0">
                                          <p:val>
                                            <p:strVal val="#ppt_x-1"/>
                                          </p:val>
                                        </p:tav>
                                        <p:tav tm="100000">
                                          <p:val>
                                            <p:strVal val="#ppt_x"/>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734"/>
                                        </p:tgtEl>
                                        <p:attrNameLst>
                                          <p:attrName>style.visibility</p:attrName>
                                        </p:attrNameLst>
                                      </p:cBhvr>
                                      <p:to>
                                        <p:strVal val="visible"/>
                                      </p:to>
                                    </p:set>
                                    <p:anim calcmode="lin" valueType="num">
                                      <p:cBhvr additive="base">
                                        <p:cTn id="17" dur="500"/>
                                        <p:tgtEl>
                                          <p:spTgt spid="734"/>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735"/>
                                        </p:tgtEl>
                                        <p:attrNameLst>
                                          <p:attrName>style.visibility</p:attrName>
                                        </p:attrNameLst>
                                      </p:cBhvr>
                                      <p:to>
                                        <p:strVal val="visible"/>
                                      </p:to>
                                    </p:set>
                                    <p:anim calcmode="lin" valueType="num">
                                      <p:cBhvr additive="base">
                                        <p:cTn id="22" dur="500"/>
                                        <p:tgtEl>
                                          <p:spTgt spid="735"/>
                                        </p:tgtEl>
                                        <p:attrNameLst>
                                          <p:attrName>ppt_x</p:attrName>
                                        </p:attrNameLst>
                                      </p:cBhvr>
                                      <p:tavLst>
                                        <p:tav tm="0">
                                          <p:val>
                                            <p:strVal val="#ppt_x-1"/>
                                          </p:val>
                                        </p:tav>
                                        <p:tav tm="100000">
                                          <p:val>
                                            <p:strVal val="#ppt_x"/>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36"/>
                                        </p:tgtEl>
                                        <p:attrNameLst>
                                          <p:attrName>style.visibility</p:attrName>
                                        </p:attrNameLst>
                                      </p:cBhvr>
                                      <p:to>
                                        <p:strVal val="visible"/>
                                      </p:to>
                                    </p:set>
                                    <p:animEffect transition="in" filter="fade">
                                      <p:cBhvr>
                                        <p:cTn id="27" dur="683"/>
                                        <p:tgtEl>
                                          <p:spTgt spid="736"/>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nodeType="clickEffect">
                                  <p:stCondLst>
                                    <p:cond delay="0"/>
                                  </p:stCondLst>
                                  <p:childTnLst>
                                    <p:set>
                                      <p:cBhvr>
                                        <p:cTn id="31" dur="1" fill="hold">
                                          <p:stCondLst>
                                            <p:cond delay="0"/>
                                          </p:stCondLst>
                                        </p:cTn>
                                        <p:tgtEl>
                                          <p:spTgt spid="737"/>
                                        </p:tgtEl>
                                        <p:attrNameLst>
                                          <p:attrName>style.visibility</p:attrName>
                                        </p:attrNameLst>
                                      </p:cBhvr>
                                      <p:to>
                                        <p:strVal val="visible"/>
                                      </p:to>
                                    </p:set>
                                    <p:anim calcmode="lin" valueType="num">
                                      <p:cBhvr additive="base">
                                        <p:cTn id="32" dur="500"/>
                                        <p:tgtEl>
                                          <p:spTgt spid="737"/>
                                        </p:tgtEl>
                                        <p:attrNameLst>
                                          <p:attrName>ppt_x</p:attrName>
                                        </p:attrNameLst>
                                      </p:cBhvr>
                                      <p:tavLst>
                                        <p:tav tm="0">
                                          <p:val>
                                            <p:strVal val="#ppt_x-1"/>
                                          </p:val>
                                        </p:tav>
                                        <p:tav tm="100000">
                                          <p:val>
                                            <p:strVal val="#ppt_x"/>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739"/>
                                        </p:tgtEl>
                                        <p:attrNameLst>
                                          <p:attrName>style.visibility</p:attrName>
                                        </p:attrNameLst>
                                      </p:cBhvr>
                                      <p:to>
                                        <p:strVal val="visible"/>
                                      </p:to>
                                    </p:set>
                                    <p:anim calcmode="lin" valueType="num">
                                      <p:cBhvr additive="base">
                                        <p:cTn id="37" dur="500"/>
                                        <p:tgtEl>
                                          <p:spTgt spid="739"/>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標題 8"/>
          <p:cNvSpPr>
            <a:spLocks noGrp="1"/>
          </p:cNvSpPr>
          <p:nvPr>
            <p:ph type="title"/>
          </p:nvPr>
        </p:nvSpPr>
        <p:spPr>
          <a:xfrm>
            <a:off x="2286000" y="2895600"/>
            <a:ext cx="6858000" cy="2054225"/>
          </a:xfrm>
        </p:spPr>
        <p:txBody>
          <a:bodyPr/>
          <a:lstStyle/>
          <a:p>
            <a:pPr eaLnBrk="1" fontAlgn="auto" hangingPunct="1">
              <a:spcAft>
                <a:spcPts val="0"/>
              </a:spcAft>
              <a:defRPr/>
            </a:pPr>
            <a:r>
              <a:rPr lang="en-US" sz="4000" cap="none" dirty="0">
                <a:solidFill>
                  <a:srgbClr val="C00000"/>
                </a:solidFill>
                <a:latin typeface="標楷體" panose="03000509000000000000" pitchFamily="65" charset="-120"/>
                <a:ea typeface="標楷體" panose="03000509000000000000" pitchFamily="65" charset="-120"/>
                <a:cs typeface="Calibri"/>
                <a:sym typeface="Calibri"/>
              </a:rPr>
              <a:t>伍、學校邁向107課綱的準備</a:t>
            </a:r>
            <a:br>
              <a:rPr lang="en-US" sz="4000" cap="none" dirty="0">
                <a:solidFill>
                  <a:srgbClr val="C00000"/>
                </a:solidFill>
                <a:latin typeface="標楷體" panose="03000509000000000000" pitchFamily="65" charset="-120"/>
                <a:ea typeface="標楷體" panose="03000509000000000000" pitchFamily="65" charset="-120"/>
                <a:cs typeface="Calibri"/>
                <a:sym typeface="Calibri"/>
              </a:rPr>
            </a:br>
            <a:r>
              <a:rPr lang="en-US" sz="4000" cap="none" dirty="0">
                <a:solidFill>
                  <a:srgbClr val="C00000"/>
                </a:solidFill>
                <a:latin typeface="標楷體" panose="03000509000000000000" pitchFamily="65" charset="-120"/>
                <a:ea typeface="標楷體" panose="03000509000000000000" pitchFamily="65" charset="-120"/>
                <a:cs typeface="Calibri"/>
                <a:sym typeface="Calibri"/>
              </a:rPr>
              <a:t> </a:t>
            </a:r>
            <a:endParaRPr lang="zh-TW" altLang="en-US" sz="4000" dirty="0">
              <a:latin typeface="標楷體" panose="03000509000000000000" pitchFamily="65" charset="-120"/>
              <a:ea typeface="標楷體" panose="03000509000000000000" pitchFamily="65" charset="-120"/>
            </a:endParaRPr>
          </a:p>
        </p:txBody>
      </p:sp>
      <p:sp>
        <p:nvSpPr>
          <p:cNvPr id="297987" name="文字版面配置區 7"/>
          <p:cNvSpPr>
            <a:spLocks noGrp="1"/>
          </p:cNvSpPr>
          <p:nvPr>
            <p:ph type="body" idx="1"/>
          </p:nvPr>
        </p:nvSpPr>
        <p:spPr>
          <a:xfrm>
            <a:off x="2471738" y="4429125"/>
            <a:ext cx="6172200" cy="1371600"/>
          </a:xfrm>
        </p:spPr>
        <p:txBody>
          <a:bodyPr/>
          <a:lstStyle/>
          <a:p>
            <a:pPr eaLnBrk="1" hangingPunct="1">
              <a:lnSpc>
                <a:spcPct val="150000"/>
              </a:lnSpc>
            </a:pPr>
            <a:r>
              <a:rPr lang="en-US" altLang="zh-TW" sz="2800">
                <a:solidFill>
                  <a:srgbClr val="0000FF"/>
                </a:solidFill>
                <a:latin typeface="標楷體" pitchFamily="65" charset="-120"/>
                <a:ea typeface="標楷體" pitchFamily="65" charset="-120"/>
                <a:cs typeface="Calibri" pitchFamily="34" charset="0"/>
                <a:sym typeface="Calibri" pitchFamily="34" charset="0"/>
              </a:rPr>
              <a:t>‧</a:t>
            </a:r>
            <a:r>
              <a:rPr lang="en-US" sz="2800">
                <a:solidFill>
                  <a:srgbClr val="0000FF"/>
                </a:solidFill>
                <a:latin typeface="標楷體" pitchFamily="65" charset="-120"/>
                <a:ea typeface="標楷體" pitchFamily="65" charset="-120"/>
                <a:cs typeface="Calibri" pitchFamily="34" charset="0"/>
                <a:sym typeface="Calibri" pitchFamily="34" charset="0"/>
              </a:rPr>
              <a:t>素養導向教學</a:t>
            </a:r>
            <a:br>
              <a:rPr lang="en-US" sz="2800">
                <a:solidFill>
                  <a:srgbClr val="0000FF"/>
                </a:solidFill>
                <a:latin typeface="標楷體" pitchFamily="65" charset="-120"/>
                <a:ea typeface="標楷體" pitchFamily="65" charset="-120"/>
                <a:cs typeface="Calibri" pitchFamily="34" charset="0"/>
                <a:sym typeface="Calibri" pitchFamily="34" charset="0"/>
              </a:rPr>
            </a:br>
            <a:r>
              <a:rPr lang="en-US" altLang="zh-TW" sz="2800">
                <a:solidFill>
                  <a:srgbClr val="0000FF"/>
                </a:solidFill>
                <a:latin typeface="標楷體" pitchFamily="65" charset="-120"/>
                <a:ea typeface="標楷體" pitchFamily="65" charset="-120"/>
                <a:cs typeface="Calibri" pitchFamily="34" charset="0"/>
                <a:sym typeface="Calibri" pitchFamily="34" charset="0"/>
              </a:rPr>
              <a:t>‧</a:t>
            </a:r>
            <a:r>
              <a:rPr lang="en-US" sz="2800">
                <a:solidFill>
                  <a:srgbClr val="0000FF"/>
                </a:solidFill>
                <a:latin typeface="標楷體" pitchFamily="65" charset="-120"/>
                <a:ea typeface="標楷體" pitchFamily="65" charset="-120"/>
                <a:cs typeface="Calibri" pitchFamily="34" charset="0"/>
                <a:sym typeface="Calibri" pitchFamily="34" charset="0"/>
              </a:rPr>
              <a:t>學校本位課程</a:t>
            </a:r>
            <a:endParaRPr lang="zh-TW" altLang="en-US" sz="2800">
              <a:solidFill>
                <a:srgbClr val="0000FF"/>
              </a:solidFill>
              <a:latin typeface="標楷體" pitchFamily="65" charset="-120"/>
              <a:ea typeface="標楷體" pitchFamily="65" charset="-120"/>
              <a:cs typeface="Calibri" pitchFamily="34" charset="0"/>
            </a:endParaRPr>
          </a:p>
        </p:txBody>
      </p:sp>
      <p:sp>
        <p:nvSpPr>
          <p:cNvPr id="297988" name="投影片編號版面配置區 6"/>
          <p:cNvSpPr>
            <a:spLocks noGrp="1"/>
          </p:cNvSpPr>
          <p:nvPr>
            <p:ph type="sldNum" sz="quarter" idx="12"/>
          </p:nvPr>
        </p:nvSpPr>
        <p:spPr>
          <a:noFill/>
          <a:ln>
            <a:miter lim="800000"/>
            <a:headEnd/>
            <a:tailEnd/>
          </a:ln>
        </p:spPr>
        <p:txBody>
          <a:bodyPr wrap="square" lIns="91440" tIns="45720" rIns="91440" bIns="45720" numCol="1" anchorCtr="0" compatLnSpc="1">
            <a:prstTxWarp prst="textNoShape">
              <a:avLst/>
            </a:prstTxWarp>
          </a:bodyPr>
          <a:lstStyle/>
          <a:p>
            <a:fld id="{1DA4B0DB-62A9-4343-BA59-81F94249F6B9}" type="slidenum">
              <a:rPr lang="zh-TW" altLang="en-US" smtClean="0">
                <a:latin typeface="標楷體" pitchFamily="65" charset="-120"/>
                <a:ea typeface="標楷體" pitchFamily="65" charset="-120"/>
              </a:rPr>
              <a:pPr/>
              <a:t>64</a:t>
            </a:fld>
            <a:endParaRPr lang="en-US" altLang="zh-TW">
              <a:latin typeface="標楷體" pitchFamily="65" charset="-120"/>
              <a:ea typeface="標楷體" pitchFamily="65" charset="-120"/>
            </a:endParaRPr>
          </a:p>
        </p:txBody>
      </p:sp>
      <p:pic>
        <p:nvPicPr>
          <p:cNvPr id="297989" name="Shape 748"/>
          <p:cNvPicPr preferRelativeResize="0">
            <a:picLocks noGrp="1"/>
          </p:cNvPicPr>
          <p:nvPr>
            <p:ph sz="quarter" idx="4294967295"/>
          </p:nvPr>
        </p:nvPicPr>
        <p:blipFill>
          <a:blip r:embed="rId3" cstate="print"/>
          <a:srcRect/>
          <a:stretch>
            <a:fillRect/>
          </a:stretch>
        </p:blipFill>
        <p:spPr>
          <a:xfrm>
            <a:off x="6306344" y="285750"/>
            <a:ext cx="2411412" cy="2071688"/>
          </a:xfrm>
          <a:blipFill dpi="0" rotWithShape="1">
            <a:blip r:embed="rId4" cstate="print"/>
            <a:srcRect/>
            <a:stretch>
              <a:fillRect/>
            </a:stretch>
          </a:blipFill>
        </p:spPr>
      </p:pic>
      <p:sp>
        <p:nvSpPr>
          <p:cNvPr id="297990" name="Shape 749"/>
          <p:cNvSpPr txBox="1">
            <a:spLocks noChangeArrowheads="1"/>
          </p:cNvSpPr>
          <p:nvPr/>
        </p:nvSpPr>
        <p:spPr bwMode="auto">
          <a:xfrm>
            <a:off x="6357938" y="2500313"/>
            <a:ext cx="2308225" cy="285750"/>
          </a:xfrm>
          <a:prstGeom prst="rect">
            <a:avLst/>
          </a:prstGeom>
          <a:noFill/>
          <a:ln w="9525">
            <a:noFill/>
            <a:miter lim="800000"/>
            <a:headEnd/>
            <a:tailEnd/>
          </a:ln>
        </p:spPr>
        <p:txBody>
          <a:bodyPr lIns="91425" tIns="45700" rIns="91425" bIns="45700"/>
          <a:lstStyle/>
          <a:p>
            <a:pPr>
              <a:buSzPct val="25000"/>
            </a:pPr>
            <a:r>
              <a:rPr lang="en-US" sz="1500" b="1">
                <a:solidFill>
                  <a:srgbClr val="FF6600"/>
                </a:solidFill>
                <a:latin typeface="標楷體" pitchFamily="65" charset="-120"/>
                <a:ea typeface="標楷體" pitchFamily="65" charset="-120"/>
                <a:cs typeface="Calibri" pitchFamily="34" charset="0"/>
                <a:sym typeface="Calibri" pitchFamily="34" charset="0"/>
              </a:rPr>
              <a:t>圖片來源：長榮百合國小</a:t>
            </a:r>
          </a:p>
        </p:txBody>
      </p:sp>
      <p:pic>
        <p:nvPicPr>
          <p:cNvPr id="297991" name="Shape 750"/>
          <p:cNvPicPr preferRelativeResize="0">
            <a:picLocks noChangeAspect="1" noChangeArrowheads="1"/>
          </p:cNvPicPr>
          <p:nvPr/>
        </p:nvPicPr>
        <p:blipFill>
          <a:blip r:embed="rId5" cstate="print"/>
          <a:srcRect/>
          <a:stretch>
            <a:fillRect/>
          </a:stretch>
        </p:blipFill>
        <p:spPr bwMode="auto">
          <a:xfrm>
            <a:off x="2714625" y="285750"/>
            <a:ext cx="3429000" cy="2071688"/>
          </a:xfrm>
          <a:prstGeom prst="rect">
            <a:avLst/>
          </a:prstGeom>
          <a:noFill/>
          <a:ln w="9525">
            <a:noFill/>
            <a:miter lim="800000"/>
            <a:headEnd/>
            <a:tailEnd/>
          </a:ln>
        </p:spPr>
      </p:pic>
    </p:spTree>
  </p:cSld>
  <p:clrMapOvr>
    <a:masterClrMapping/>
  </p:clrMapOvr>
  <p:transition spd="slow">
    <p:cut/>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3" name="投影片編號版面配置區 12"/>
          <p:cNvSpPr>
            <a:spLocks noGrp="1"/>
          </p:cNvSpPr>
          <p:nvPr>
            <p:ph type="sldNum" sz="quarter" idx="12"/>
          </p:nvPr>
        </p:nvSpPr>
        <p:spPr bwMode="auto">
          <a:xfrm>
            <a:off x="8093075" y="5738404"/>
            <a:ext cx="609600" cy="520700"/>
          </a:xfrm>
          <a:noFill/>
          <a:ln>
            <a:miter lim="800000"/>
            <a:headEnd/>
            <a:tailEnd/>
          </a:ln>
        </p:spPr>
        <p:txBody>
          <a:bodyPr wrap="square" lIns="91440" tIns="45720" rIns="91440" bIns="45720" numCol="1" anchorCtr="0" compatLnSpc="1">
            <a:prstTxWarp prst="textNoShape">
              <a:avLst/>
            </a:prstTxWarp>
          </a:bodyPr>
          <a:lstStyle/>
          <a:p>
            <a:fld id="{6CD5B9DC-D937-4413-9DB0-5F2896628142}" type="slidenum">
              <a:rPr lang="zh-TW" altLang="en-US" smtClean="0">
                <a:latin typeface="標楷體" pitchFamily="65" charset="-120"/>
                <a:ea typeface="標楷體" pitchFamily="65" charset="-120"/>
              </a:rPr>
              <a:pPr/>
              <a:t>65</a:t>
            </a:fld>
            <a:endParaRPr lang="en-US" altLang="zh-TW">
              <a:latin typeface="標楷體" pitchFamily="65" charset="-120"/>
              <a:ea typeface="標楷體" pitchFamily="65" charset="-120"/>
            </a:endParaRPr>
          </a:p>
        </p:txBody>
      </p:sp>
      <p:sp>
        <p:nvSpPr>
          <p:cNvPr id="300034" name="Shape 756"/>
          <p:cNvSpPr>
            <a:spLocks noGrp="1"/>
          </p:cNvSpPr>
          <p:nvPr>
            <p:ph type="title" idx="4294967295"/>
          </p:nvPr>
        </p:nvSpPr>
        <p:spPr bwMode="auto">
          <a:xfrm>
            <a:off x="0" y="165100"/>
            <a:ext cx="8569325" cy="777875"/>
          </a:xfrm>
          <a:noFill/>
        </p:spPr>
        <p:txBody>
          <a:bodyPr wrap="square" lIns="91425" tIns="45700" rIns="91425" bIns="45700" numCol="1" anchor="ctr" anchorCtr="0" compatLnSpc="1">
            <a:prstTxWarp prst="textNoShape">
              <a:avLst/>
            </a:prstTxWarp>
          </a:bodyPr>
          <a:lstStyle/>
          <a:p>
            <a:pPr algn="ctr" eaLnBrk="1" hangingPunct="1">
              <a:buSzPct val="25000"/>
            </a:pPr>
            <a:r>
              <a:rPr lang="zh-TW" altLang="en-US" sz="4000" b="1" cap="none" dirty="0">
                <a:solidFill>
                  <a:srgbClr val="0000FF"/>
                </a:solidFill>
                <a:latin typeface="標楷體" pitchFamily="65" charset="-120"/>
                <a:ea typeface="標楷體" pitchFamily="65" charset="-120"/>
                <a:cs typeface="Arial" charset="0"/>
                <a:sym typeface="Arial" charset="0"/>
              </a:rPr>
              <a:t>國民中小學面對新課綱</a:t>
            </a:r>
            <a:r>
              <a:rPr lang="en-US" sz="4000" b="1" cap="none" dirty="0" err="1">
                <a:solidFill>
                  <a:srgbClr val="0000FF"/>
                </a:solidFill>
                <a:latin typeface="標楷體" pitchFamily="65" charset="-120"/>
                <a:ea typeface="標楷體" pitchFamily="65" charset="-120"/>
                <a:cs typeface="Arial" charset="0"/>
                <a:sym typeface="Arial" charset="0"/>
              </a:rPr>
              <a:t>的因應</a:t>
            </a:r>
            <a:endParaRPr lang="en-US" sz="4000" b="1" cap="none" dirty="0">
              <a:solidFill>
                <a:srgbClr val="0000FF"/>
              </a:solidFill>
              <a:latin typeface="標楷體" pitchFamily="65" charset="-120"/>
              <a:ea typeface="標楷體" pitchFamily="65" charset="-120"/>
              <a:cs typeface="Arial" charset="0"/>
              <a:sym typeface="Arial" charset="0"/>
            </a:endParaRPr>
          </a:p>
        </p:txBody>
      </p:sp>
      <p:pic>
        <p:nvPicPr>
          <p:cNvPr id="300036" name="Shape 758"/>
          <p:cNvPicPr preferRelativeResize="0">
            <a:picLocks noChangeAspect="1" noChangeArrowheads="1"/>
          </p:cNvPicPr>
          <p:nvPr/>
        </p:nvPicPr>
        <p:blipFill>
          <a:blip r:embed="rId3" cstate="print"/>
          <a:srcRect/>
          <a:stretch>
            <a:fillRect/>
          </a:stretch>
        </p:blipFill>
        <p:spPr bwMode="auto">
          <a:xfrm>
            <a:off x="3581400" y="2133600"/>
            <a:ext cx="2143125" cy="2735263"/>
          </a:xfrm>
          <a:prstGeom prst="rect">
            <a:avLst/>
          </a:prstGeom>
          <a:noFill/>
          <a:ln w="9525">
            <a:noFill/>
            <a:miter lim="800000"/>
            <a:headEnd/>
            <a:tailEnd/>
          </a:ln>
        </p:spPr>
      </p:pic>
      <p:sp>
        <p:nvSpPr>
          <p:cNvPr id="300037" name="Shape 759"/>
          <p:cNvSpPr>
            <a:spLocks noChangeArrowheads="1"/>
          </p:cNvSpPr>
          <p:nvPr/>
        </p:nvSpPr>
        <p:spPr bwMode="auto">
          <a:xfrm rot="1351809">
            <a:off x="1225782" y="1204798"/>
            <a:ext cx="2575955" cy="1295400"/>
          </a:xfrm>
          <a:prstGeom prst="rightArrow">
            <a:avLst>
              <a:gd name="adj1" fmla="val 68380"/>
              <a:gd name="adj2" fmla="val 55147"/>
            </a:avLst>
          </a:prstGeom>
          <a:solidFill>
            <a:srgbClr val="FFFF99"/>
          </a:solidFill>
          <a:ln w="9525">
            <a:solidFill>
              <a:schemeClr val="tx1"/>
            </a:solidFill>
            <a:miter lim="800000"/>
            <a:headEnd/>
            <a:tailEnd/>
          </a:ln>
        </p:spPr>
        <p:txBody>
          <a:bodyPr lIns="91425" tIns="45700" rIns="91425" bIns="45700" anchor="ctr"/>
          <a:lstStyle/>
          <a:p>
            <a:pPr algn="ctr">
              <a:buSzPct val="25000"/>
            </a:pPr>
            <a:r>
              <a:rPr lang="en-US" sz="2400" b="1">
                <a:solidFill>
                  <a:srgbClr val="000000"/>
                </a:solidFill>
                <a:latin typeface="標楷體" pitchFamily="65" charset="-120"/>
                <a:ea typeface="標楷體" pitchFamily="65" charset="-120"/>
                <a:cs typeface="Arial" charset="0"/>
                <a:sym typeface="Arial" charset="0"/>
              </a:rPr>
              <a:t>素養導向教學</a:t>
            </a:r>
          </a:p>
        </p:txBody>
      </p:sp>
      <p:sp>
        <p:nvSpPr>
          <p:cNvPr id="300038" name="Shape 760"/>
          <p:cNvSpPr>
            <a:spLocks noChangeArrowheads="1"/>
          </p:cNvSpPr>
          <p:nvPr/>
        </p:nvSpPr>
        <p:spPr bwMode="auto">
          <a:xfrm rot="-1441414">
            <a:off x="806450" y="4221163"/>
            <a:ext cx="2376488" cy="1295400"/>
          </a:xfrm>
          <a:prstGeom prst="rightArrow">
            <a:avLst>
              <a:gd name="adj1" fmla="val 68380"/>
              <a:gd name="adj2" fmla="val 55147"/>
            </a:avLst>
          </a:prstGeom>
          <a:solidFill>
            <a:srgbClr val="FFFF99"/>
          </a:solidFill>
          <a:ln w="9525">
            <a:solidFill>
              <a:schemeClr val="tx1"/>
            </a:solidFill>
            <a:miter lim="800000"/>
            <a:headEnd/>
            <a:tailEnd/>
          </a:ln>
        </p:spPr>
        <p:txBody>
          <a:bodyPr lIns="91425" tIns="45700" rIns="91425" bIns="45700" anchor="ctr"/>
          <a:lstStyle/>
          <a:p>
            <a:pPr algn="ctr">
              <a:buSzPct val="25000"/>
            </a:pPr>
            <a:r>
              <a:rPr lang="en-US" sz="2400" b="1">
                <a:solidFill>
                  <a:srgbClr val="000000"/>
                </a:solidFill>
                <a:latin typeface="標楷體" pitchFamily="65" charset="-120"/>
                <a:ea typeface="標楷體" pitchFamily="65" charset="-120"/>
                <a:cs typeface="Arial" charset="0"/>
                <a:sym typeface="Arial" charset="0"/>
              </a:rPr>
              <a:t>自主學習</a:t>
            </a:r>
          </a:p>
        </p:txBody>
      </p:sp>
      <p:sp>
        <p:nvSpPr>
          <p:cNvPr id="300039" name="Shape 761"/>
          <p:cNvSpPr>
            <a:spLocks noChangeArrowheads="1"/>
          </p:cNvSpPr>
          <p:nvPr/>
        </p:nvSpPr>
        <p:spPr bwMode="auto">
          <a:xfrm rot="850633">
            <a:off x="806450" y="2638425"/>
            <a:ext cx="2376488" cy="1295400"/>
          </a:xfrm>
          <a:prstGeom prst="rightArrow">
            <a:avLst>
              <a:gd name="adj1" fmla="val 72046"/>
              <a:gd name="adj2" fmla="val 55147"/>
            </a:avLst>
          </a:prstGeom>
          <a:solidFill>
            <a:srgbClr val="FFFF99"/>
          </a:solidFill>
          <a:ln w="9525">
            <a:solidFill>
              <a:schemeClr val="tx1"/>
            </a:solidFill>
            <a:miter lim="800000"/>
            <a:headEnd/>
            <a:tailEnd/>
          </a:ln>
        </p:spPr>
        <p:txBody>
          <a:bodyPr lIns="91425" tIns="45700" rIns="91425" bIns="45700" anchor="ctr"/>
          <a:lstStyle/>
          <a:p>
            <a:pPr algn="ctr">
              <a:buSzPct val="25000"/>
            </a:pPr>
            <a:r>
              <a:rPr lang="en-US" sz="2400" b="1">
                <a:solidFill>
                  <a:srgbClr val="000000"/>
                </a:solidFill>
                <a:latin typeface="標楷體" pitchFamily="65" charset="-120"/>
                <a:ea typeface="標楷體" pitchFamily="65" charset="-120"/>
                <a:cs typeface="Arial" charset="0"/>
                <a:sym typeface="Arial" charset="0"/>
              </a:rPr>
              <a:t>專題探究</a:t>
            </a:r>
          </a:p>
        </p:txBody>
      </p:sp>
      <p:sp>
        <p:nvSpPr>
          <p:cNvPr id="300040" name="Shape 762"/>
          <p:cNvSpPr>
            <a:spLocks noChangeArrowheads="1"/>
          </p:cNvSpPr>
          <p:nvPr/>
        </p:nvSpPr>
        <p:spPr bwMode="auto">
          <a:xfrm>
            <a:off x="6000541" y="3019425"/>
            <a:ext cx="2532272" cy="1295400"/>
          </a:xfrm>
          <a:prstGeom prst="leftArrow">
            <a:avLst>
              <a:gd name="adj1" fmla="val 70833"/>
              <a:gd name="adj2" fmla="val 50527"/>
            </a:avLst>
          </a:prstGeom>
          <a:solidFill>
            <a:srgbClr val="FFFF99"/>
          </a:solidFill>
          <a:ln w="9525">
            <a:solidFill>
              <a:schemeClr val="tx1"/>
            </a:solidFill>
            <a:miter lim="800000"/>
            <a:headEnd/>
            <a:tailEnd/>
          </a:ln>
        </p:spPr>
        <p:txBody>
          <a:bodyPr lIns="91425" tIns="45700" rIns="91425" bIns="45700" anchor="ctr"/>
          <a:lstStyle/>
          <a:p>
            <a:pPr algn="ctr">
              <a:buSzPct val="25000"/>
            </a:pPr>
            <a:r>
              <a:rPr lang="zh-TW" altLang="en-US" sz="2400" b="1">
                <a:solidFill>
                  <a:srgbClr val="000000"/>
                </a:solidFill>
                <a:latin typeface="標楷體" pitchFamily="65" charset="-120"/>
                <a:ea typeface="標楷體" pitchFamily="65" charset="-120"/>
                <a:cs typeface="Arial" charset="0"/>
                <a:sym typeface="Arial" charset="0"/>
              </a:rPr>
              <a:t>落實多元評量</a:t>
            </a:r>
            <a:endParaRPr lang="en-US" sz="2400" b="1">
              <a:solidFill>
                <a:srgbClr val="000000"/>
              </a:solidFill>
              <a:latin typeface="標楷體" pitchFamily="65" charset="-120"/>
              <a:ea typeface="標楷體" pitchFamily="65" charset="-120"/>
              <a:cs typeface="Arial" charset="0"/>
              <a:sym typeface="Arial" charset="0"/>
            </a:endParaRPr>
          </a:p>
        </p:txBody>
      </p:sp>
      <p:sp>
        <p:nvSpPr>
          <p:cNvPr id="300041" name="Shape 763"/>
          <p:cNvSpPr>
            <a:spLocks noChangeArrowheads="1"/>
          </p:cNvSpPr>
          <p:nvPr/>
        </p:nvSpPr>
        <p:spPr bwMode="auto">
          <a:xfrm rot="-1681932">
            <a:off x="5511059" y="1170089"/>
            <a:ext cx="2686825" cy="1295400"/>
          </a:xfrm>
          <a:prstGeom prst="leftArrow">
            <a:avLst>
              <a:gd name="adj1" fmla="val 70833"/>
              <a:gd name="adj2" fmla="val 50527"/>
            </a:avLst>
          </a:prstGeom>
          <a:solidFill>
            <a:srgbClr val="FFFF99"/>
          </a:solidFill>
          <a:ln w="9525">
            <a:solidFill>
              <a:schemeClr val="tx1"/>
            </a:solidFill>
            <a:miter lim="800000"/>
            <a:headEnd/>
            <a:tailEnd/>
          </a:ln>
        </p:spPr>
        <p:txBody>
          <a:bodyPr lIns="91425" tIns="45700" rIns="91425" bIns="45700" anchor="ctr"/>
          <a:lstStyle/>
          <a:p>
            <a:pPr algn="ctr">
              <a:buSzPct val="25000"/>
            </a:pPr>
            <a:r>
              <a:rPr lang="en-US" sz="2400" b="1">
                <a:solidFill>
                  <a:srgbClr val="000000"/>
                </a:solidFill>
                <a:latin typeface="標楷體" pitchFamily="65" charset="-120"/>
                <a:ea typeface="標楷體" pitchFamily="65" charset="-120"/>
                <a:cs typeface="Arial" charset="0"/>
                <a:sym typeface="Arial" charset="0"/>
              </a:rPr>
              <a:t>學校本位課程</a:t>
            </a:r>
          </a:p>
        </p:txBody>
      </p:sp>
      <p:sp>
        <p:nvSpPr>
          <p:cNvPr id="300042" name="Shape 764"/>
          <p:cNvSpPr>
            <a:spLocks noChangeArrowheads="1"/>
          </p:cNvSpPr>
          <p:nvPr/>
        </p:nvSpPr>
        <p:spPr bwMode="auto">
          <a:xfrm rot="1578148">
            <a:off x="5015381" y="4930776"/>
            <a:ext cx="2733675" cy="1295400"/>
          </a:xfrm>
          <a:prstGeom prst="leftArrow">
            <a:avLst>
              <a:gd name="adj1" fmla="val 70833"/>
              <a:gd name="adj2" fmla="val 50520"/>
            </a:avLst>
          </a:prstGeom>
          <a:solidFill>
            <a:srgbClr val="FFFF99"/>
          </a:solidFill>
          <a:ln w="9525">
            <a:solidFill>
              <a:schemeClr val="tx1"/>
            </a:solidFill>
            <a:miter lim="800000"/>
            <a:headEnd/>
            <a:tailEnd/>
          </a:ln>
        </p:spPr>
        <p:txBody>
          <a:bodyPr lIns="91425" tIns="45700" rIns="91425" bIns="45700" anchor="ctr"/>
          <a:lstStyle/>
          <a:p>
            <a:pPr algn="ctr">
              <a:buSzPct val="25000"/>
            </a:pPr>
            <a:r>
              <a:rPr lang="en-US" sz="2400" b="1">
                <a:solidFill>
                  <a:srgbClr val="000000"/>
                </a:solidFill>
                <a:latin typeface="標楷體" pitchFamily="65" charset="-120"/>
                <a:ea typeface="標楷體" pitchFamily="65" charset="-120"/>
                <a:cs typeface="Arial" charset="0"/>
                <a:sym typeface="Arial" charset="0"/>
              </a:rPr>
              <a:t>課程彈性組合</a:t>
            </a:r>
          </a:p>
        </p:txBody>
      </p:sp>
      <p:sp>
        <p:nvSpPr>
          <p:cNvPr id="300043" name="Shape 765"/>
          <p:cNvSpPr>
            <a:spLocks noChangeArrowheads="1"/>
          </p:cNvSpPr>
          <p:nvPr/>
        </p:nvSpPr>
        <p:spPr bwMode="auto">
          <a:xfrm rot="-2303050">
            <a:off x="2136880" y="5090704"/>
            <a:ext cx="2613025" cy="1295400"/>
          </a:xfrm>
          <a:prstGeom prst="rightArrow">
            <a:avLst>
              <a:gd name="adj1" fmla="val 68380"/>
              <a:gd name="adj2" fmla="val 55145"/>
            </a:avLst>
          </a:prstGeom>
          <a:solidFill>
            <a:srgbClr val="FFFF99"/>
          </a:solidFill>
          <a:ln w="9525">
            <a:solidFill>
              <a:schemeClr val="tx1"/>
            </a:solidFill>
            <a:miter lim="800000"/>
            <a:headEnd/>
            <a:tailEnd/>
          </a:ln>
        </p:spPr>
        <p:txBody>
          <a:bodyPr lIns="91425" tIns="45700" rIns="91425" bIns="45700" anchor="ctr"/>
          <a:lstStyle/>
          <a:p>
            <a:pPr algn="ctr">
              <a:buSzPct val="25000"/>
            </a:pPr>
            <a:r>
              <a:rPr lang="en-US" sz="2400" b="1">
                <a:solidFill>
                  <a:srgbClr val="000000"/>
                </a:solidFill>
                <a:latin typeface="標楷體" pitchFamily="65" charset="-120"/>
                <a:ea typeface="標楷體" pitchFamily="65" charset="-120"/>
                <a:cs typeface="Arial" charset="0"/>
                <a:sym typeface="Arial" charset="0"/>
              </a:rPr>
              <a:t>教師專業學習</a:t>
            </a:r>
          </a:p>
        </p:txBody>
      </p:sp>
    </p:spTree>
  </p:cSld>
  <p:clrMapOvr>
    <a:masterClrMapping/>
  </p:clrMapOvr>
  <p:transition spd="slow">
    <p:cut/>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1" name="Shape 771"/>
          <p:cNvSpPr>
            <a:spLocks noGrp="1"/>
          </p:cNvSpPr>
          <p:nvPr>
            <p:ph sz="quarter" idx="1"/>
          </p:nvPr>
        </p:nvSpPr>
        <p:spPr>
          <a:xfrm>
            <a:off x="701674" y="4437112"/>
            <a:ext cx="8143875" cy="1214438"/>
          </a:xfrm>
        </p:spPr>
        <p:txBody>
          <a:bodyPr lIns="91425" tIns="45700" rIns="91425" bIns="45700"/>
          <a:lstStyle/>
          <a:p>
            <a:pPr marL="342900" indent="-342900" algn="ctr" eaLnBrk="1" hangingPunct="1">
              <a:spcBef>
                <a:spcPct val="0"/>
              </a:spcBef>
              <a:buClr>
                <a:srgbClr val="000000"/>
              </a:buClr>
              <a:buSzPct val="25000"/>
              <a:buFont typeface="Arial" charset="0"/>
              <a:buNone/>
            </a:pPr>
            <a:r>
              <a:rPr lang="zh-TW" altLang="en-US" sz="3200" b="1" dirty="0">
                <a:solidFill>
                  <a:srgbClr val="0000FF"/>
                </a:solidFill>
                <a:latin typeface="標楷體" pitchFamily="65" charset="-120"/>
                <a:ea typeface="標楷體" pitchFamily="65" charset="-120"/>
                <a:cs typeface="Arial" charset="0"/>
                <a:sym typeface="Arial" charset="0"/>
              </a:rPr>
              <a:t>因應課綱的改變</a:t>
            </a:r>
          </a:p>
          <a:p>
            <a:pPr marL="342900" indent="-342900" algn="ctr" eaLnBrk="1" hangingPunct="1">
              <a:spcBef>
                <a:spcPct val="0"/>
              </a:spcBef>
              <a:buClr>
                <a:srgbClr val="000000"/>
              </a:buClr>
              <a:buSzPct val="25000"/>
              <a:buFont typeface="Arial" charset="0"/>
              <a:buNone/>
            </a:pPr>
            <a:r>
              <a:rPr lang="zh-TW" altLang="en-US" sz="3200" b="1" dirty="0">
                <a:solidFill>
                  <a:srgbClr val="0000FF"/>
                </a:solidFill>
                <a:latin typeface="標楷體" pitchFamily="65" charset="-120"/>
                <a:ea typeface="標楷體" pitchFamily="65" charset="-120"/>
                <a:cs typeface="Arial" charset="0"/>
                <a:sym typeface="Arial" charset="0"/>
              </a:rPr>
              <a:t>若干領域</a:t>
            </a:r>
            <a:r>
              <a:rPr lang="en-US" altLang="zh-TW" sz="3200" b="1" dirty="0">
                <a:solidFill>
                  <a:srgbClr val="0000FF"/>
                </a:solidFill>
                <a:latin typeface="標楷體" pitchFamily="65" charset="-120"/>
                <a:ea typeface="標楷體" pitchFamily="65" charset="-120"/>
                <a:cs typeface="Arial" charset="0"/>
                <a:sym typeface="Arial" charset="0"/>
              </a:rPr>
              <a:t>/</a:t>
            </a:r>
            <a:r>
              <a:rPr lang="en-US" sz="3200" b="1" dirty="0" err="1">
                <a:solidFill>
                  <a:srgbClr val="0000FF"/>
                </a:solidFill>
                <a:latin typeface="標楷體" pitchFamily="65" charset="-120"/>
                <a:ea typeface="標楷體" pitchFamily="65" charset="-120"/>
                <a:cs typeface="Arial" charset="0"/>
                <a:sym typeface="Arial" charset="0"/>
              </a:rPr>
              <a:t>科目的</a:t>
            </a:r>
            <a:r>
              <a:rPr lang="en-US" sz="3200" b="1" dirty="0" err="1">
                <a:solidFill>
                  <a:srgbClr val="C00000"/>
                </a:solidFill>
                <a:latin typeface="標楷體" pitchFamily="65" charset="-120"/>
                <a:ea typeface="標楷體" pitchFamily="65" charset="-120"/>
                <a:cs typeface="Arial" charset="0"/>
                <a:sym typeface="Arial" charset="0"/>
              </a:rPr>
              <a:t>師資需求</a:t>
            </a:r>
            <a:r>
              <a:rPr lang="en-US" sz="3200" b="1" dirty="0" err="1">
                <a:solidFill>
                  <a:srgbClr val="0000FF"/>
                </a:solidFill>
                <a:latin typeface="標楷體" pitchFamily="65" charset="-120"/>
                <a:ea typeface="標楷體" pitchFamily="65" charset="-120"/>
                <a:cs typeface="Arial" charset="0"/>
                <a:sym typeface="Arial" charset="0"/>
              </a:rPr>
              <a:t>將增多</a:t>
            </a:r>
            <a:endParaRPr lang="en-US" sz="3200" b="1" dirty="0">
              <a:solidFill>
                <a:srgbClr val="0000FF"/>
              </a:solidFill>
              <a:latin typeface="標楷體" pitchFamily="65" charset="-120"/>
              <a:ea typeface="標楷體" pitchFamily="65" charset="-120"/>
              <a:cs typeface="Arial" charset="0"/>
              <a:sym typeface="Arial" charset="0"/>
            </a:endParaRPr>
          </a:p>
        </p:txBody>
      </p:sp>
      <p:sp>
        <p:nvSpPr>
          <p:cNvPr id="302082" name="投影片編號版面配置區 12"/>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AE8740B0-1C00-40E8-AB7E-FFF4815DEDE1}" type="slidenum">
              <a:rPr lang="zh-TW" altLang="en-US" smtClean="0">
                <a:latin typeface="標楷體" pitchFamily="65" charset="-120"/>
                <a:ea typeface="標楷體" pitchFamily="65" charset="-120"/>
              </a:rPr>
              <a:pPr/>
              <a:t>66</a:t>
            </a:fld>
            <a:endParaRPr lang="en-US" altLang="zh-TW">
              <a:latin typeface="標楷體" pitchFamily="65" charset="-120"/>
              <a:ea typeface="標楷體" pitchFamily="65" charset="-120"/>
            </a:endParaRPr>
          </a:p>
        </p:txBody>
      </p:sp>
      <p:grpSp>
        <p:nvGrpSpPr>
          <p:cNvPr id="302083" name="Shape 773"/>
          <p:cNvGrpSpPr>
            <a:grpSpLocks/>
          </p:cNvGrpSpPr>
          <p:nvPr/>
        </p:nvGrpSpPr>
        <p:grpSpPr bwMode="auto">
          <a:xfrm>
            <a:off x="501650" y="1484784"/>
            <a:ext cx="8069263" cy="2373313"/>
            <a:chOff x="2363" y="778108"/>
            <a:chExt cx="8067764" cy="2372870"/>
          </a:xfrm>
        </p:grpSpPr>
        <p:sp>
          <p:nvSpPr>
            <p:cNvPr id="302084" name="Shape 774"/>
            <p:cNvSpPr>
              <a:spLocks noChangeArrowheads="1"/>
            </p:cNvSpPr>
            <p:nvPr/>
          </p:nvSpPr>
          <p:spPr bwMode="auto">
            <a:xfrm>
              <a:off x="2363" y="778108"/>
              <a:ext cx="2372870" cy="2372870"/>
            </a:xfrm>
            <a:prstGeom prst="ellipse">
              <a:avLst/>
            </a:prstGeom>
            <a:solidFill>
              <a:srgbClr val="BF504D">
                <a:alpha val="49803"/>
              </a:srgbClr>
            </a:solidFill>
            <a:ln w="25400">
              <a:solidFill>
                <a:schemeClr val="bg1"/>
              </a:solid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302085" name="Shape 775"/>
            <p:cNvSpPr txBox="1">
              <a:spLocks noChangeArrowheads="1"/>
            </p:cNvSpPr>
            <p:nvPr/>
          </p:nvSpPr>
          <p:spPr bwMode="auto">
            <a:xfrm>
              <a:off x="349862" y="1125608"/>
              <a:ext cx="1677873" cy="1677873"/>
            </a:xfrm>
            <a:prstGeom prst="rect">
              <a:avLst/>
            </a:prstGeom>
            <a:noFill/>
            <a:ln w="9525">
              <a:noFill/>
              <a:miter lim="800000"/>
              <a:headEnd/>
              <a:tailEnd/>
            </a:ln>
          </p:spPr>
          <p:txBody>
            <a:bodyPr lIns="130575" tIns="46975" rIns="130575" bIns="46975" anchor="ctr"/>
            <a:lstStyle/>
            <a:p>
              <a:pPr algn="ctr">
                <a:lnSpc>
                  <a:spcPct val="90000"/>
                </a:lnSpc>
                <a:buSzPct val="25000"/>
              </a:pPr>
              <a:r>
                <a:rPr lang="en-US" sz="3700" b="1">
                  <a:solidFill>
                    <a:srgbClr val="000000"/>
                  </a:solidFill>
                  <a:latin typeface="標楷體" pitchFamily="65" charset="-120"/>
                  <a:ea typeface="標楷體" pitchFamily="65" charset="-120"/>
                  <a:cs typeface="Arial" charset="0"/>
                  <a:sym typeface="Arial" charset="0"/>
                </a:rPr>
                <a:t>本土</a:t>
              </a:r>
            </a:p>
            <a:p>
              <a:pPr algn="ctr">
                <a:lnSpc>
                  <a:spcPct val="90000"/>
                </a:lnSpc>
                <a:spcBef>
                  <a:spcPts val="1300"/>
                </a:spcBef>
                <a:buSzPct val="25000"/>
              </a:pPr>
              <a:r>
                <a:rPr lang="en-US" sz="3700" b="1">
                  <a:solidFill>
                    <a:srgbClr val="000000"/>
                  </a:solidFill>
                  <a:latin typeface="標楷體" pitchFamily="65" charset="-120"/>
                  <a:ea typeface="標楷體" pitchFamily="65" charset="-120"/>
                  <a:cs typeface="Arial" charset="0"/>
                  <a:sym typeface="Arial" charset="0"/>
                </a:rPr>
                <a:t>語文</a:t>
              </a:r>
            </a:p>
          </p:txBody>
        </p:sp>
        <p:sp>
          <p:nvSpPr>
            <p:cNvPr id="302086" name="Shape 776"/>
            <p:cNvSpPr>
              <a:spLocks noChangeArrowheads="1"/>
            </p:cNvSpPr>
            <p:nvPr/>
          </p:nvSpPr>
          <p:spPr bwMode="auto">
            <a:xfrm>
              <a:off x="1900661" y="778108"/>
              <a:ext cx="2372870" cy="2372870"/>
            </a:xfrm>
            <a:prstGeom prst="ellipse">
              <a:avLst/>
            </a:prstGeom>
            <a:solidFill>
              <a:srgbClr val="BC8250">
                <a:alpha val="49803"/>
              </a:srgbClr>
            </a:solidFill>
            <a:ln w="25400">
              <a:solidFill>
                <a:schemeClr val="bg1"/>
              </a:solid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302087" name="Shape 777"/>
            <p:cNvSpPr txBox="1">
              <a:spLocks noChangeArrowheads="1"/>
            </p:cNvSpPr>
            <p:nvPr/>
          </p:nvSpPr>
          <p:spPr bwMode="auto">
            <a:xfrm>
              <a:off x="2248160" y="1125608"/>
              <a:ext cx="1677873" cy="1677873"/>
            </a:xfrm>
            <a:prstGeom prst="rect">
              <a:avLst/>
            </a:prstGeom>
            <a:noFill/>
            <a:ln w="9525">
              <a:noFill/>
              <a:miter lim="800000"/>
              <a:headEnd/>
              <a:tailEnd/>
            </a:ln>
          </p:spPr>
          <p:txBody>
            <a:bodyPr lIns="130575" tIns="46975" rIns="130575" bIns="46975" anchor="ctr"/>
            <a:lstStyle/>
            <a:p>
              <a:pPr algn="ctr">
                <a:lnSpc>
                  <a:spcPct val="90000"/>
                </a:lnSpc>
                <a:buSzPct val="25000"/>
              </a:pPr>
              <a:r>
                <a:rPr lang="en-US" sz="3700" b="1">
                  <a:solidFill>
                    <a:srgbClr val="000000"/>
                  </a:solidFill>
                  <a:latin typeface="標楷體" pitchFamily="65" charset="-120"/>
                  <a:ea typeface="標楷體" pitchFamily="65" charset="-120"/>
                  <a:cs typeface="Arial" charset="0"/>
                  <a:sym typeface="Arial" charset="0"/>
                </a:rPr>
                <a:t>新住民語文</a:t>
              </a:r>
            </a:p>
          </p:txBody>
        </p:sp>
        <p:sp>
          <p:nvSpPr>
            <p:cNvPr id="302088" name="Shape 778"/>
            <p:cNvSpPr>
              <a:spLocks noChangeArrowheads="1"/>
            </p:cNvSpPr>
            <p:nvPr/>
          </p:nvSpPr>
          <p:spPr bwMode="auto">
            <a:xfrm>
              <a:off x="3798958" y="778108"/>
              <a:ext cx="2372870" cy="2372870"/>
            </a:xfrm>
            <a:prstGeom prst="ellipse">
              <a:avLst/>
            </a:prstGeom>
            <a:solidFill>
              <a:srgbClr val="BBB054">
                <a:alpha val="49803"/>
              </a:srgbClr>
            </a:solidFill>
            <a:ln w="25400">
              <a:solidFill>
                <a:schemeClr val="bg1"/>
              </a:solid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302089" name="Shape 779"/>
            <p:cNvSpPr txBox="1">
              <a:spLocks noChangeArrowheads="1"/>
            </p:cNvSpPr>
            <p:nvPr/>
          </p:nvSpPr>
          <p:spPr bwMode="auto">
            <a:xfrm>
              <a:off x="4146457" y="1125608"/>
              <a:ext cx="1677873" cy="1677873"/>
            </a:xfrm>
            <a:prstGeom prst="rect">
              <a:avLst/>
            </a:prstGeom>
            <a:noFill/>
            <a:ln w="9525">
              <a:noFill/>
              <a:miter lim="800000"/>
              <a:headEnd/>
              <a:tailEnd/>
            </a:ln>
          </p:spPr>
          <p:txBody>
            <a:bodyPr lIns="130575" tIns="46975" rIns="130575" bIns="46975" anchor="ctr"/>
            <a:lstStyle/>
            <a:p>
              <a:pPr algn="ctr">
                <a:lnSpc>
                  <a:spcPct val="90000"/>
                </a:lnSpc>
                <a:buSzPct val="25000"/>
              </a:pPr>
              <a:r>
                <a:rPr lang="en-US" sz="3700" b="1">
                  <a:solidFill>
                    <a:srgbClr val="000000"/>
                  </a:solidFill>
                  <a:latin typeface="標楷體" pitchFamily="65" charset="-120"/>
                  <a:ea typeface="標楷體" pitchFamily="65" charset="-120"/>
                  <a:cs typeface="Arial" charset="0"/>
                  <a:sym typeface="Arial" charset="0"/>
                </a:rPr>
                <a:t>科技</a:t>
              </a:r>
            </a:p>
            <a:p>
              <a:pPr algn="ctr">
                <a:lnSpc>
                  <a:spcPct val="90000"/>
                </a:lnSpc>
                <a:spcBef>
                  <a:spcPts val="1300"/>
                </a:spcBef>
                <a:buSzPct val="25000"/>
              </a:pPr>
              <a:r>
                <a:rPr lang="en-US" sz="3700" b="1">
                  <a:solidFill>
                    <a:srgbClr val="000000"/>
                  </a:solidFill>
                  <a:latin typeface="標楷體" pitchFamily="65" charset="-120"/>
                  <a:ea typeface="標楷體" pitchFamily="65" charset="-120"/>
                  <a:cs typeface="Arial" charset="0"/>
                  <a:sym typeface="Arial" charset="0"/>
                </a:rPr>
                <a:t>領域</a:t>
              </a:r>
            </a:p>
          </p:txBody>
        </p:sp>
        <p:sp>
          <p:nvSpPr>
            <p:cNvPr id="302090" name="Shape 780"/>
            <p:cNvSpPr>
              <a:spLocks noChangeArrowheads="1"/>
            </p:cNvSpPr>
            <p:nvPr/>
          </p:nvSpPr>
          <p:spPr bwMode="auto">
            <a:xfrm>
              <a:off x="5697257" y="778108"/>
              <a:ext cx="2372870" cy="2372870"/>
            </a:xfrm>
            <a:prstGeom prst="ellipse">
              <a:avLst/>
            </a:prstGeom>
            <a:solidFill>
              <a:srgbClr val="99B958">
                <a:alpha val="49803"/>
              </a:srgbClr>
            </a:solidFill>
            <a:ln w="25400">
              <a:solidFill>
                <a:schemeClr val="bg1"/>
              </a:solid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302091" name="Shape 781"/>
            <p:cNvSpPr txBox="1">
              <a:spLocks noChangeArrowheads="1"/>
            </p:cNvSpPr>
            <p:nvPr/>
          </p:nvSpPr>
          <p:spPr bwMode="auto">
            <a:xfrm>
              <a:off x="6044755" y="1125608"/>
              <a:ext cx="1677873" cy="1677873"/>
            </a:xfrm>
            <a:prstGeom prst="rect">
              <a:avLst/>
            </a:prstGeom>
            <a:noFill/>
            <a:ln w="9525">
              <a:noFill/>
              <a:miter lim="800000"/>
              <a:headEnd/>
              <a:tailEnd/>
            </a:ln>
          </p:spPr>
          <p:txBody>
            <a:bodyPr lIns="130575" tIns="46975" rIns="130575" bIns="46975" anchor="ctr"/>
            <a:lstStyle/>
            <a:p>
              <a:pPr algn="ctr">
                <a:lnSpc>
                  <a:spcPct val="90000"/>
                </a:lnSpc>
                <a:buSzPct val="25000"/>
              </a:pPr>
              <a:r>
                <a:rPr lang="en-US" sz="3700" b="1">
                  <a:solidFill>
                    <a:srgbClr val="000000"/>
                  </a:solidFill>
                  <a:latin typeface="標楷體" pitchFamily="65" charset="-120"/>
                  <a:ea typeface="標楷體" pitchFamily="65" charset="-120"/>
                  <a:cs typeface="Arial" charset="0"/>
                  <a:sym typeface="Arial" charset="0"/>
                </a:rPr>
                <a:t>第二外國語文</a:t>
              </a:r>
            </a:p>
          </p:txBody>
        </p:sp>
      </p:grpSp>
      <p:sp>
        <p:nvSpPr>
          <p:cNvPr id="2" name="文字方塊 1"/>
          <p:cNvSpPr txBox="1"/>
          <p:nvPr/>
        </p:nvSpPr>
        <p:spPr>
          <a:xfrm>
            <a:off x="2332300" y="404664"/>
            <a:ext cx="4349013" cy="707886"/>
          </a:xfrm>
          <a:prstGeom prst="rect">
            <a:avLst/>
          </a:prstGeom>
          <a:noFill/>
        </p:spPr>
        <p:txBody>
          <a:bodyPr wrap="square" rtlCol="0">
            <a:spAutoFit/>
          </a:bodyPr>
          <a:lstStyle/>
          <a:p>
            <a:r>
              <a:rPr lang="zh-TW" altLang="en-US" sz="4000" b="1" dirty="0">
                <a:solidFill>
                  <a:srgbClr val="FF0000"/>
                </a:solidFill>
                <a:latin typeface="標楷體" panose="03000509000000000000" pitchFamily="65" charset="-120"/>
                <a:ea typeface="標楷體" panose="03000509000000000000" pitchFamily="65" charset="-120"/>
              </a:rPr>
              <a:t>鼓勵教師專業進修</a:t>
            </a:r>
          </a:p>
        </p:txBody>
      </p:sp>
    </p:spTree>
  </p:cSld>
  <p:clrMapOvr>
    <a:masterClrMapping/>
  </p:clrMapOvr>
  <p:transition spd="slow">
    <p:cut/>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Shape 811"/>
          <p:cNvSpPr>
            <a:spLocks noGrp="1"/>
          </p:cNvSpPr>
          <p:nvPr>
            <p:ph sz="quarter" idx="1"/>
          </p:nvPr>
        </p:nvSpPr>
        <p:spPr>
          <a:xfrm>
            <a:off x="1222473" y="1112550"/>
            <a:ext cx="6480720" cy="1000125"/>
          </a:xfrm>
        </p:spPr>
        <p:txBody>
          <a:bodyPr lIns="91425" tIns="45700" rIns="91425" bIns="45700"/>
          <a:lstStyle/>
          <a:p>
            <a:pPr marL="342900" indent="-342900" algn="ctr" eaLnBrk="1" hangingPunct="1">
              <a:spcBef>
                <a:spcPct val="0"/>
              </a:spcBef>
              <a:buClr>
                <a:srgbClr val="000000"/>
              </a:buClr>
              <a:buSzPct val="25000"/>
              <a:buFont typeface="Arial" charset="0"/>
              <a:buNone/>
            </a:pPr>
            <a:r>
              <a:rPr lang="en-US" sz="3200" b="1" dirty="0">
                <a:solidFill>
                  <a:srgbClr val="0000FF"/>
                </a:solidFill>
                <a:latin typeface="標楷體" pitchFamily="65" charset="-120"/>
                <a:ea typeface="標楷體" pitchFamily="65" charset="-120"/>
                <a:cs typeface="Arial" charset="0"/>
                <a:sym typeface="Arial" charset="0"/>
              </a:rPr>
              <a:t>--</a:t>
            </a:r>
            <a:r>
              <a:rPr lang="en-US" sz="3200" b="1" dirty="0" err="1">
                <a:solidFill>
                  <a:srgbClr val="0000FF"/>
                </a:solidFill>
                <a:latin typeface="標楷體" pitchFamily="65" charset="-120"/>
                <a:ea typeface="標楷體" pitchFamily="65" charset="-120"/>
                <a:cs typeface="Arial" charset="0"/>
                <a:sym typeface="Arial" charset="0"/>
              </a:rPr>
              <a:t>健全學校課程發展</a:t>
            </a:r>
            <a:endParaRPr lang="en-US" sz="3200" b="1" dirty="0">
              <a:solidFill>
                <a:srgbClr val="0000FF"/>
              </a:solidFill>
              <a:latin typeface="標楷體" pitchFamily="65" charset="-120"/>
              <a:ea typeface="標楷體" pitchFamily="65" charset="-120"/>
              <a:cs typeface="Arial" charset="0"/>
              <a:sym typeface="Arial" charset="0"/>
            </a:endParaRPr>
          </a:p>
        </p:txBody>
      </p:sp>
      <p:sp>
        <p:nvSpPr>
          <p:cNvPr id="308226" name="投影片編號版面配置區 1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8F4EFF76-2F16-4D5A-B2EB-023C8CED1FE8}" type="slidenum">
              <a:rPr lang="zh-TW" altLang="en-US" smtClean="0">
                <a:latin typeface="標楷體" pitchFamily="65" charset="-120"/>
                <a:ea typeface="標楷體" pitchFamily="65" charset="-120"/>
              </a:rPr>
              <a:pPr/>
              <a:t>67</a:t>
            </a:fld>
            <a:endParaRPr lang="en-US" altLang="zh-TW">
              <a:latin typeface="標楷體" pitchFamily="65" charset="-120"/>
              <a:ea typeface="標楷體" pitchFamily="65" charset="-120"/>
            </a:endParaRPr>
          </a:p>
        </p:txBody>
      </p:sp>
      <p:grpSp>
        <p:nvGrpSpPr>
          <p:cNvPr id="308227" name="Shape 813"/>
          <p:cNvGrpSpPr>
            <a:grpSpLocks/>
          </p:cNvGrpSpPr>
          <p:nvPr/>
        </p:nvGrpSpPr>
        <p:grpSpPr bwMode="auto">
          <a:xfrm>
            <a:off x="72602" y="2290429"/>
            <a:ext cx="8780462" cy="2071688"/>
            <a:chOff x="2859" y="1071575"/>
            <a:chExt cx="8781122" cy="2071691"/>
          </a:xfrm>
        </p:grpSpPr>
        <p:sp>
          <p:nvSpPr>
            <p:cNvPr id="814" name="Shape 814"/>
            <p:cNvSpPr/>
            <p:nvPr/>
          </p:nvSpPr>
          <p:spPr>
            <a:xfrm>
              <a:off x="2859" y="1082688"/>
              <a:ext cx="2051204" cy="2049465"/>
            </a:xfrm>
            <a:prstGeom prst="ellipse">
              <a:avLst/>
            </a:prstGeom>
            <a:solidFill>
              <a:schemeClr val="accent3">
                <a:alpha val="49803"/>
              </a:schemeClr>
            </a:solidFill>
            <a:ln w="25400" cap="flat" cmpd="sng">
              <a:solidFill>
                <a:schemeClr val="lt1"/>
              </a:solidFill>
              <a:prstDash val="solid"/>
              <a:round/>
              <a:headEnd type="none" w="med" len="med"/>
              <a:tailEnd type="none" w="med" len="med"/>
            </a:ln>
          </p:spPr>
          <p:txBody>
            <a:bodyPr lIns="91425" tIns="91425" rIns="91425" bIns="91425" anchor="ctr"/>
            <a:lstStyle/>
            <a:p>
              <a:pPr>
                <a:spcBef>
                  <a:spcPts val="0"/>
                </a:spcBef>
                <a:defRPr/>
              </a:pPr>
              <a:endParaRPr b="1">
                <a:latin typeface="標楷體" panose="03000509000000000000" pitchFamily="65" charset="-120"/>
                <a:ea typeface="標楷體" panose="03000509000000000000" pitchFamily="65" charset="-120"/>
              </a:endParaRPr>
            </a:p>
          </p:txBody>
        </p:sp>
        <p:sp>
          <p:nvSpPr>
            <p:cNvPr id="308229" name="Shape 815"/>
            <p:cNvSpPr txBox="1">
              <a:spLocks noChangeArrowheads="1"/>
            </p:cNvSpPr>
            <p:nvPr/>
          </p:nvSpPr>
          <p:spPr bwMode="auto">
            <a:xfrm>
              <a:off x="303196" y="1382341"/>
              <a:ext cx="1450159" cy="1450159"/>
            </a:xfrm>
            <a:prstGeom prst="rect">
              <a:avLst/>
            </a:prstGeom>
            <a:noFill/>
            <a:ln w="9525">
              <a:noFill/>
              <a:miter lim="800000"/>
              <a:headEnd/>
              <a:tailEnd/>
            </a:ln>
          </p:spPr>
          <p:txBody>
            <a:bodyPr lIns="112850" tIns="38100" rIns="112850" bIns="38100" anchor="ctr"/>
            <a:lstStyle/>
            <a:p>
              <a:pPr algn="ctr">
                <a:lnSpc>
                  <a:spcPct val="90000"/>
                </a:lnSpc>
                <a:buSzPct val="25000"/>
              </a:pPr>
              <a:r>
                <a:rPr lang="en-US" sz="3000" b="1" dirty="0" err="1">
                  <a:solidFill>
                    <a:srgbClr val="000000"/>
                  </a:solidFill>
                  <a:latin typeface="標楷體" pitchFamily="65" charset="-120"/>
                  <a:ea typeface="標楷體" pitchFamily="65" charset="-120"/>
                  <a:cs typeface="Arial" charset="0"/>
                  <a:sym typeface="Arial" charset="0"/>
                </a:rPr>
                <a:t>學校</a:t>
              </a:r>
              <a:endParaRPr lang="en-US" sz="3000" b="1" dirty="0">
                <a:solidFill>
                  <a:srgbClr val="000000"/>
                </a:solidFill>
                <a:latin typeface="標楷體" pitchFamily="65" charset="-120"/>
                <a:ea typeface="標楷體" pitchFamily="65" charset="-120"/>
                <a:cs typeface="Arial" charset="0"/>
                <a:sym typeface="Arial" charset="0"/>
              </a:endParaRPr>
            </a:p>
            <a:p>
              <a:pPr algn="ctr">
                <a:lnSpc>
                  <a:spcPct val="90000"/>
                </a:lnSpc>
                <a:buSzPct val="25000"/>
              </a:pPr>
              <a:r>
                <a:rPr lang="en-US" sz="3000" b="1" dirty="0" err="1">
                  <a:solidFill>
                    <a:srgbClr val="000000"/>
                  </a:solidFill>
                  <a:latin typeface="標楷體" pitchFamily="65" charset="-120"/>
                  <a:ea typeface="標楷體" pitchFamily="65" charset="-120"/>
                  <a:cs typeface="Arial" charset="0"/>
                  <a:sym typeface="Arial" charset="0"/>
                </a:rPr>
                <a:t>課發會</a:t>
              </a:r>
              <a:endParaRPr lang="en-US" sz="3000" b="1" dirty="0">
                <a:solidFill>
                  <a:srgbClr val="000000"/>
                </a:solidFill>
                <a:latin typeface="標楷體" pitchFamily="65" charset="-120"/>
                <a:ea typeface="標楷體" pitchFamily="65" charset="-120"/>
                <a:cs typeface="Arial" charset="0"/>
                <a:sym typeface="Arial" charset="0"/>
              </a:endParaRPr>
            </a:p>
            <a:p>
              <a:pPr algn="ctr">
                <a:lnSpc>
                  <a:spcPct val="90000"/>
                </a:lnSpc>
                <a:buSzPct val="25000"/>
              </a:pPr>
              <a:r>
                <a:rPr lang="en-US" sz="3000" b="1" dirty="0" err="1">
                  <a:solidFill>
                    <a:srgbClr val="000000"/>
                  </a:solidFill>
                  <a:latin typeface="標楷體" pitchFamily="65" charset="-120"/>
                  <a:ea typeface="標楷體" pitchFamily="65" charset="-120"/>
                  <a:cs typeface="Arial" charset="0"/>
                  <a:sym typeface="Arial" charset="0"/>
                </a:rPr>
                <a:t>運作</a:t>
              </a:r>
              <a:endParaRPr lang="en-US" sz="3000" b="1" dirty="0">
                <a:solidFill>
                  <a:srgbClr val="000000"/>
                </a:solidFill>
                <a:latin typeface="標楷體" pitchFamily="65" charset="-120"/>
                <a:ea typeface="標楷體" pitchFamily="65" charset="-120"/>
                <a:cs typeface="Arial" charset="0"/>
                <a:sym typeface="Arial" charset="0"/>
              </a:endParaRPr>
            </a:p>
          </p:txBody>
        </p:sp>
        <p:sp>
          <p:nvSpPr>
            <p:cNvPr id="308230" name="Shape 816"/>
            <p:cNvSpPr>
              <a:spLocks noChangeArrowheads="1"/>
            </p:cNvSpPr>
            <p:nvPr/>
          </p:nvSpPr>
          <p:spPr bwMode="auto">
            <a:xfrm>
              <a:off x="1643527" y="1082003"/>
              <a:ext cx="1965924" cy="2050835"/>
            </a:xfrm>
            <a:prstGeom prst="ellipse">
              <a:avLst/>
            </a:prstGeom>
            <a:solidFill>
              <a:srgbClr val="5AB463">
                <a:alpha val="49803"/>
              </a:srgbClr>
            </a:solidFill>
            <a:ln w="25400">
              <a:solidFill>
                <a:schemeClr val="bg1"/>
              </a:solid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308231" name="Shape 817"/>
            <p:cNvSpPr txBox="1">
              <a:spLocks noChangeArrowheads="1"/>
            </p:cNvSpPr>
            <p:nvPr/>
          </p:nvSpPr>
          <p:spPr bwMode="auto">
            <a:xfrm>
              <a:off x="1825341" y="1371535"/>
              <a:ext cx="1568681" cy="1450159"/>
            </a:xfrm>
            <a:prstGeom prst="rect">
              <a:avLst/>
            </a:prstGeom>
            <a:noFill/>
            <a:ln w="9525">
              <a:noFill/>
              <a:miter lim="800000"/>
              <a:headEnd/>
              <a:tailEnd/>
            </a:ln>
          </p:spPr>
          <p:txBody>
            <a:bodyPr lIns="112850" tIns="40625" rIns="112850" bIns="40625" anchor="ctr"/>
            <a:lstStyle/>
            <a:p>
              <a:pPr algn="ctr">
                <a:buClr>
                  <a:srgbClr val="000000"/>
                </a:buClr>
                <a:buSzPct val="25000"/>
                <a:buFont typeface="Arial" charset="0"/>
                <a:buNone/>
              </a:pPr>
              <a:r>
                <a:rPr lang="en-US" sz="3200" b="1" dirty="0" err="1">
                  <a:solidFill>
                    <a:srgbClr val="000000"/>
                  </a:solidFill>
                  <a:latin typeface="標楷體" pitchFamily="65" charset="-120"/>
                  <a:ea typeface="標楷體" pitchFamily="65" charset="-120"/>
                  <a:cs typeface="Arial" charset="0"/>
                  <a:sym typeface="Arial" charset="0"/>
                </a:rPr>
                <a:t>學校</a:t>
              </a:r>
              <a:endParaRPr lang="en-US" sz="3200" b="1" dirty="0">
                <a:solidFill>
                  <a:srgbClr val="000000"/>
                </a:solidFill>
                <a:latin typeface="標楷體" pitchFamily="65" charset="-120"/>
                <a:ea typeface="標楷體" pitchFamily="65" charset="-120"/>
                <a:cs typeface="Arial" charset="0"/>
                <a:sym typeface="Arial" charset="0"/>
              </a:endParaRPr>
            </a:p>
            <a:p>
              <a:pPr algn="ctr">
                <a:buClr>
                  <a:srgbClr val="000000"/>
                </a:buClr>
                <a:buSzPct val="25000"/>
                <a:buFont typeface="Arial" charset="0"/>
                <a:buNone/>
              </a:pPr>
              <a:r>
                <a:rPr lang="en-US" sz="3200" b="1" dirty="0" err="1">
                  <a:solidFill>
                    <a:srgbClr val="000000"/>
                  </a:solidFill>
                  <a:latin typeface="標楷體" pitchFamily="65" charset="-120"/>
                  <a:ea typeface="標楷體" pitchFamily="65" charset="-120"/>
                  <a:cs typeface="Arial" charset="0"/>
                  <a:sym typeface="Arial" charset="0"/>
                </a:rPr>
                <a:t>課程</a:t>
              </a:r>
              <a:endParaRPr lang="en-US" sz="3200" b="1" dirty="0">
                <a:solidFill>
                  <a:srgbClr val="000000"/>
                </a:solidFill>
                <a:latin typeface="標楷體" pitchFamily="65" charset="-120"/>
                <a:ea typeface="標楷體" pitchFamily="65" charset="-120"/>
                <a:cs typeface="Arial" charset="0"/>
                <a:sym typeface="Arial" charset="0"/>
              </a:endParaRPr>
            </a:p>
            <a:p>
              <a:pPr algn="ctr">
                <a:buClr>
                  <a:srgbClr val="000000"/>
                </a:buClr>
                <a:buSzPct val="25000"/>
                <a:buFont typeface="Arial" charset="0"/>
                <a:buNone/>
              </a:pPr>
              <a:r>
                <a:rPr lang="en-US" sz="3200" b="1" dirty="0" err="1">
                  <a:solidFill>
                    <a:srgbClr val="000000"/>
                  </a:solidFill>
                  <a:latin typeface="標楷體" pitchFamily="65" charset="-120"/>
                  <a:ea typeface="標楷體" pitchFamily="65" charset="-120"/>
                  <a:cs typeface="Arial" charset="0"/>
                  <a:sym typeface="Arial" charset="0"/>
                </a:rPr>
                <a:t>計畫</a:t>
              </a:r>
              <a:endParaRPr lang="en-US" sz="3200" b="1" dirty="0">
                <a:solidFill>
                  <a:srgbClr val="000000"/>
                </a:solidFill>
                <a:latin typeface="標楷體" pitchFamily="65" charset="-120"/>
                <a:ea typeface="標楷體" pitchFamily="65" charset="-120"/>
                <a:cs typeface="Arial" charset="0"/>
                <a:sym typeface="Arial" charset="0"/>
              </a:endParaRPr>
            </a:p>
          </p:txBody>
        </p:sp>
        <p:sp>
          <p:nvSpPr>
            <p:cNvPr id="308232" name="Shape 818"/>
            <p:cNvSpPr>
              <a:spLocks noChangeArrowheads="1"/>
            </p:cNvSpPr>
            <p:nvPr/>
          </p:nvSpPr>
          <p:spPr bwMode="auto">
            <a:xfrm>
              <a:off x="3190048" y="1071575"/>
              <a:ext cx="2108623" cy="2050835"/>
            </a:xfrm>
            <a:prstGeom prst="ellipse">
              <a:avLst/>
            </a:prstGeom>
            <a:solidFill>
              <a:srgbClr val="5DAEA5">
                <a:alpha val="49803"/>
              </a:srgbClr>
            </a:solidFill>
            <a:ln w="25400">
              <a:solidFill>
                <a:schemeClr val="bg1"/>
              </a:solid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308233" name="Shape 819"/>
            <p:cNvSpPr txBox="1">
              <a:spLocks noChangeArrowheads="1"/>
            </p:cNvSpPr>
            <p:nvPr/>
          </p:nvSpPr>
          <p:spPr bwMode="auto">
            <a:xfrm>
              <a:off x="3284854" y="1521893"/>
              <a:ext cx="1919009" cy="1450159"/>
            </a:xfrm>
            <a:prstGeom prst="rect">
              <a:avLst/>
            </a:prstGeom>
            <a:noFill/>
            <a:ln w="9525">
              <a:noFill/>
              <a:miter lim="800000"/>
              <a:headEnd/>
              <a:tailEnd/>
            </a:ln>
          </p:spPr>
          <p:txBody>
            <a:bodyPr lIns="112850" tIns="40625" rIns="112850" bIns="40625" anchor="ctr"/>
            <a:lstStyle/>
            <a:p>
              <a:pPr algn="ctr">
                <a:buClr>
                  <a:srgbClr val="000000"/>
                </a:buClr>
                <a:buSzPct val="25000"/>
                <a:buFont typeface="Arial" charset="0"/>
                <a:buNone/>
              </a:pPr>
              <a:r>
                <a:rPr lang="en-US" sz="3200" b="1" dirty="0" err="1">
                  <a:solidFill>
                    <a:srgbClr val="000000"/>
                  </a:solidFill>
                  <a:latin typeface="標楷體" pitchFamily="65" charset="-120"/>
                  <a:ea typeface="標楷體" pitchFamily="65" charset="-120"/>
                  <a:cs typeface="Arial" charset="0"/>
                  <a:sym typeface="Arial" charset="0"/>
                </a:rPr>
                <a:t>課程領導與學習</a:t>
              </a:r>
              <a:endParaRPr lang="en-US" sz="3200" b="1" dirty="0">
                <a:solidFill>
                  <a:srgbClr val="000000"/>
                </a:solidFill>
                <a:latin typeface="標楷體" pitchFamily="65" charset="-120"/>
                <a:ea typeface="標楷體" pitchFamily="65" charset="-120"/>
                <a:cs typeface="Arial" charset="0"/>
                <a:sym typeface="Arial" charset="0"/>
              </a:endParaRPr>
            </a:p>
            <a:p>
              <a:pPr algn="ctr">
                <a:buClr>
                  <a:srgbClr val="000000"/>
                </a:buClr>
                <a:buSzPct val="25000"/>
                <a:buFont typeface="Arial" charset="0"/>
                <a:buNone/>
              </a:pPr>
              <a:r>
                <a:rPr lang="en-US" sz="3200" b="1" dirty="0" err="1">
                  <a:solidFill>
                    <a:srgbClr val="000000"/>
                  </a:solidFill>
                  <a:latin typeface="標楷體" pitchFamily="65" charset="-120"/>
                  <a:ea typeface="標楷體" pitchFamily="65" charset="-120"/>
                  <a:cs typeface="Arial" charset="0"/>
                  <a:sym typeface="Arial" charset="0"/>
                </a:rPr>
                <a:t>社群</a:t>
              </a:r>
              <a:endParaRPr lang="en-US" sz="3200" b="1" dirty="0">
                <a:solidFill>
                  <a:srgbClr val="000000"/>
                </a:solidFill>
                <a:latin typeface="標楷體" pitchFamily="65" charset="-120"/>
                <a:ea typeface="標楷體" pitchFamily="65" charset="-120"/>
                <a:cs typeface="Arial" charset="0"/>
                <a:sym typeface="Arial" charset="0"/>
              </a:endParaRPr>
            </a:p>
          </p:txBody>
        </p:sp>
        <p:sp>
          <p:nvSpPr>
            <p:cNvPr id="308234" name="Shape 820"/>
            <p:cNvSpPr>
              <a:spLocks noChangeArrowheads="1"/>
            </p:cNvSpPr>
            <p:nvPr/>
          </p:nvSpPr>
          <p:spPr bwMode="auto">
            <a:xfrm>
              <a:off x="5092478" y="1071575"/>
              <a:ext cx="2050835" cy="2071691"/>
            </a:xfrm>
            <a:prstGeom prst="ellipse">
              <a:avLst/>
            </a:prstGeom>
            <a:solidFill>
              <a:srgbClr val="6078A8">
                <a:alpha val="49803"/>
              </a:srgbClr>
            </a:solidFill>
            <a:ln w="25400">
              <a:solidFill>
                <a:schemeClr val="bg1"/>
              </a:solid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308235" name="Shape 821"/>
            <p:cNvSpPr txBox="1">
              <a:spLocks noChangeArrowheads="1"/>
            </p:cNvSpPr>
            <p:nvPr/>
          </p:nvSpPr>
          <p:spPr bwMode="auto">
            <a:xfrm>
              <a:off x="5392816" y="1374966"/>
              <a:ext cx="1450159" cy="1464908"/>
            </a:xfrm>
            <a:prstGeom prst="rect">
              <a:avLst/>
            </a:prstGeom>
            <a:noFill/>
            <a:ln w="9525">
              <a:noFill/>
              <a:miter lim="800000"/>
              <a:headEnd/>
              <a:tailEnd/>
            </a:ln>
          </p:spPr>
          <p:txBody>
            <a:bodyPr lIns="112850" tIns="40625" rIns="112850" bIns="40625" anchor="ctr"/>
            <a:lstStyle/>
            <a:p>
              <a:pPr algn="ctr">
                <a:buClr>
                  <a:srgbClr val="000000"/>
                </a:buClr>
                <a:buFont typeface="Arial" charset="0"/>
                <a:buNone/>
              </a:pPr>
              <a:endParaRPr lang="zh-TW" altLang="en-US" sz="3200" b="1" dirty="0">
                <a:solidFill>
                  <a:srgbClr val="000000"/>
                </a:solidFill>
                <a:latin typeface="標楷體" pitchFamily="65" charset="-120"/>
                <a:ea typeface="標楷體" pitchFamily="65" charset="-120"/>
                <a:cs typeface="Arial" charset="0"/>
                <a:sym typeface="Arial" charset="0"/>
              </a:endParaRPr>
            </a:p>
            <a:p>
              <a:pPr algn="ctr">
                <a:buClr>
                  <a:srgbClr val="000000"/>
                </a:buClr>
                <a:buSzPct val="25000"/>
                <a:buFont typeface="Arial" charset="0"/>
                <a:buNone/>
              </a:pPr>
              <a:r>
                <a:rPr lang="en-US" sz="3200" b="1" dirty="0" err="1">
                  <a:solidFill>
                    <a:srgbClr val="000000"/>
                  </a:solidFill>
                  <a:latin typeface="標楷體" pitchFamily="65" charset="-120"/>
                  <a:ea typeface="標楷體" pitchFamily="65" charset="-120"/>
                  <a:cs typeface="Arial" charset="0"/>
                  <a:sym typeface="Arial" charset="0"/>
                </a:rPr>
                <a:t>教學研究與公開授課</a:t>
              </a:r>
              <a:endParaRPr lang="en-US" sz="3200" b="1" dirty="0">
                <a:solidFill>
                  <a:srgbClr val="000000"/>
                </a:solidFill>
                <a:latin typeface="標楷體" pitchFamily="65" charset="-120"/>
                <a:ea typeface="標楷體" pitchFamily="65" charset="-120"/>
                <a:cs typeface="Arial" charset="0"/>
                <a:sym typeface="Arial" charset="0"/>
              </a:endParaRPr>
            </a:p>
            <a:p>
              <a:pPr algn="ctr"/>
              <a:endParaRPr lang="zh-TW" altLang="en-US" sz="2800" b="1" dirty="0">
                <a:solidFill>
                  <a:srgbClr val="000000"/>
                </a:solidFill>
                <a:latin typeface="標楷體" pitchFamily="65" charset="-120"/>
                <a:ea typeface="標楷體" pitchFamily="65" charset="-120"/>
                <a:cs typeface="Arial" charset="0"/>
                <a:sym typeface="Arial" charset="0"/>
              </a:endParaRPr>
            </a:p>
          </p:txBody>
        </p:sp>
        <p:sp>
          <p:nvSpPr>
            <p:cNvPr id="308236" name="Shape 822"/>
            <p:cNvSpPr>
              <a:spLocks noChangeArrowheads="1"/>
            </p:cNvSpPr>
            <p:nvPr/>
          </p:nvSpPr>
          <p:spPr bwMode="auto">
            <a:xfrm>
              <a:off x="6733146" y="1082003"/>
              <a:ext cx="2050835" cy="2050835"/>
            </a:xfrm>
            <a:prstGeom prst="ellipse">
              <a:avLst/>
            </a:prstGeom>
            <a:solidFill>
              <a:srgbClr val="7F63A1">
                <a:alpha val="49803"/>
              </a:srgbClr>
            </a:solidFill>
            <a:ln w="25400">
              <a:solidFill>
                <a:schemeClr val="bg1"/>
              </a:solid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308237" name="Shape 823"/>
            <p:cNvSpPr txBox="1">
              <a:spLocks noChangeArrowheads="1"/>
            </p:cNvSpPr>
            <p:nvPr/>
          </p:nvSpPr>
          <p:spPr bwMode="auto">
            <a:xfrm>
              <a:off x="7033485" y="1382341"/>
              <a:ext cx="1450159" cy="1450159"/>
            </a:xfrm>
            <a:prstGeom prst="rect">
              <a:avLst/>
            </a:prstGeom>
            <a:noFill/>
            <a:ln w="9525">
              <a:noFill/>
              <a:miter lim="800000"/>
              <a:headEnd/>
              <a:tailEnd/>
            </a:ln>
          </p:spPr>
          <p:txBody>
            <a:bodyPr lIns="112850" tIns="40625" rIns="112850" bIns="40625" anchor="ctr"/>
            <a:lstStyle/>
            <a:p>
              <a:pPr algn="ctr">
                <a:buClr>
                  <a:srgbClr val="000000"/>
                </a:buClr>
                <a:buSzPct val="25000"/>
                <a:buFont typeface="Arial" charset="0"/>
                <a:buNone/>
              </a:pPr>
              <a:r>
                <a:rPr lang="en-US" sz="3200" b="1" dirty="0" err="1">
                  <a:solidFill>
                    <a:srgbClr val="000000"/>
                  </a:solidFill>
                  <a:latin typeface="標楷體" pitchFamily="65" charset="-120"/>
                  <a:ea typeface="標楷體" pitchFamily="65" charset="-120"/>
                  <a:cs typeface="Arial" charset="0"/>
                  <a:sym typeface="Arial" charset="0"/>
                </a:rPr>
                <a:t>家長參與及社區協作</a:t>
              </a:r>
              <a:endParaRPr lang="en-US" sz="3200" b="1" dirty="0">
                <a:solidFill>
                  <a:srgbClr val="000000"/>
                </a:solidFill>
                <a:latin typeface="標楷體" pitchFamily="65" charset="-120"/>
                <a:ea typeface="標楷體" pitchFamily="65" charset="-120"/>
                <a:cs typeface="Arial" charset="0"/>
                <a:sym typeface="Arial" charset="0"/>
              </a:endParaRPr>
            </a:p>
          </p:txBody>
        </p:sp>
      </p:grpSp>
      <p:sp>
        <p:nvSpPr>
          <p:cNvPr id="15" name="文字方塊 14"/>
          <p:cNvSpPr txBox="1"/>
          <p:nvPr/>
        </p:nvSpPr>
        <p:spPr>
          <a:xfrm>
            <a:off x="1822966" y="404664"/>
            <a:ext cx="5773370" cy="707886"/>
          </a:xfrm>
          <a:prstGeom prst="rect">
            <a:avLst/>
          </a:prstGeom>
          <a:noFill/>
        </p:spPr>
        <p:txBody>
          <a:bodyPr wrap="square" rtlCol="0">
            <a:spAutoFit/>
          </a:bodyPr>
          <a:lstStyle/>
          <a:p>
            <a:r>
              <a:rPr lang="zh-TW" altLang="en-US" sz="4000" b="1" dirty="0">
                <a:solidFill>
                  <a:srgbClr val="FF0000"/>
                </a:solidFill>
                <a:latin typeface="標楷體" panose="03000509000000000000" pitchFamily="65" charset="-120"/>
                <a:ea typeface="標楷體" panose="03000509000000000000" pitchFamily="65" charset="-120"/>
              </a:rPr>
              <a:t>課程的改變</a:t>
            </a:r>
            <a:r>
              <a:rPr lang="en-US" altLang="zh-TW" sz="4000" b="1" dirty="0">
                <a:solidFill>
                  <a:srgbClr val="FF0000"/>
                </a:solidFill>
                <a:latin typeface="標楷體" panose="03000509000000000000" pitchFamily="65" charset="-120"/>
                <a:ea typeface="標楷體" panose="03000509000000000000" pitchFamily="65" charset="-120"/>
              </a:rPr>
              <a:t>(</a:t>
            </a:r>
            <a:r>
              <a:rPr lang="zh-TW" altLang="en-US" sz="4000" b="1" dirty="0">
                <a:solidFill>
                  <a:srgbClr val="FF0000"/>
                </a:solidFill>
                <a:latin typeface="標楷體" panose="03000509000000000000" pitchFamily="65" charset="-120"/>
                <a:ea typeface="標楷體" panose="03000509000000000000" pitchFamily="65" charset="-120"/>
              </a:rPr>
              <a:t>學校整體端</a:t>
            </a:r>
            <a:r>
              <a:rPr lang="en-US" altLang="zh-TW" sz="4000" b="1" dirty="0">
                <a:solidFill>
                  <a:srgbClr val="FF0000"/>
                </a:solidFill>
                <a:latin typeface="標楷體" panose="03000509000000000000" pitchFamily="65" charset="-120"/>
                <a:ea typeface="標楷體" panose="03000509000000000000" pitchFamily="65" charset="-120"/>
              </a:rPr>
              <a:t>)</a:t>
            </a:r>
            <a:endParaRPr lang="zh-TW" altLang="en-US" sz="4000" b="1" dirty="0">
              <a:solidFill>
                <a:srgbClr val="FF0000"/>
              </a:solidFill>
              <a:latin typeface="標楷體" panose="03000509000000000000" pitchFamily="65" charset="-120"/>
              <a:ea typeface="標楷體" panose="03000509000000000000" pitchFamily="65" charset="-120"/>
            </a:endParaRPr>
          </a:p>
        </p:txBody>
      </p:sp>
    </p:spTree>
  </p:cSld>
  <p:clrMapOvr>
    <a:masterClrMapping/>
  </p:clrMapOvr>
  <p:transition spd="slow">
    <p:cut/>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Shape 857"/>
          <p:cNvSpPr>
            <a:spLocks noGrp="1"/>
          </p:cNvSpPr>
          <p:nvPr>
            <p:ph type="title"/>
          </p:nvPr>
        </p:nvSpPr>
        <p:spPr bwMode="auto">
          <a:xfrm>
            <a:off x="142875" y="571500"/>
            <a:ext cx="8786813" cy="857250"/>
          </a:xfrm>
        </p:spPr>
        <p:txBody>
          <a:bodyPr wrap="square" lIns="91425" tIns="45700" rIns="91425" bIns="45700" numCol="1" anchor="ctr" anchorCtr="0" compatLnSpc="1">
            <a:prstTxWarp prst="textNoShape">
              <a:avLst/>
            </a:prstTxWarp>
            <a:normAutofit fontScale="90000"/>
          </a:bodyPr>
          <a:lstStyle/>
          <a:p>
            <a:pPr algn="ctr" eaLnBrk="1" hangingPunct="1">
              <a:buSzPct val="25000"/>
            </a:pPr>
            <a:r>
              <a:rPr lang="en-US" sz="4000" b="1" cap="none">
                <a:solidFill>
                  <a:srgbClr val="0000FF"/>
                </a:solidFill>
                <a:latin typeface="標楷體" pitchFamily="65" charset="-120"/>
                <a:ea typeface="標楷體" pitchFamily="65" charset="-120"/>
                <a:cs typeface="Arial" charset="0"/>
                <a:sym typeface="Arial" charset="0"/>
              </a:rPr>
              <a:t>總綱鼓勵從學校本位課程觀點</a:t>
            </a:r>
            <a:br>
              <a:rPr lang="en-US" sz="4000" b="1" cap="none">
                <a:solidFill>
                  <a:srgbClr val="0000FF"/>
                </a:solidFill>
                <a:latin typeface="標楷體" pitchFamily="65" charset="-120"/>
                <a:ea typeface="標楷體" pitchFamily="65" charset="-120"/>
                <a:cs typeface="Arial" charset="0"/>
                <a:sym typeface="Arial" charset="0"/>
              </a:rPr>
            </a:br>
            <a:r>
              <a:rPr lang="en-US" sz="4000" b="1" cap="none">
                <a:solidFill>
                  <a:srgbClr val="0000FF"/>
                </a:solidFill>
                <a:latin typeface="標楷體" pitchFamily="65" charset="-120"/>
                <a:ea typeface="標楷體" pitchFamily="65" charset="-120"/>
                <a:cs typeface="Arial" charset="0"/>
                <a:sym typeface="Arial" charset="0"/>
              </a:rPr>
              <a:t>整合部定課程及校訂課程</a:t>
            </a:r>
          </a:p>
        </p:txBody>
      </p:sp>
      <p:pic>
        <p:nvPicPr>
          <p:cNvPr id="314370" name="Shape 856"/>
          <p:cNvPicPr preferRelativeResize="0">
            <a:picLocks noGrp="1"/>
          </p:cNvPicPr>
          <p:nvPr>
            <p:ph sz="quarter" idx="1"/>
          </p:nvPr>
        </p:nvPicPr>
        <p:blipFill>
          <a:blip r:embed="rId3" cstate="print"/>
          <a:srcRect/>
          <a:stretch>
            <a:fillRect/>
          </a:stretch>
        </p:blipFill>
        <p:spPr>
          <a:xfrm>
            <a:off x="1858615" y="1412776"/>
            <a:ext cx="4873625" cy="5257800"/>
          </a:xfrm>
        </p:spPr>
      </p:pic>
      <p:sp>
        <p:nvSpPr>
          <p:cNvPr id="314371" name="投影片編號版面配置區 9"/>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A086EA78-D64A-4A7D-833F-CC0194122690}" type="slidenum">
              <a:rPr lang="zh-TW" altLang="en-US" smtClean="0">
                <a:latin typeface="標楷體" pitchFamily="65" charset="-120"/>
                <a:ea typeface="標楷體" pitchFamily="65" charset="-120"/>
              </a:rPr>
              <a:pPr/>
              <a:t>68</a:t>
            </a:fld>
            <a:endParaRPr lang="en-US" altLang="zh-TW">
              <a:latin typeface="標楷體" pitchFamily="65" charset="-120"/>
              <a:ea typeface="標楷體" pitchFamily="65" charset="-120"/>
            </a:endParaRPr>
          </a:p>
        </p:txBody>
      </p:sp>
      <p:sp>
        <p:nvSpPr>
          <p:cNvPr id="314372" name="Shape 858"/>
          <p:cNvSpPr>
            <a:spLocks noChangeArrowheads="1"/>
          </p:cNvSpPr>
          <p:nvPr/>
        </p:nvSpPr>
        <p:spPr bwMode="auto">
          <a:xfrm>
            <a:off x="142875" y="6365875"/>
            <a:ext cx="6143625" cy="492125"/>
          </a:xfrm>
          <a:prstGeom prst="rect">
            <a:avLst/>
          </a:prstGeom>
          <a:noFill/>
          <a:ln w="9525">
            <a:noFill/>
            <a:miter lim="800000"/>
            <a:headEnd/>
            <a:tailEnd/>
          </a:ln>
        </p:spPr>
        <p:txBody>
          <a:bodyPr lIns="91425" tIns="45700" rIns="91425" bIns="45700"/>
          <a:lstStyle/>
          <a:p>
            <a:pPr>
              <a:buSzPct val="25000"/>
            </a:pPr>
            <a:r>
              <a:rPr lang="zh-TW" altLang="en-US" sz="1400" b="1" dirty="0">
                <a:solidFill>
                  <a:srgbClr val="FF6600"/>
                </a:solidFill>
                <a:latin typeface="標楷體" pitchFamily="65" charset="-120"/>
                <a:ea typeface="標楷體" pitchFamily="65" charset="-120"/>
                <a:cs typeface="Arial" charset="0"/>
                <a:sym typeface="Arial" charset="0"/>
              </a:rPr>
              <a:t>圖片來源</a:t>
            </a:r>
            <a:r>
              <a:rPr lang="en-US" altLang="zh-TW" sz="1400" b="1" dirty="0">
                <a:solidFill>
                  <a:srgbClr val="FF6600"/>
                </a:solidFill>
                <a:latin typeface="標楷體" pitchFamily="65" charset="-120"/>
                <a:ea typeface="標楷體" pitchFamily="65" charset="-120"/>
                <a:cs typeface="Arial" charset="0"/>
                <a:sym typeface="Arial" charset="0"/>
              </a:rPr>
              <a:t>:</a:t>
            </a:r>
            <a:r>
              <a:rPr lang="zh-TW" altLang="en-US" sz="1400" b="1" dirty="0">
                <a:solidFill>
                  <a:srgbClr val="FF6600"/>
                </a:solidFill>
                <a:latin typeface="標楷體" pitchFamily="65" charset="-120"/>
                <a:ea typeface="標楷體" pitchFamily="65" charset="-120"/>
                <a:cs typeface="Arial" charset="0"/>
                <a:sym typeface="Arial" charset="0"/>
              </a:rPr>
              <a:t> </a:t>
            </a:r>
            <a:r>
              <a:rPr lang="en-US" altLang="zh-TW" sz="1400" b="1" dirty="0">
                <a:solidFill>
                  <a:srgbClr val="FF6600"/>
                </a:solidFill>
                <a:latin typeface="標楷體" pitchFamily="65" charset="-120"/>
                <a:ea typeface="標楷體" pitchFamily="65" charset="-120"/>
                <a:cs typeface="Arial" charset="0"/>
                <a:sym typeface="Arial" charset="0"/>
              </a:rPr>
              <a:t>http://www.nipic.com/show/4/79/5437409k2418f424.html</a:t>
            </a:r>
          </a:p>
        </p:txBody>
      </p:sp>
      <p:sp>
        <p:nvSpPr>
          <p:cNvPr id="314373" name="Shape 859"/>
          <p:cNvSpPr txBox="1">
            <a:spLocks noChangeArrowheads="1"/>
          </p:cNvSpPr>
          <p:nvPr/>
        </p:nvSpPr>
        <p:spPr bwMode="auto">
          <a:xfrm>
            <a:off x="2987675" y="2852936"/>
            <a:ext cx="1071563" cy="1077913"/>
          </a:xfrm>
          <a:prstGeom prst="rect">
            <a:avLst/>
          </a:prstGeom>
          <a:noFill/>
          <a:ln w="9525">
            <a:noFill/>
            <a:miter lim="800000"/>
            <a:headEnd/>
            <a:tailEnd/>
          </a:ln>
        </p:spPr>
        <p:txBody>
          <a:bodyPr lIns="91425" tIns="45700" rIns="91425" bIns="45700"/>
          <a:lstStyle/>
          <a:p>
            <a:pPr>
              <a:buSzPct val="25000"/>
            </a:pPr>
            <a:r>
              <a:rPr lang="en-US" sz="3200" b="1" dirty="0" err="1">
                <a:solidFill>
                  <a:srgbClr val="820000"/>
                </a:solidFill>
                <a:latin typeface="標楷體" pitchFamily="65" charset="-120"/>
                <a:ea typeface="標楷體" pitchFamily="65" charset="-120"/>
                <a:cs typeface="Arial" charset="0"/>
                <a:sym typeface="Arial" charset="0"/>
              </a:rPr>
              <a:t>部定</a:t>
            </a:r>
            <a:endParaRPr lang="en-US" sz="3200" b="1" dirty="0">
              <a:solidFill>
                <a:srgbClr val="820000"/>
              </a:solidFill>
              <a:latin typeface="標楷體" pitchFamily="65" charset="-120"/>
              <a:ea typeface="標楷體" pitchFamily="65" charset="-120"/>
              <a:cs typeface="Arial" charset="0"/>
              <a:sym typeface="Arial" charset="0"/>
            </a:endParaRPr>
          </a:p>
          <a:p>
            <a:pPr>
              <a:buSzPct val="25000"/>
            </a:pPr>
            <a:r>
              <a:rPr lang="en-US" sz="3200" b="1" dirty="0" err="1">
                <a:solidFill>
                  <a:srgbClr val="820000"/>
                </a:solidFill>
                <a:latin typeface="標楷體" pitchFamily="65" charset="-120"/>
                <a:ea typeface="標楷體" pitchFamily="65" charset="-120"/>
                <a:cs typeface="Arial" charset="0"/>
                <a:sym typeface="Arial" charset="0"/>
              </a:rPr>
              <a:t>課程</a:t>
            </a:r>
            <a:endParaRPr lang="en-US" sz="3200" b="1" dirty="0">
              <a:solidFill>
                <a:srgbClr val="820000"/>
              </a:solidFill>
              <a:latin typeface="標楷體" pitchFamily="65" charset="-120"/>
              <a:ea typeface="標楷體" pitchFamily="65" charset="-120"/>
              <a:cs typeface="Arial" charset="0"/>
              <a:sym typeface="Arial" charset="0"/>
            </a:endParaRPr>
          </a:p>
        </p:txBody>
      </p:sp>
      <p:sp>
        <p:nvSpPr>
          <p:cNvPr id="314374" name="Shape 860"/>
          <p:cNvSpPr txBox="1">
            <a:spLocks noChangeArrowheads="1"/>
          </p:cNvSpPr>
          <p:nvPr/>
        </p:nvSpPr>
        <p:spPr bwMode="auto">
          <a:xfrm>
            <a:off x="4868590" y="3791247"/>
            <a:ext cx="1071562" cy="1077913"/>
          </a:xfrm>
          <a:prstGeom prst="rect">
            <a:avLst/>
          </a:prstGeom>
          <a:noFill/>
          <a:ln w="9525">
            <a:noFill/>
            <a:miter lim="800000"/>
            <a:headEnd/>
            <a:tailEnd/>
          </a:ln>
        </p:spPr>
        <p:txBody>
          <a:bodyPr lIns="91425" tIns="45700" rIns="91425" bIns="45700"/>
          <a:lstStyle/>
          <a:p>
            <a:pPr>
              <a:buSzPct val="25000"/>
            </a:pPr>
            <a:r>
              <a:rPr lang="en-US" sz="3200" b="1" dirty="0" err="1">
                <a:solidFill>
                  <a:srgbClr val="820000"/>
                </a:solidFill>
                <a:latin typeface="標楷體" pitchFamily="65" charset="-120"/>
                <a:ea typeface="標楷體" pitchFamily="65" charset="-120"/>
                <a:cs typeface="Arial" charset="0"/>
                <a:sym typeface="Arial" charset="0"/>
              </a:rPr>
              <a:t>校訂課程</a:t>
            </a:r>
            <a:endParaRPr lang="en-US" sz="3200" b="1" dirty="0">
              <a:solidFill>
                <a:srgbClr val="820000"/>
              </a:solidFill>
              <a:latin typeface="標楷體" pitchFamily="65" charset="-120"/>
              <a:ea typeface="標楷體" pitchFamily="65" charset="-120"/>
              <a:cs typeface="Arial" charset="0"/>
              <a:sym typeface="Arial" charset="0"/>
            </a:endParaRPr>
          </a:p>
        </p:txBody>
      </p:sp>
      <p:sp>
        <p:nvSpPr>
          <p:cNvPr id="314375" name="Shape 861"/>
          <p:cNvSpPr txBox="1">
            <a:spLocks noChangeArrowheads="1"/>
          </p:cNvSpPr>
          <p:nvPr/>
        </p:nvSpPr>
        <p:spPr bwMode="auto">
          <a:xfrm>
            <a:off x="285750" y="1957388"/>
            <a:ext cx="2143125" cy="2308225"/>
          </a:xfrm>
          <a:prstGeom prst="rect">
            <a:avLst/>
          </a:prstGeom>
          <a:noFill/>
          <a:ln w="9525">
            <a:noFill/>
            <a:miter lim="800000"/>
            <a:headEnd/>
            <a:tailEnd/>
          </a:ln>
        </p:spPr>
        <p:txBody>
          <a:bodyPr lIns="91425" tIns="45700" rIns="91425" bIns="45700"/>
          <a:lstStyle/>
          <a:p>
            <a:pPr>
              <a:buSzPct val="25000"/>
            </a:pPr>
            <a:r>
              <a:rPr lang="en-US" sz="2400" b="1" dirty="0" err="1">
                <a:solidFill>
                  <a:srgbClr val="0C0C0C"/>
                </a:solidFill>
                <a:latin typeface="標楷體" pitchFamily="65" charset="-120"/>
                <a:ea typeface="標楷體" pitchFamily="65" charset="-120"/>
                <a:cs typeface="Arial" charset="0"/>
                <a:sym typeface="Arial" charset="0"/>
              </a:rPr>
              <a:t>部定課程</a:t>
            </a:r>
            <a:r>
              <a:rPr lang="en-US" sz="2400" b="1" dirty="0">
                <a:solidFill>
                  <a:srgbClr val="0C0C0C"/>
                </a:solidFill>
                <a:latin typeface="標楷體" pitchFamily="65" charset="-120"/>
                <a:ea typeface="標楷體" pitchFamily="65" charset="-120"/>
                <a:cs typeface="Arial" charset="0"/>
                <a:sym typeface="Arial" charset="0"/>
              </a:rPr>
              <a:t>：</a:t>
            </a:r>
          </a:p>
          <a:p>
            <a:pPr>
              <a:buSzPct val="25000"/>
            </a:pPr>
            <a:r>
              <a:rPr lang="en-US" sz="2400" b="1" dirty="0" err="1">
                <a:solidFill>
                  <a:srgbClr val="0C0C0C"/>
                </a:solidFill>
                <a:latin typeface="標楷體" pitchFamily="65" charset="-120"/>
                <a:ea typeface="標楷體" pitchFamily="65" charset="-120"/>
                <a:cs typeface="Arial" charset="0"/>
                <a:sym typeface="Arial" charset="0"/>
              </a:rPr>
              <a:t>由國家統一規劃，以養成學生的基本學力，並奠定適性發展的基礎</a:t>
            </a:r>
            <a:r>
              <a:rPr lang="en-US" sz="2400" b="1" dirty="0">
                <a:solidFill>
                  <a:srgbClr val="0C0C0C"/>
                </a:solidFill>
                <a:latin typeface="標楷體" pitchFamily="65" charset="-120"/>
                <a:ea typeface="標楷體" pitchFamily="65" charset="-120"/>
                <a:cs typeface="Arial" charset="0"/>
                <a:sym typeface="Arial" charset="0"/>
              </a:rPr>
              <a:t>。</a:t>
            </a:r>
          </a:p>
        </p:txBody>
      </p:sp>
      <p:sp>
        <p:nvSpPr>
          <p:cNvPr id="314376" name="Shape 862"/>
          <p:cNvSpPr txBox="1">
            <a:spLocks noChangeArrowheads="1"/>
          </p:cNvSpPr>
          <p:nvPr/>
        </p:nvSpPr>
        <p:spPr bwMode="auto">
          <a:xfrm>
            <a:off x="6286500" y="3700611"/>
            <a:ext cx="2340396" cy="2016671"/>
          </a:xfrm>
          <a:prstGeom prst="rect">
            <a:avLst/>
          </a:prstGeom>
          <a:solidFill>
            <a:schemeClr val="bg1"/>
          </a:solidFill>
          <a:ln w="9525">
            <a:noFill/>
            <a:miter lim="800000"/>
            <a:headEnd/>
            <a:tailEnd/>
          </a:ln>
        </p:spPr>
        <p:txBody>
          <a:bodyPr lIns="91425" tIns="45700" rIns="91425" bIns="45700"/>
          <a:lstStyle/>
          <a:p>
            <a:pPr>
              <a:buSzPct val="25000"/>
            </a:pPr>
            <a:r>
              <a:rPr lang="en-US" sz="2400" b="1" dirty="0" err="1">
                <a:solidFill>
                  <a:srgbClr val="0C0C0C"/>
                </a:solidFill>
                <a:latin typeface="標楷體" pitchFamily="65" charset="-120"/>
                <a:ea typeface="標楷體" pitchFamily="65" charset="-120"/>
                <a:cs typeface="Arial" charset="0"/>
                <a:sym typeface="Arial" charset="0"/>
              </a:rPr>
              <a:t>校訂課程</a:t>
            </a:r>
            <a:r>
              <a:rPr lang="en-US" sz="2400" b="1" dirty="0">
                <a:solidFill>
                  <a:srgbClr val="0C0C0C"/>
                </a:solidFill>
                <a:latin typeface="標楷體" pitchFamily="65" charset="-120"/>
                <a:ea typeface="標楷體" pitchFamily="65" charset="-120"/>
                <a:cs typeface="Arial" charset="0"/>
                <a:sym typeface="Arial" charset="0"/>
              </a:rPr>
              <a:t>：</a:t>
            </a:r>
            <a:endParaRPr lang="en-US" altLang="zh-TW" sz="2400" b="1" dirty="0">
              <a:solidFill>
                <a:srgbClr val="0C0C0C"/>
              </a:solidFill>
              <a:latin typeface="標楷體" pitchFamily="65" charset="-120"/>
              <a:ea typeface="標楷體" pitchFamily="65" charset="-120"/>
              <a:cs typeface="Arial" charset="0"/>
              <a:sym typeface="Arial" charset="0"/>
            </a:endParaRPr>
          </a:p>
          <a:p>
            <a:pPr>
              <a:buSzPct val="25000"/>
            </a:pPr>
            <a:r>
              <a:rPr lang="en-US" sz="2400" b="1" dirty="0" err="1">
                <a:solidFill>
                  <a:srgbClr val="0C0C0C"/>
                </a:solidFill>
                <a:latin typeface="標楷體" pitchFamily="65" charset="-120"/>
                <a:ea typeface="標楷體" pitchFamily="65" charset="-120"/>
                <a:cs typeface="Arial" charset="0"/>
                <a:sym typeface="Arial" charset="0"/>
              </a:rPr>
              <a:t>由學校安排，以形塑學校教育願景及強化學生適性發展</a:t>
            </a:r>
            <a:r>
              <a:rPr lang="en-US" sz="2400" b="1" dirty="0">
                <a:solidFill>
                  <a:srgbClr val="0C0C0C"/>
                </a:solidFill>
                <a:latin typeface="標楷體" pitchFamily="65" charset="-120"/>
                <a:ea typeface="標楷體" pitchFamily="65" charset="-120"/>
                <a:cs typeface="Arial" charset="0"/>
                <a:sym typeface="Arial" charset="0"/>
              </a:rPr>
              <a:t>。</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sz="quarter" idx="1"/>
            <p:extLst>
              <p:ext uri="{D42A27DB-BD31-4B8C-83A1-F6EECF244321}">
                <p14:modId xmlns:p14="http://schemas.microsoft.com/office/powerpoint/2010/main" val="311099037"/>
              </p:ext>
            </p:extLst>
          </p:nvPr>
        </p:nvGraphicFramePr>
        <p:xfrm>
          <a:off x="492125" y="1892300"/>
          <a:ext cx="8229600" cy="3074671"/>
        </p:xfrm>
        <a:graphic>
          <a:graphicData uri="http://schemas.openxmlformats.org/drawingml/2006/table">
            <a:tbl>
              <a:tblPr/>
              <a:tblGrid>
                <a:gridCol w="2057400">
                  <a:extLst>
                    <a:ext uri="{9D8B030D-6E8A-4147-A177-3AD203B41FA5}">
                      <a16:colId xmlns="" xmlns:a16="http://schemas.microsoft.com/office/drawing/2014/main" val="20000"/>
                    </a:ext>
                  </a:extLst>
                </a:gridCol>
                <a:gridCol w="2057400">
                  <a:extLst>
                    <a:ext uri="{9D8B030D-6E8A-4147-A177-3AD203B41FA5}">
                      <a16:colId xmlns="" xmlns:a16="http://schemas.microsoft.com/office/drawing/2014/main" val="20001"/>
                    </a:ext>
                  </a:extLst>
                </a:gridCol>
                <a:gridCol w="2057400">
                  <a:extLst>
                    <a:ext uri="{9D8B030D-6E8A-4147-A177-3AD203B41FA5}">
                      <a16:colId xmlns="" xmlns:a16="http://schemas.microsoft.com/office/drawing/2014/main" val="20002"/>
                    </a:ext>
                  </a:extLst>
                </a:gridCol>
                <a:gridCol w="2057400">
                  <a:extLst>
                    <a:ext uri="{9D8B030D-6E8A-4147-A177-3AD203B41FA5}">
                      <a16:colId xmlns="" xmlns:a16="http://schemas.microsoft.com/office/drawing/2014/main" val="20003"/>
                    </a:ext>
                  </a:extLst>
                </a:gridCol>
              </a:tblGrid>
              <a:tr h="8905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800" b="1" i="0" u="none" strike="noStrike" cap="none" normalizeH="0" baseline="0" dirty="0">
                          <a:ln>
                            <a:noFill/>
                          </a:ln>
                          <a:solidFill>
                            <a:srgbClr val="FFFFFF"/>
                          </a:solidFill>
                          <a:effectLst/>
                          <a:latin typeface="Times New Roman" pitchFamily="18" charset="0"/>
                          <a:ea typeface="標楷體" pitchFamily="65" charset="-120"/>
                          <a:cs typeface="Times New Roman" pitchFamily="18" charset="0"/>
                        </a:rPr>
                        <a:t>        </a:t>
                      </a:r>
                      <a:r>
                        <a:rPr kumimoji="0" lang="zh-TW" altLang="en-US" sz="2600" b="1" i="0" u="none" strike="noStrike" cap="none" normalizeH="0" baseline="0" dirty="0">
                          <a:ln>
                            <a:noFill/>
                          </a:ln>
                          <a:solidFill>
                            <a:srgbClr val="FFFFFF"/>
                          </a:solidFill>
                          <a:effectLst/>
                          <a:latin typeface="Times New Roman" pitchFamily="18" charset="0"/>
                          <a:ea typeface="標楷體" pitchFamily="65" charset="-120"/>
                          <a:cs typeface="Times New Roman" pitchFamily="18" charset="0"/>
                        </a:rPr>
                        <a:t>階段別</a:t>
                      </a:r>
                      <a:endParaRPr kumimoji="0" lang="en-US" altLang="zh-TW" sz="2600" b="1" i="0" u="none" strike="noStrike" cap="none" normalizeH="0" baseline="0" dirty="0">
                        <a:ln>
                          <a:noFill/>
                        </a:ln>
                        <a:solidFill>
                          <a:srgbClr val="FFFFFF"/>
                        </a:solidFill>
                        <a:effectLst/>
                        <a:latin typeface="Times New Roman" pitchFamily="18" charset="0"/>
                        <a:ea typeface="標楷體" pitchFamily="65"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2600" b="1" i="0" u="none" strike="noStrike" cap="none" normalizeH="0" baseline="0" dirty="0">
                          <a:ln>
                            <a:noFill/>
                          </a:ln>
                          <a:solidFill>
                            <a:srgbClr val="FFFFFF"/>
                          </a:solidFill>
                          <a:effectLst/>
                          <a:latin typeface="Times New Roman" pitchFamily="18" charset="0"/>
                          <a:ea typeface="標楷體" pitchFamily="65" charset="-120"/>
                          <a:cs typeface="Times New Roman" pitchFamily="18" charset="0"/>
                        </a:rPr>
                        <a:t>學年度</a:t>
                      </a:r>
                    </a:p>
                  </a:txBody>
                  <a:tcPr horzOverflow="overflow">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1" i="0" u="none" strike="noStrike" cap="none" normalizeH="0" baseline="0">
                          <a:ln>
                            <a:noFill/>
                          </a:ln>
                          <a:solidFill>
                            <a:srgbClr val="FFFFFF"/>
                          </a:solidFill>
                          <a:effectLst/>
                          <a:latin typeface="Times New Roman" pitchFamily="18" charset="0"/>
                          <a:ea typeface="標楷體" pitchFamily="65" charset="-120"/>
                          <a:cs typeface="Times New Roman" pitchFamily="18" charset="0"/>
                        </a:rPr>
                        <a:t>國中生</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1" i="0" u="none" strike="noStrike" cap="none" normalizeH="0" baseline="0">
                          <a:ln>
                            <a:noFill/>
                          </a:ln>
                          <a:solidFill>
                            <a:srgbClr val="FFFFFF"/>
                          </a:solidFill>
                          <a:effectLst/>
                          <a:latin typeface="Times New Roman" pitchFamily="18" charset="0"/>
                          <a:ea typeface="標楷體" pitchFamily="65" charset="-120"/>
                          <a:cs typeface="Times New Roman" pitchFamily="18" charset="0"/>
                        </a:rPr>
                        <a:t>高中生</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800" b="1" i="0" u="none" strike="noStrike" cap="none" normalizeH="0" baseline="0">
                          <a:ln>
                            <a:noFill/>
                          </a:ln>
                          <a:solidFill>
                            <a:srgbClr val="FFFFFF"/>
                          </a:solidFill>
                          <a:effectLst/>
                          <a:latin typeface="Times New Roman" pitchFamily="18" charset="0"/>
                          <a:ea typeface="標楷體" pitchFamily="65" charset="-120"/>
                          <a:cs typeface="Times New Roman" pitchFamily="18" charset="0"/>
                        </a:rPr>
                        <a:t>高職生</a:t>
                      </a:r>
                    </a:p>
                  </a:txBody>
                  <a:tcPr horzOverflow="overflow">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 xmlns:a16="http://schemas.microsoft.com/office/drawing/2014/main" val="10000"/>
                  </a:ext>
                </a:extLst>
              </a:tr>
              <a:tr h="5699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1" i="0" u="none" strike="noStrike" cap="none" normalizeH="0" baseline="0" dirty="0">
                          <a:ln>
                            <a:noFill/>
                          </a:ln>
                          <a:solidFill>
                            <a:srgbClr val="000000"/>
                          </a:solidFill>
                          <a:effectLst/>
                          <a:latin typeface="Times New Roman" pitchFamily="18" charset="0"/>
                          <a:ea typeface="標楷體" pitchFamily="65" charset="-120"/>
                          <a:cs typeface="Times New Roman" pitchFamily="18" charset="0"/>
                        </a:rPr>
                        <a:t>100</a:t>
                      </a:r>
                      <a:endParaRPr kumimoji="0" lang="zh-TW" altLang="en-US" sz="2800" b="1" i="0" u="none" strike="noStrike" cap="none" normalizeH="0" baseline="0" dirty="0">
                        <a:ln>
                          <a:noFill/>
                        </a:ln>
                        <a:solidFill>
                          <a:srgbClr val="000000"/>
                        </a:solidFill>
                        <a:effectLst/>
                        <a:latin typeface="Times New Roman" pitchFamily="18" charset="0"/>
                        <a:ea typeface="標楷體" pitchFamily="65" charset="-120"/>
                        <a:cs typeface="Times New Roman" pitchFamily="18" charset="0"/>
                      </a:endParaRPr>
                    </a:p>
                  </a:txBody>
                  <a:tcPr horzOverflow="overflow">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rPr>
                        <a:t>97.67%</a:t>
                      </a:r>
                      <a:endParaRPr kumimoji="0" lang="zh-TW" altLang="en-US"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rPr>
                        <a:t>94.67 %</a:t>
                      </a:r>
                      <a:endParaRPr kumimoji="0" lang="zh-TW" altLang="en-US"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rPr>
                        <a:t>81.91 %</a:t>
                      </a:r>
                      <a:endParaRPr kumimoji="0" lang="zh-TW" altLang="en-US"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endParaRPr>
                    </a:p>
                  </a:txBody>
                  <a:tcPr horzOverflow="overflow">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 xmlns:a16="http://schemas.microsoft.com/office/drawing/2014/main" val="10001"/>
                  </a:ext>
                </a:extLst>
              </a:tr>
              <a:tr h="5000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rPr>
                        <a:t>101</a:t>
                      </a:r>
                      <a:endParaRPr kumimoji="0" lang="zh-TW" altLang="en-US"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endParaRPr>
                    </a:p>
                  </a:txBody>
                  <a:tcPr horzOverflow="overflow">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rPr>
                        <a:t>99.15 %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rPr>
                        <a:t>94.75 %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rPr>
                        <a:t>83.51 %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extLst>
                  <a:ext uri="{0D108BD9-81ED-4DB2-BD59-A6C34878D82A}">
                    <a16:rowId xmlns="" xmlns:a16="http://schemas.microsoft.com/office/drawing/2014/main" val="10002"/>
                  </a:ext>
                </a:extLst>
              </a:tr>
              <a:tr h="5540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rPr>
                        <a:t>102</a:t>
                      </a:r>
                      <a:endParaRPr kumimoji="0" lang="zh-TW" altLang="en-US"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endParaRPr>
                    </a:p>
                  </a:txBody>
                  <a:tcPr horzOverflow="overflow">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rPr>
                        <a:t>99.39 %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rPr>
                        <a:t>95.50 %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rPr>
                        <a:t>81.10 %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extLst>
                  <a:ext uri="{0D108BD9-81ED-4DB2-BD59-A6C34878D82A}">
                    <a16:rowId xmlns="" xmlns:a16="http://schemas.microsoft.com/office/drawing/2014/main" val="10003"/>
                  </a:ext>
                </a:extLst>
              </a:tr>
              <a:tr h="5000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rPr>
                        <a:t>103</a:t>
                      </a:r>
                      <a:endParaRPr kumimoji="0" lang="zh-TW" altLang="en-US"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endParaRPr>
                    </a:p>
                  </a:txBody>
                  <a:tcPr horzOverflow="overflow">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EDE8"/>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rPr>
                        <a:t>99.52 %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EDE8"/>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1" i="0" u="none" strike="noStrike" cap="none" normalizeH="0" baseline="0">
                          <a:ln>
                            <a:noFill/>
                          </a:ln>
                          <a:solidFill>
                            <a:srgbClr val="000000"/>
                          </a:solidFill>
                          <a:effectLst/>
                          <a:latin typeface="Times New Roman" pitchFamily="18" charset="0"/>
                          <a:ea typeface="標楷體" pitchFamily="65" charset="-120"/>
                          <a:cs typeface="Times New Roman" pitchFamily="18" charset="0"/>
                        </a:rPr>
                        <a:t>95.70 %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EDE8"/>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2800" b="1" i="0" u="none" strike="noStrike" cap="none" normalizeH="0" baseline="0" dirty="0">
                          <a:ln>
                            <a:noFill/>
                          </a:ln>
                          <a:solidFill>
                            <a:srgbClr val="000000"/>
                          </a:solidFill>
                          <a:effectLst/>
                          <a:latin typeface="Times New Roman" pitchFamily="18" charset="0"/>
                          <a:ea typeface="標楷體" pitchFamily="65" charset="-120"/>
                          <a:cs typeface="Times New Roman" pitchFamily="18" charset="0"/>
                        </a:rPr>
                        <a:t>81.01 %</a:t>
                      </a:r>
                    </a:p>
                  </a:txBody>
                  <a:tcPr marL="9525" marR="9525" marT="9525" marB="0" anchor="ctr" horzOverflow="overflow">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EDE8"/>
                    </a:solidFill>
                  </a:tcPr>
                </a:tc>
                <a:extLst>
                  <a:ext uri="{0D108BD9-81ED-4DB2-BD59-A6C34878D82A}">
                    <a16:rowId xmlns="" xmlns:a16="http://schemas.microsoft.com/office/drawing/2014/main" val="10004"/>
                  </a:ext>
                </a:extLst>
              </a:tr>
            </a:tbl>
          </a:graphicData>
        </a:graphic>
      </p:graphicFrame>
      <p:sp>
        <p:nvSpPr>
          <p:cNvPr id="208930" name="投影片編號版面配置區 6"/>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9BC5B16C-43BB-4475-82B5-F406BE28CBFB}" type="slidenum">
              <a:rPr lang="zh-TW" altLang="en-US" smtClean="0">
                <a:latin typeface="Arial" charset="0"/>
                <a:ea typeface="新細明體" charset="-120"/>
              </a:rPr>
              <a:pPr/>
              <a:t>6</a:t>
            </a:fld>
            <a:endParaRPr lang="en-US" altLang="zh-TW">
              <a:latin typeface="Arial" charset="0"/>
              <a:ea typeface="新細明體" charset="-120"/>
            </a:endParaRPr>
          </a:p>
        </p:txBody>
      </p:sp>
      <p:sp>
        <p:nvSpPr>
          <p:cNvPr id="208931" name="標題 2"/>
          <p:cNvSpPr txBox="1">
            <a:spLocks/>
          </p:cNvSpPr>
          <p:nvPr/>
        </p:nvSpPr>
        <p:spPr bwMode="auto">
          <a:xfrm>
            <a:off x="349250" y="692150"/>
            <a:ext cx="8229600" cy="865188"/>
          </a:xfrm>
          <a:prstGeom prst="rect">
            <a:avLst/>
          </a:prstGeom>
          <a:noFill/>
          <a:ln w="9525">
            <a:noFill/>
            <a:miter lim="800000"/>
            <a:headEnd/>
            <a:tailEnd/>
          </a:ln>
        </p:spPr>
        <p:txBody>
          <a:bodyPr anchor="ctr"/>
          <a:lstStyle/>
          <a:p>
            <a:pPr algn="ctr"/>
            <a:r>
              <a:rPr kumimoji="0" lang="zh-TW" altLang="en-US" sz="3600" b="1">
                <a:solidFill>
                  <a:srgbClr val="0000FF"/>
                </a:solidFill>
                <a:latin typeface="Times New Roman" pitchFamily="18" charset="0"/>
                <a:ea typeface="標楷體" pitchFamily="65" charset="-120"/>
                <a:cs typeface="Times New Roman" pitchFamily="18" charset="0"/>
              </a:rPr>
              <a:t>高級中等教育已具備國民教育性質</a:t>
            </a:r>
          </a:p>
        </p:txBody>
      </p:sp>
      <p:sp>
        <p:nvSpPr>
          <p:cNvPr id="208932" name="文字方塊 2"/>
          <p:cNvSpPr txBox="1">
            <a:spLocks noChangeArrowheads="1"/>
          </p:cNvSpPr>
          <p:nvPr/>
        </p:nvSpPr>
        <p:spPr bwMode="auto">
          <a:xfrm>
            <a:off x="611188" y="6065838"/>
            <a:ext cx="2808287" cy="369887"/>
          </a:xfrm>
          <a:prstGeom prst="rect">
            <a:avLst/>
          </a:prstGeom>
          <a:noFill/>
          <a:ln w="9525">
            <a:noFill/>
            <a:miter lim="800000"/>
            <a:headEnd/>
            <a:tailEnd/>
          </a:ln>
        </p:spPr>
        <p:txBody>
          <a:bodyPr>
            <a:spAutoFit/>
          </a:bodyPr>
          <a:lstStyle/>
          <a:p>
            <a:r>
              <a:rPr lang="zh-TW" altLang="en-US" b="1">
                <a:solidFill>
                  <a:srgbClr val="FF9900"/>
                </a:solidFill>
                <a:latin typeface="Times New Roman" pitchFamily="18" charset="0"/>
                <a:ea typeface="標楷體" pitchFamily="65" charset="-120"/>
                <a:cs typeface="Times New Roman" pitchFamily="18" charset="0"/>
              </a:rPr>
              <a:t>資料來源：教育部統計處</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1" name="Shape 847"/>
          <p:cNvSpPr>
            <a:spLocks noGrp="1"/>
          </p:cNvSpPr>
          <p:nvPr>
            <p:ph type="title"/>
          </p:nvPr>
        </p:nvSpPr>
        <p:spPr bwMode="auto">
          <a:xfrm>
            <a:off x="457200" y="274638"/>
            <a:ext cx="8229600" cy="849312"/>
          </a:xfrm>
        </p:spPr>
        <p:txBody>
          <a:bodyPr wrap="square" lIns="91425" tIns="45700" rIns="91425" bIns="45700" numCol="1" anchor="ctr" anchorCtr="0" compatLnSpc="1">
            <a:prstTxWarp prst="textNoShape">
              <a:avLst/>
            </a:prstTxWarp>
            <a:normAutofit fontScale="90000"/>
          </a:bodyPr>
          <a:lstStyle/>
          <a:p>
            <a:pPr algn="ctr" eaLnBrk="1" hangingPunct="1">
              <a:buSzPct val="25000"/>
            </a:pPr>
            <a:r>
              <a:rPr lang="en-US" sz="4400" b="1" cap="none" dirty="0" err="1">
                <a:solidFill>
                  <a:srgbClr val="663300"/>
                </a:solidFill>
                <a:latin typeface="標楷體" pitchFamily="65" charset="-120"/>
                <a:ea typeface="標楷體" pitchFamily="65" charset="-120"/>
                <a:cs typeface="Arial" charset="0"/>
                <a:sym typeface="Arial" charset="0"/>
              </a:rPr>
              <a:t>校訂</a:t>
            </a:r>
            <a:r>
              <a:rPr lang="en-US" sz="4400" b="1" cap="none" dirty="0">
                <a:solidFill>
                  <a:srgbClr val="663300"/>
                </a:solidFill>
                <a:latin typeface="標楷體" pitchFamily="65" charset="-120"/>
                <a:ea typeface="標楷體" pitchFamily="65" charset="-120"/>
                <a:cs typeface="Arial" charset="0"/>
                <a:sym typeface="Arial" charset="0"/>
              </a:rPr>
              <a:t>(</a:t>
            </a:r>
            <a:r>
              <a:rPr lang="zh-TW" altLang="en-US" sz="4400" b="1" cap="none" dirty="0">
                <a:solidFill>
                  <a:srgbClr val="663300"/>
                </a:solidFill>
                <a:latin typeface="標楷體" pitchFamily="65" charset="-120"/>
                <a:ea typeface="標楷體" pitchFamily="65" charset="-120"/>
                <a:cs typeface="Arial" charset="0"/>
                <a:sym typeface="Arial" charset="0"/>
              </a:rPr>
              <a:t>彈性學習</a:t>
            </a:r>
            <a:r>
              <a:rPr lang="en-US" altLang="zh-TW" sz="4400" b="1" cap="none" dirty="0">
                <a:solidFill>
                  <a:srgbClr val="663300"/>
                </a:solidFill>
                <a:latin typeface="標楷體" pitchFamily="65" charset="-120"/>
                <a:ea typeface="標楷體" pitchFamily="65" charset="-120"/>
                <a:cs typeface="Arial" charset="0"/>
                <a:sym typeface="Arial" charset="0"/>
              </a:rPr>
              <a:t>)</a:t>
            </a:r>
            <a:r>
              <a:rPr lang="en-US" sz="4400" b="1" cap="none" dirty="0" err="1">
                <a:solidFill>
                  <a:srgbClr val="663300"/>
                </a:solidFill>
                <a:latin typeface="標楷體" pitchFamily="65" charset="-120"/>
                <a:ea typeface="標楷體" pitchFamily="65" charset="-120"/>
                <a:cs typeface="Arial" charset="0"/>
                <a:sym typeface="Arial" charset="0"/>
              </a:rPr>
              <a:t>課程</a:t>
            </a:r>
            <a:r>
              <a:rPr lang="en-US" sz="4800" b="1" cap="none" dirty="0">
                <a:solidFill>
                  <a:srgbClr val="FF0000"/>
                </a:solidFill>
                <a:latin typeface="標楷體" pitchFamily="65" charset="-120"/>
                <a:ea typeface="標楷體" pitchFamily="65" charset="-120"/>
                <a:cs typeface="Arial" charset="0"/>
                <a:sym typeface="Arial" charset="0"/>
              </a:rPr>
              <a:t/>
            </a:r>
            <a:br>
              <a:rPr lang="en-US" sz="4800" b="1" cap="none" dirty="0">
                <a:solidFill>
                  <a:srgbClr val="FF0000"/>
                </a:solidFill>
                <a:latin typeface="標楷體" pitchFamily="65" charset="-120"/>
                <a:ea typeface="標楷體" pitchFamily="65" charset="-120"/>
                <a:cs typeface="Arial" charset="0"/>
                <a:sym typeface="Arial" charset="0"/>
              </a:rPr>
            </a:br>
            <a:r>
              <a:rPr lang="en-US" sz="2800" b="1" cap="none" dirty="0">
                <a:solidFill>
                  <a:srgbClr val="0000FF"/>
                </a:solidFill>
                <a:latin typeface="標楷體" pitchFamily="65" charset="-120"/>
                <a:ea typeface="標楷體" pitchFamily="65" charset="-120"/>
                <a:cs typeface="Arial" charset="0"/>
                <a:sym typeface="Arial" charset="0"/>
              </a:rPr>
              <a:t>（</a:t>
            </a:r>
            <a:r>
              <a:rPr lang="en-US" sz="2800" b="1" cap="none" dirty="0" err="1">
                <a:solidFill>
                  <a:srgbClr val="0000FF"/>
                </a:solidFill>
                <a:latin typeface="標楷體" pitchFamily="65" charset="-120"/>
                <a:ea typeface="標楷體" pitchFamily="65" charset="-120"/>
                <a:cs typeface="Arial" charset="0"/>
                <a:sym typeface="Arial" charset="0"/>
              </a:rPr>
              <a:t>我們可以滿足孩子更大的學習需求</a:t>
            </a:r>
            <a:r>
              <a:rPr lang="en-US" sz="2800" b="1" cap="none" dirty="0">
                <a:solidFill>
                  <a:srgbClr val="0000FF"/>
                </a:solidFill>
                <a:latin typeface="標楷體" pitchFamily="65" charset="-120"/>
                <a:ea typeface="標楷體" pitchFamily="65" charset="-120"/>
                <a:cs typeface="Arial" charset="0"/>
                <a:sym typeface="Arial" charset="0"/>
              </a:rPr>
              <a:t>）</a:t>
            </a:r>
          </a:p>
        </p:txBody>
      </p:sp>
      <p:sp>
        <p:nvSpPr>
          <p:cNvPr id="312322" name="投影片編號版面配置區 6"/>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6A20B555-821C-4632-BEBD-4EF9E367C72A}" type="slidenum">
              <a:rPr lang="zh-TW" altLang="en-US" smtClean="0">
                <a:latin typeface="標楷體" pitchFamily="65" charset="-120"/>
                <a:ea typeface="標楷體" pitchFamily="65" charset="-120"/>
              </a:rPr>
              <a:pPr/>
              <a:t>69</a:t>
            </a:fld>
            <a:endParaRPr lang="en-US" altLang="zh-TW">
              <a:latin typeface="標楷體" pitchFamily="65" charset="-120"/>
              <a:ea typeface="標楷體" pitchFamily="65" charset="-120"/>
            </a:endParaRPr>
          </a:p>
        </p:txBody>
      </p:sp>
      <p:pic>
        <p:nvPicPr>
          <p:cNvPr id="312323" name="Shape 850"/>
          <p:cNvPicPr preferRelativeResize="0">
            <a:picLocks noChangeAspect="1" noChangeArrowheads="1"/>
          </p:cNvPicPr>
          <p:nvPr/>
        </p:nvPicPr>
        <p:blipFill rotWithShape="1">
          <a:blip r:embed="rId3" cstate="print"/>
          <a:srcRect l="1182" t="2132" r="727" b="2344"/>
          <a:stretch/>
        </p:blipFill>
        <p:spPr bwMode="auto">
          <a:xfrm>
            <a:off x="107504" y="1916832"/>
            <a:ext cx="8928992" cy="4752528"/>
          </a:xfrm>
          <a:prstGeom prst="rect">
            <a:avLst/>
          </a:prstGeom>
          <a:noFill/>
          <a:ln w="9525">
            <a:noFill/>
            <a:miter lim="800000"/>
            <a:headEnd/>
            <a:tailEnd/>
          </a:ln>
        </p:spPr>
      </p:pic>
      <p:sp>
        <p:nvSpPr>
          <p:cNvPr id="312324" name="Shape 851"/>
          <p:cNvSpPr>
            <a:spLocks noChangeArrowheads="1"/>
          </p:cNvSpPr>
          <p:nvPr/>
        </p:nvSpPr>
        <p:spPr bwMode="auto">
          <a:xfrm>
            <a:off x="2987675" y="1412875"/>
            <a:ext cx="3087688" cy="407988"/>
          </a:xfrm>
          <a:prstGeom prst="roundRect">
            <a:avLst>
              <a:gd name="adj" fmla="val 16667"/>
            </a:avLst>
          </a:prstGeom>
          <a:solidFill>
            <a:srgbClr val="FF0000"/>
          </a:solidFill>
          <a:ln w="9525">
            <a:noFill/>
            <a:round/>
            <a:headEnd/>
            <a:tailEnd/>
          </a:ln>
        </p:spPr>
        <p:txBody>
          <a:bodyPr lIns="91425" tIns="45700" rIns="91425" bIns="45700"/>
          <a:lstStyle/>
          <a:p>
            <a:pPr>
              <a:buSzPct val="25000"/>
            </a:pPr>
            <a:r>
              <a:rPr lang="en-US" b="1">
                <a:solidFill>
                  <a:srgbClr val="FFFF00"/>
                </a:solidFill>
                <a:latin typeface="標楷體" pitchFamily="65" charset="-120"/>
                <a:ea typeface="標楷體" pitchFamily="65" charset="-120"/>
                <a:cs typeface="Arial" charset="0"/>
                <a:sym typeface="Arial" charset="0"/>
              </a:rPr>
              <a:t>跨領域</a:t>
            </a:r>
            <a:r>
              <a:rPr lang="en-US" altLang="zh-TW" b="1">
                <a:solidFill>
                  <a:srgbClr val="FFFF00"/>
                </a:solidFill>
                <a:latin typeface="標楷體" pitchFamily="65" charset="-120"/>
                <a:ea typeface="標楷體" pitchFamily="65" charset="-120"/>
                <a:cs typeface="Arial" charset="0"/>
                <a:sym typeface="Arial" charset="0"/>
              </a:rPr>
              <a:t>/</a:t>
            </a:r>
            <a:r>
              <a:rPr lang="en-US" b="1">
                <a:solidFill>
                  <a:srgbClr val="FFFF00"/>
                </a:solidFill>
                <a:latin typeface="標楷體" pitchFamily="65" charset="-120"/>
                <a:ea typeface="標楷體" pitchFamily="65" charset="-120"/>
                <a:cs typeface="Arial" charset="0"/>
                <a:sym typeface="Arial" charset="0"/>
              </a:rPr>
              <a:t>科目或結合各項議題</a:t>
            </a:r>
          </a:p>
        </p:txBody>
      </p:sp>
    </p:spTree>
  </p:cSld>
  <p:clrMapOvr>
    <a:masterClrMapping/>
  </p:clrMapOvr>
  <p:transition spd="slow">
    <p:cut/>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3" name="標題 1"/>
          <p:cNvSpPr>
            <a:spLocks noGrp="1"/>
          </p:cNvSpPr>
          <p:nvPr>
            <p:ph type="title"/>
          </p:nvPr>
        </p:nvSpPr>
        <p:spPr bwMode="auto">
          <a:xfrm>
            <a:off x="395288" y="274638"/>
            <a:ext cx="8331200" cy="777875"/>
          </a:xfrm>
        </p:spPr>
        <p:txBody>
          <a:bodyPr wrap="square" lIns="91440" tIns="45720" rIns="91440" bIns="45720" numCol="1" anchorCtr="0" compatLnSpc="1">
            <a:prstTxWarp prst="textNoShape">
              <a:avLst/>
            </a:prstTxWarp>
          </a:bodyPr>
          <a:lstStyle/>
          <a:p>
            <a:pPr eaLnBrk="1" hangingPunct="1"/>
            <a:r>
              <a:rPr lang="en-US" altLang="zh-TW" sz="3500" b="1" cap="none" dirty="0" err="1">
                <a:solidFill>
                  <a:srgbClr val="0000FF"/>
                </a:solidFill>
                <a:latin typeface="標楷體" pitchFamily="65" charset="-120"/>
                <a:ea typeface="標楷體" pitchFamily="65" charset="-120"/>
                <a:cs typeface="Arial" charset="0"/>
                <a:sym typeface="Arial" charset="0"/>
              </a:rPr>
              <a:t>學校課程發展委員會</a:t>
            </a:r>
            <a:r>
              <a:rPr lang="zh-TW" altLang="en-US" sz="3500" b="1" cap="none" dirty="0">
                <a:solidFill>
                  <a:srgbClr val="0000FF"/>
                </a:solidFill>
                <a:latin typeface="標楷體" pitchFamily="65" charset="-120"/>
                <a:ea typeface="標楷體" pitchFamily="65" charset="-120"/>
                <a:cs typeface="Arial" charset="0"/>
                <a:sym typeface="Arial" charset="0"/>
              </a:rPr>
              <a:t>因應新課綱注意事項</a:t>
            </a:r>
            <a:endParaRPr lang="zh-TW" altLang="en-US" sz="3500" cap="none" dirty="0">
              <a:latin typeface="標楷體" panose="03000509000000000000" pitchFamily="65" charset="-120"/>
              <a:ea typeface="標楷體" panose="03000509000000000000" pitchFamily="65" charset="-120"/>
              <a:cs typeface="Arial" charset="0"/>
            </a:endParaRPr>
          </a:p>
        </p:txBody>
      </p:sp>
      <p:sp>
        <p:nvSpPr>
          <p:cNvPr id="310274" name="內容版面配置區 2"/>
          <p:cNvSpPr>
            <a:spLocks noGrp="1"/>
          </p:cNvSpPr>
          <p:nvPr>
            <p:ph sz="quarter" idx="1"/>
          </p:nvPr>
        </p:nvSpPr>
        <p:spPr>
          <a:xfrm>
            <a:off x="1258888" y="1341438"/>
            <a:ext cx="7345560" cy="4873625"/>
          </a:xfrm>
          <a:ln w="28575">
            <a:solidFill>
              <a:srgbClr val="FF9900"/>
            </a:solidFill>
          </a:ln>
        </p:spPr>
        <p:txBody>
          <a:bodyPr/>
          <a:lstStyle/>
          <a:p>
            <a:pPr eaLnBrk="1" hangingPunct="1"/>
            <a:r>
              <a:rPr lang="ja-JP" altLang="en-US" sz="2800" b="1" dirty="0">
                <a:latin typeface="標楷體" panose="03000509000000000000" pitchFamily="65" charset="-120"/>
                <a:ea typeface="標楷體" panose="03000509000000000000" pitchFamily="65" charset="-120"/>
                <a:cs typeface="Times New Roman" pitchFamily="18" charset="0"/>
              </a:rPr>
              <a:t>課程發展委員會組織要點→學校校務會議通過→成立學校課程發展委員會→設各領域</a:t>
            </a:r>
            <a:r>
              <a:rPr lang="en-US" altLang="ja-JP" sz="2800" b="1" dirty="0">
                <a:latin typeface="標楷體" panose="03000509000000000000" pitchFamily="65" charset="-120"/>
                <a:ea typeface="標楷體" panose="03000509000000000000" pitchFamily="65" charset="-120"/>
                <a:cs typeface="Times New Roman" pitchFamily="18" charset="0"/>
              </a:rPr>
              <a:t>/</a:t>
            </a:r>
            <a:r>
              <a:rPr lang="ja-JP" altLang="en-US" sz="2800" b="1" dirty="0">
                <a:latin typeface="標楷體" panose="03000509000000000000" pitchFamily="65" charset="-120"/>
                <a:ea typeface="標楷體" panose="03000509000000000000" pitchFamily="65" charset="-120"/>
                <a:cs typeface="Times New Roman" pitchFamily="18" charset="0"/>
              </a:rPr>
              <a:t>群科</a:t>
            </a:r>
            <a:r>
              <a:rPr lang="en-US" altLang="ja-JP" sz="2800" b="1" dirty="0">
                <a:latin typeface="標楷體" panose="03000509000000000000" pitchFamily="65" charset="-120"/>
                <a:ea typeface="標楷體" panose="03000509000000000000" pitchFamily="65" charset="-120"/>
                <a:cs typeface="Times New Roman" pitchFamily="18" charset="0"/>
              </a:rPr>
              <a:t>/</a:t>
            </a:r>
            <a:r>
              <a:rPr lang="ja-JP" altLang="en-US" sz="2800" b="1" dirty="0">
                <a:latin typeface="標楷體" panose="03000509000000000000" pitchFamily="65" charset="-120"/>
                <a:ea typeface="標楷體" panose="03000509000000000000" pitchFamily="65" charset="-120"/>
                <a:cs typeface="Times New Roman" pitchFamily="18" charset="0"/>
              </a:rPr>
              <a:t>學程</a:t>
            </a:r>
            <a:r>
              <a:rPr lang="en-US" altLang="ja-JP" sz="2800" b="1" dirty="0">
                <a:latin typeface="標楷體" panose="03000509000000000000" pitchFamily="65" charset="-120"/>
                <a:ea typeface="標楷體" panose="03000509000000000000" pitchFamily="65" charset="-120"/>
                <a:cs typeface="Times New Roman" pitchFamily="18" charset="0"/>
              </a:rPr>
              <a:t>/</a:t>
            </a:r>
            <a:r>
              <a:rPr lang="ja-JP" altLang="en-US" sz="2800" b="1" dirty="0">
                <a:latin typeface="標楷體" panose="03000509000000000000" pitchFamily="65" charset="-120"/>
                <a:ea typeface="標楷體" panose="03000509000000000000" pitchFamily="65" charset="-120"/>
                <a:cs typeface="Times New Roman" pitchFamily="18" charset="0"/>
              </a:rPr>
              <a:t>科目教學研究會檢視學校願景與目標（目標是否符應基本理念ヽ核心素養）</a:t>
            </a:r>
          </a:p>
          <a:p>
            <a:pPr eaLnBrk="1" hangingPunct="1"/>
            <a:r>
              <a:rPr lang="ja-JP" altLang="en-US" sz="2800" b="1" dirty="0">
                <a:latin typeface="標楷體" panose="03000509000000000000" pitchFamily="65" charset="-120"/>
                <a:ea typeface="標楷體" panose="03000509000000000000" pitchFamily="65" charset="-120"/>
                <a:cs typeface="Times New Roman" pitchFamily="18" charset="0"/>
              </a:rPr>
              <a:t>每節分鐘數是否調整</a:t>
            </a:r>
          </a:p>
          <a:p>
            <a:pPr eaLnBrk="1" hangingPunct="1"/>
            <a:r>
              <a:rPr lang="ja-JP" altLang="en-US" sz="2800" b="1" dirty="0">
                <a:latin typeface="標楷體" panose="03000509000000000000" pitchFamily="65" charset="-120"/>
                <a:ea typeface="標楷體" panose="03000509000000000000" pitchFamily="65" charset="-120"/>
                <a:cs typeface="Times New Roman" pitchFamily="18" charset="0"/>
              </a:rPr>
              <a:t>是否調整</a:t>
            </a:r>
            <a:r>
              <a:rPr lang="en-US" altLang="ja-JP" sz="2800" b="1" dirty="0">
                <a:latin typeface="標楷體" panose="03000509000000000000" pitchFamily="65" charset="-120"/>
                <a:ea typeface="標楷體" panose="03000509000000000000" pitchFamily="65" charset="-120"/>
                <a:cs typeface="Times New Roman" pitchFamily="18" charset="0"/>
              </a:rPr>
              <a:t>/</a:t>
            </a:r>
            <a:r>
              <a:rPr lang="ja-JP" altLang="en-US" sz="2800" b="1" dirty="0">
                <a:latin typeface="標楷體" panose="03000509000000000000" pitchFamily="65" charset="-120"/>
                <a:ea typeface="標楷體" panose="03000509000000000000" pitchFamily="65" charset="-120"/>
                <a:cs typeface="Times New Roman" pitchFamily="18" charset="0"/>
              </a:rPr>
              <a:t>重組領域節數</a:t>
            </a:r>
            <a:r>
              <a:rPr lang="en-US" altLang="ja-JP" sz="2800" b="1" dirty="0">
                <a:latin typeface="標楷體" panose="03000509000000000000" pitchFamily="65" charset="-120"/>
                <a:ea typeface="標楷體" panose="03000509000000000000" pitchFamily="65" charset="-120"/>
                <a:cs typeface="Times New Roman" pitchFamily="18" charset="0"/>
              </a:rPr>
              <a:t>(≦1/5)→</a:t>
            </a:r>
            <a:r>
              <a:rPr lang="ja-JP" altLang="en-US" sz="2800" b="1" dirty="0">
                <a:latin typeface="標楷體" panose="03000509000000000000" pitchFamily="65" charset="-120"/>
                <a:ea typeface="標楷體" panose="03000509000000000000" pitchFamily="65" charset="-120"/>
                <a:cs typeface="Times New Roman" pitchFamily="18" charset="0"/>
              </a:rPr>
              <a:t>各</a:t>
            </a:r>
            <a:r>
              <a:rPr lang="ja-JP" altLang="en-US" sz="2800" b="1" dirty="0" smtClean="0">
                <a:latin typeface="標楷體" panose="03000509000000000000" pitchFamily="65" charset="-120"/>
                <a:ea typeface="標楷體" panose="03000509000000000000" pitchFamily="65" charset="-120"/>
                <a:cs typeface="Times New Roman" pitchFamily="18" charset="0"/>
              </a:rPr>
              <a:t>學習</a:t>
            </a:r>
            <a:r>
              <a:rPr lang="zh-TW" altLang="en-US" sz="2800" b="1" dirty="0" smtClean="0">
                <a:latin typeface="標楷體" panose="03000509000000000000" pitchFamily="65" charset="-120"/>
                <a:ea typeface="標楷體" panose="03000509000000000000" pitchFamily="65" charset="-120"/>
                <a:cs typeface="Times New Roman" pitchFamily="18" charset="0"/>
              </a:rPr>
              <a:t>形</a:t>
            </a:r>
            <a:r>
              <a:rPr lang="ja-JP" altLang="en-US" sz="2800" b="1" dirty="0" smtClean="0">
                <a:latin typeface="標楷體" panose="03000509000000000000" pitchFamily="65" charset="-120"/>
                <a:ea typeface="標楷體" panose="03000509000000000000" pitchFamily="65" charset="-120"/>
                <a:cs typeface="Times New Roman" pitchFamily="18" charset="0"/>
              </a:rPr>
              <a:t>式</a:t>
            </a:r>
            <a:r>
              <a:rPr lang="ja-JP" altLang="en-US" sz="2800" b="1" dirty="0">
                <a:latin typeface="標楷體" panose="03000509000000000000" pitchFamily="65" charset="-120"/>
                <a:ea typeface="標楷體" panose="03000509000000000000" pitchFamily="65" charset="-120"/>
                <a:cs typeface="Times New Roman" pitchFamily="18" charset="0"/>
              </a:rPr>
              <a:t>的跨領域統整課程</a:t>
            </a:r>
          </a:p>
          <a:p>
            <a:pPr eaLnBrk="1" hangingPunct="1"/>
            <a:r>
              <a:rPr lang="ja-JP" altLang="en-US" sz="2800" b="1" dirty="0">
                <a:latin typeface="標楷體" panose="03000509000000000000" pitchFamily="65" charset="-120"/>
                <a:ea typeface="標楷體" panose="03000509000000000000" pitchFamily="65" charset="-120"/>
                <a:cs typeface="Times New Roman" pitchFamily="18" charset="0"/>
              </a:rPr>
              <a:t>英語文二ヽ三階段是否調整</a:t>
            </a:r>
          </a:p>
          <a:p>
            <a:pPr eaLnBrk="1" hangingPunct="1"/>
            <a:r>
              <a:rPr lang="ja-JP" altLang="en-US" sz="2800" b="1" dirty="0">
                <a:latin typeface="標楷體" panose="03000509000000000000" pitchFamily="65" charset="-120"/>
                <a:ea typeface="標楷體" panose="03000509000000000000" pitchFamily="65" charset="-120"/>
                <a:cs typeface="Times New Roman" pitchFamily="18" charset="0"/>
              </a:rPr>
              <a:t>第四階段領域是否分科</a:t>
            </a:r>
          </a:p>
          <a:p>
            <a:pPr eaLnBrk="1" hangingPunct="1"/>
            <a:r>
              <a:rPr lang="ja-JP" altLang="en-US" sz="2800" b="1" dirty="0">
                <a:latin typeface="標楷體" panose="03000509000000000000" pitchFamily="65" charset="-120"/>
                <a:ea typeface="標楷體" panose="03000509000000000000" pitchFamily="65" charset="-120"/>
                <a:cs typeface="Times New Roman" pitchFamily="18" charset="0"/>
              </a:rPr>
              <a:t>是否採行協同教學</a:t>
            </a:r>
            <a:endParaRPr lang="zh-TW" altLang="en-US" sz="2800" b="1" dirty="0">
              <a:latin typeface="標楷體" panose="03000509000000000000" pitchFamily="65" charset="-120"/>
              <a:ea typeface="標楷體" panose="03000509000000000000" pitchFamily="65" charset="-120"/>
              <a:cs typeface="Times New Roman" pitchFamily="18" charset="0"/>
            </a:endParaRPr>
          </a:p>
        </p:txBody>
      </p:sp>
      <p:sp>
        <p:nvSpPr>
          <p:cNvPr id="310275" name="投影片編號版面配置區 3"/>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0B6658DE-DC81-4015-9619-0050DE4D7A7C}" type="slidenum">
              <a:rPr lang="zh-TW" altLang="en-US" smtClean="0">
                <a:latin typeface="Arial" charset="0"/>
                <a:ea typeface="新細明體" charset="-120"/>
              </a:rPr>
              <a:pPr/>
              <a:t>70</a:t>
            </a:fld>
            <a:endParaRPr lang="en-US" altLang="zh-TW">
              <a:latin typeface="Arial" charset="0"/>
              <a:ea typeface="新細明體" charset="-120"/>
            </a:endParaRPr>
          </a:p>
        </p:txBody>
      </p:sp>
      <p:sp>
        <p:nvSpPr>
          <p:cNvPr id="310276" name="Shape 834"/>
          <p:cNvSpPr>
            <a:spLocks noChangeArrowheads="1"/>
          </p:cNvSpPr>
          <p:nvPr/>
        </p:nvSpPr>
        <p:spPr bwMode="auto">
          <a:xfrm>
            <a:off x="395288" y="1341438"/>
            <a:ext cx="936625" cy="4895850"/>
          </a:xfrm>
          <a:prstGeom prst="rect">
            <a:avLst/>
          </a:prstGeom>
          <a:solidFill>
            <a:schemeClr val="accent1"/>
          </a:solidFill>
          <a:ln w="25400">
            <a:solidFill>
              <a:srgbClr val="395E89"/>
            </a:solidFill>
            <a:round/>
            <a:headEnd/>
            <a:tailEnd/>
          </a:ln>
        </p:spPr>
        <p:txBody>
          <a:bodyPr lIns="91425" tIns="45700" rIns="91425" bIns="45700" anchor="ctr"/>
          <a:lstStyle/>
          <a:p>
            <a:pPr algn="ctr">
              <a:buSzPct val="25000"/>
            </a:pPr>
            <a:r>
              <a:rPr lang="en-US" sz="3500" b="1">
                <a:solidFill>
                  <a:srgbClr val="0000FF"/>
                </a:solidFill>
                <a:latin typeface="標楷體" pitchFamily="65" charset="-120"/>
                <a:ea typeface="標楷體" pitchFamily="65" charset="-120"/>
                <a:cs typeface="Arial" charset="0"/>
                <a:sym typeface="Arial" charset="0"/>
              </a:rPr>
              <a:t>領域</a:t>
            </a:r>
          </a:p>
          <a:p>
            <a:pPr algn="ctr">
              <a:buSzPct val="25000"/>
            </a:pPr>
            <a:r>
              <a:rPr lang="en-US" sz="3500" b="1">
                <a:solidFill>
                  <a:srgbClr val="0000FF"/>
                </a:solidFill>
                <a:latin typeface="標楷體" pitchFamily="65" charset="-120"/>
                <a:ea typeface="標楷體" pitchFamily="65" charset="-120"/>
                <a:cs typeface="Arial" charset="0"/>
                <a:sym typeface="Arial" charset="0"/>
              </a:rPr>
              <a:t>學習</a:t>
            </a:r>
          </a:p>
          <a:p>
            <a:pPr algn="ctr">
              <a:buSzPct val="25000"/>
            </a:pPr>
            <a:r>
              <a:rPr lang="en-US" altLang="zh-TW" sz="2000" b="1">
                <a:solidFill>
                  <a:srgbClr val="0000FF"/>
                </a:solidFill>
                <a:latin typeface="標楷體" pitchFamily="65" charset="-120"/>
                <a:ea typeface="標楷體" pitchFamily="65" charset="-120"/>
                <a:cs typeface="Arial" charset="0"/>
                <a:sym typeface="Arial" charset="0"/>
              </a:rPr>
              <a:t>(</a:t>
            </a:r>
            <a:r>
              <a:rPr lang="zh-TW" altLang="en-US" sz="2000" b="1">
                <a:solidFill>
                  <a:srgbClr val="0000FF"/>
                </a:solidFill>
                <a:latin typeface="標楷體" pitchFamily="65" charset="-120"/>
                <a:ea typeface="標楷體" pitchFamily="65" charset="-120"/>
                <a:cs typeface="Arial" charset="0"/>
                <a:sym typeface="Arial" charset="0"/>
              </a:rPr>
              <a:t>部</a:t>
            </a:r>
            <a:r>
              <a:rPr lang="en-US" sz="2000" b="1">
                <a:solidFill>
                  <a:srgbClr val="0000FF"/>
                </a:solidFill>
                <a:latin typeface="標楷體" pitchFamily="65" charset="-120"/>
                <a:ea typeface="標楷體" pitchFamily="65" charset="-120"/>
                <a:cs typeface="Arial" charset="0"/>
                <a:sym typeface="Arial" charset="0"/>
              </a:rPr>
              <a:t>定</a:t>
            </a:r>
            <a:r>
              <a:rPr lang="zh-TW" altLang="en-US" sz="2000" b="1">
                <a:solidFill>
                  <a:srgbClr val="0000FF"/>
                </a:solidFill>
                <a:latin typeface="標楷體" pitchFamily="65" charset="-120"/>
                <a:ea typeface="標楷體" pitchFamily="65" charset="-120"/>
                <a:cs typeface="Arial" charset="0"/>
                <a:sym typeface="Arial" charset="0"/>
              </a:rPr>
              <a:t>課程</a:t>
            </a:r>
            <a:r>
              <a:rPr lang="en-US" altLang="zh-TW" sz="2000" b="1">
                <a:solidFill>
                  <a:srgbClr val="0000FF"/>
                </a:solidFill>
                <a:latin typeface="標楷體" pitchFamily="65" charset="-120"/>
                <a:ea typeface="標楷體" pitchFamily="65" charset="-120"/>
                <a:cs typeface="Arial" charset="0"/>
                <a:sym typeface="Arial" charset="0"/>
              </a:rPr>
              <a: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29" name="Shape 787"/>
          <p:cNvSpPr>
            <a:spLocks noGrp="1"/>
          </p:cNvSpPr>
          <p:nvPr>
            <p:ph sz="quarter" idx="1"/>
          </p:nvPr>
        </p:nvSpPr>
        <p:spPr>
          <a:xfrm>
            <a:off x="834438" y="1547172"/>
            <a:ext cx="7500937" cy="1214437"/>
          </a:xfrm>
        </p:spPr>
        <p:txBody>
          <a:bodyPr lIns="91425" tIns="45700" rIns="91425" bIns="45700"/>
          <a:lstStyle/>
          <a:p>
            <a:pPr marL="342900" indent="-342900" algn="ctr" eaLnBrk="1" hangingPunct="1">
              <a:spcBef>
                <a:spcPct val="0"/>
              </a:spcBef>
              <a:buClr>
                <a:srgbClr val="000000"/>
              </a:buClr>
              <a:buSzPct val="25000"/>
              <a:buFont typeface="Arial" charset="0"/>
              <a:buNone/>
            </a:pPr>
            <a:r>
              <a:rPr lang="en-US" sz="3200" b="1" dirty="0">
                <a:solidFill>
                  <a:srgbClr val="0000FF"/>
                </a:solidFill>
                <a:latin typeface="標楷體" pitchFamily="65" charset="-120"/>
                <a:ea typeface="標楷體" pitchFamily="65" charset="-120"/>
                <a:cs typeface="Arial" charset="0"/>
                <a:sym typeface="Arial" charset="0"/>
              </a:rPr>
              <a:t>--</a:t>
            </a:r>
            <a:r>
              <a:rPr lang="en-US" sz="3200" b="1" dirty="0" err="1">
                <a:solidFill>
                  <a:srgbClr val="0000FF"/>
                </a:solidFill>
                <a:latin typeface="標楷體" pitchFamily="65" charset="-120"/>
                <a:ea typeface="標楷體" pitchFamily="65" charset="-120"/>
                <a:cs typeface="Arial" charset="0"/>
                <a:sym typeface="Arial" charset="0"/>
              </a:rPr>
              <a:t>朝向素養</a:t>
            </a:r>
            <a:r>
              <a:rPr lang="en-US" sz="3200" b="1" u="sng" dirty="0" err="1">
                <a:solidFill>
                  <a:srgbClr val="C00000"/>
                </a:solidFill>
                <a:latin typeface="標楷體" pitchFamily="65" charset="-120"/>
                <a:ea typeface="標楷體" pitchFamily="65" charset="-120"/>
                <a:cs typeface="Arial" charset="0"/>
                <a:sym typeface="Arial" charset="0"/>
                <a:hlinkClick r:id="rId3" action="ppaction://hlinksldjump"/>
              </a:rPr>
              <a:t>導向</a:t>
            </a:r>
            <a:r>
              <a:rPr lang="en-US" sz="3200" b="1" dirty="0" err="1">
                <a:solidFill>
                  <a:srgbClr val="0000FF"/>
                </a:solidFill>
                <a:latin typeface="標楷體" pitchFamily="65" charset="-120"/>
                <a:ea typeface="標楷體" pitchFamily="65" charset="-120"/>
                <a:cs typeface="Arial" charset="0"/>
                <a:sym typeface="Arial" charset="0"/>
              </a:rPr>
              <a:t>的教學</a:t>
            </a:r>
            <a:endParaRPr lang="en-US" sz="3200" b="1" dirty="0">
              <a:solidFill>
                <a:srgbClr val="0000FF"/>
              </a:solidFill>
              <a:latin typeface="標楷體" pitchFamily="65" charset="-120"/>
              <a:ea typeface="標楷體" pitchFamily="65" charset="-120"/>
              <a:cs typeface="Arial" charset="0"/>
              <a:sym typeface="Arial" charset="0"/>
            </a:endParaRPr>
          </a:p>
        </p:txBody>
      </p:sp>
      <p:sp>
        <p:nvSpPr>
          <p:cNvPr id="304130" name="投影片編號版面配置區 12"/>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5E49DB21-C576-47A9-8095-993238CD4FDF}" type="slidenum">
              <a:rPr lang="zh-TW" altLang="en-US" smtClean="0">
                <a:latin typeface="標楷體" pitchFamily="65" charset="-120"/>
                <a:ea typeface="標楷體" pitchFamily="65" charset="-120"/>
              </a:rPr>
              <a:pPr/>
              <a:t>71</a:t>
            </a:fld>
            <a:endParaRPr lang="en-US" altLang="zh-TW" dirty="0">
              <a:latin typeface="標楷體" pitchFamily="65" charset="-120"/>
              <a:ea typeface="標楷體" pitchFamily="65" charset="-120"/>
            </a:endParaRPr>
          </a:p>
        </p:txBody>
      </p:sp>
      <p:grpSp>
        <p:nvGrpSpPr>
          <p:cNvPr id="304131" name="Shape 789"/>
          <p:cNvGrpSpPr>
            <a:grpSpLocks/>
          </p:cNvGrpSpPr>
          <p:nvPr/>
        </p:nvGrpSpPr>
        <p:grpSpPr bwMode="auto">
          <a:xfrm>
            <a:off x="366371" y="2780928"/>
            <a:ext cx="8212137" cy="2624071"/>
            <a:chOff x="2405" y="728508"/>
            <a:chExt cx="8210554" cy="2361545"/>
          </a:xfrm>
        </p:grpSpPr>
        <p:sp>
          <p:nvSpPr>
            <p:cNvPr id="304132" name="Shape 790"/>
            <p:cNvSpPr>
              <a:spLocks noChangeArrowheads="1"/>
            </p:cNvSpPr>
            <p:nvPr/>
          </p:nvSpPr>
          <p:spPr bwMode="auto">
            <a:xfrm>
              <a:off x="2405" y="757111"/>
              <a:ext cx="2414868" cy="2332942"/>
            </a:xfrm>
            <a:prstGeom prst="ellipse">
              <a:avLst/>
            </a:prstGeom>
            <a:solidFill>
              <a:srgbClr val="BF504D">
                <a:alpha val="49803"/>
              </a:srgbClr>
            </a:solidFill>
            <a:ln w="25400">
              <a:solidFill>
                <a:schemeClr val="bg1"/>
              </a:solid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304133" name="Shape 791"/>
            <p:cNvSpPr txBox="1">
              <a:spLocks noChangeArrowheads="1"/>
            </p:cNvSpPr>
            <p:nvPr/>
          </p:nvSpPr>
          <p:spPr bwMode="auto">
            <a:xfrm>
              <a:off x="49767" y="1110757"/>
              <a:ext cx="2061219" cy="1707570"/>
            </a:xfrm>
            <a:prstGeom prst="rect">
              <a:avLst/>
            </a:prstGeom>
            <a:noFill/>
            <a:ln w="9525">
              <a:noFill/>
              <a:miter lim="800000"/>
              <a:headEnd/>
              <a:tailEnd/>
            </a:ln>
          </p:spPr>
          <p:txBody>
            <a:bodyPr lIns="132875" tIns="35550" rIns="132875" bIns="35550" anchor="ctr"/>
            <a:lstStyle/>
            <a:p>
              <a:pPr algn="ctr">
                <a:lnSpc>
                  <a:spcPct val="90000"/>
                </a:lnSpc>
                <a:buSzPct val="25000"/>
              </a:pPr>
              <a:r>
                <a:rPr lang="en-US" sz="2800" b="1" dirty="0" err="1">
                  <a:solidFill>
                    <a:srgbClr val="000000"/>
                  </a:solidFill>
                  <a:latin typeface="標楷體" pitchFamily="65" charset="-120"/>
                  <a:ea typeface="標楷體" pitchFamily="65" charset="-120"/>
                  <a:cs typeface="Arial" charset="0"/>
                  <a:sym typeface="Arial" charset="0"/>
                </a:rPr>
                <a:t>整合知識</a:t>
              </a:r>
              <a:r>
                <a:rPr lang="en-US" sz="2800" b="1" dirty="0">
                  <a:solidFill>
                    <a:srgbClr val="000000"/>
                  </a:solidFill>
                  <a:latin typeface="標楷體" pitchFamily="65" charset="-120"/>
                  <a:ea typeface="標楷體" pitchFamily="65" charset="-120"/>
                  <a:cs typeface="Arial" charset="0"/>
                  <a:sym typeface="Arial" charset="0"/>
                </a:rPr>
                <a:t>、</a:t>
              </a:r>
            </a:p>
            <a:p>
              <a:pPr algn="ctr">
                <a:lnSpc>
                  <a:spcPct val="90000"/>
                </a:lnSpc>
                <a:buSzPct val="25000"/>
              </a:pPr>
              <a:r>
                <a:rPr lang="en-US" sz="2800" b="1" dirty="0" err="1">
                  <a:solidFill>
                    <a:srgbClr val="000000"/>
                  </a:solidFill>
                  <a:latin typeface="標楷體" pitchFamily="65" charset="-120"/>
                  <a:ea typeface="標楷體" pitchFamily="65" charset="-120"/>
                  <a:cs typeface="Arial" charset="0"/>
                  <a:sym typeface="Arial" charset="0"/>
                </a:rPr>
                <a:t>技能與態度</a:t>
              </a:r>
              <a:endParaRPr lang="en-US" sz="2800" b="1" dirty="0">
                <a:solidFill>
                  <a:srgbClr val="000000"/>
                </a:solidFill>
                <a:latin typeface="標楷體" pitchFamily="65" charset="-120"/>
                <a:ea typeface="標楷體" pitchFamily="65" charset="-120"/>
                <a:cs typeface="Arial" charset="0"/>
                <a:sym typeface="Arial" charset="0"/>
              </a:endParaRPr>
            </a:p>
          </p:txBody>
        </p:sp>
        <p:sp>
          <p:nvSpPr>
            <p:cNvPr id="792" name="Shape 792"/>
            <p:cNvSpPr/>
            <p:nvPr/>
          </p:nvSpPr>
          <p:spPr>
            <a:xfrm>
              <a:off x="1981383" y="728508"/>
              <a:ext cx="2238744" cy="2231936"/>
            </a:xfrm>
            <a:prstGeom prst="ellipse">
              <a:avLst/>
            </a:prstGeom>
            <a:solidFill>
              <a:schemeClr val="accent3">
                <a:alpha val="49803"/>
              </a:schemeClr>
            </a:solidFill>
            <a:ln w="25400" cap="flat" cmpd="sng">
              <a:solidFill>
                <a:schemeClr val="lt1"/>
              </a:solidFill>
              <a:prstDash val="solid"/>
              <a:round/>
              <a:headEnd type="none" w="med" len="med"/>
              <a:tailEnd type="none" w="med" len="med"/>
            </a:ln>
          </p:spPr>
          <p:txBody>
            <a:bodyPr lIns="91425" tIns="91425" rIns="91425" bIns="91425" anchor="ctr"/>
            <a:lstStyle/>
            <a:p>
              <a:pPr>
                <a:spcBef>
                  <a:spcPts val="0"/>
                </a:spcBef>
                <a:defRPr/>
              </a:pPr>
              <a:endParaRPr b="1">
                <a:latin typeface="標楷體" panose="03000509000000000000" pitchFamily="65" charset="-120"/>
                <a:ea typeface="標楷體" panose="03000509000000000000" pitchFamily="65" charset="-120"/>
              </a:endParaRPr>
            </a:p>
          </p:txBody>
        </p:sp>
        <p:sp>
          <p:nvSpPr>
            <p:cNvPr id="304135" name="Shape 793"/>
            <p:cNvSpPr txBox="1">
              <a:spLocks noChangeArrowheads="1"/>
            </p:cNvSpPr>
            <p:nvPr/>
          </p:nvSpPr>
          <p:spPr bwMode="auto">
            <a:xfrm>
              <a:off x="2287950" y="1110758"/>
              <a:ext cx="1707570" cy="1707570"/>
            </a:xfrm>
            <a:prstGeom prst="rect">
              <a:avLst/>
            </a:prstGeom>
            <a:noFill/>
            <a:ln w="9525">
              <a:noFill/>
              <a:miter lim="800000"/>
              <a:headEnd/>
              <a:tailEnd/>
            </a:ln>
          </p:spPr>
          <p:txBody>
            <a:bodyPr lIns="132875" tIns="35550" rIns="132875" bIns="35550" anchor="ctr"/>
            <a:lstStyle/>
            <a:p>
              <a:pPr algn="ctr">
                <a:lnSpc>
                  <a:spcPct val="90000"/>
                </a:lnSpc>
                <a:buSzPct val="25000"/>
              </a:pPr>
              <a:r>
                <a:rPr lang="en-US" sz="2800" b="1" dirty="0" err="1">
                  <a:solidFill>
                    <a:srgbClr val="000000"/>
                  </a:solidFill>
                  <a:latin typeface="標楷體" pitchFamily="65" charset="-120"/>
                  <a:ea typeface="標楷體" pitchFamily="65" charset="-120"/>
                  <a:cs typeface="Arial" charset="0"/>
                  <a:sym typeface="Arial" charset="0"/>
                </a:rPr>
                <a:t>情境化、脈絡化</a:t>
              </a:r>
              <a:endParaRPr lang="en-US" sz="2800" b="1" dirty="0">
                <a:solidFill>
                  <a:srgbClr val="000000"/>
                </a:solidFill>
                <a:latin typeface="標楷體" pitchFamily="65" charset="-120"/>
                <a:ea typeface="標楷體" pitchFamily="65" charset="-120"/>
                <a:cs typeface="Arial" charset="0"/>
                <a:sym typeface="Arial" charset="0"/>
              </a:endParaRPr>
            </a:p>
            <a:p>
              <a:pPr algn="ctr">
                <a:lnSpc>
                  <a:spcPct val="90000"/>
                </a:lnSpc>
                <a:buSzPct val="25000"/>
              </a:pPr>
              <a:r>
                <a:rPr lang="en-US" sz="2800" b="1" dirty="0" err="1">
                  <a:solidFill>
                    <a:srgbClr val="000000"/>
                  </a:solidFill>
                  <a:latin typeface="標楷體" pitchFamily="65" charset="-120"/>
                  <a:ea typeface="標楷體" pitchFamily="65" charset="-120"/>
                  <a:cs typeface="Arial" charset="0"/>
                  <a:sym typeface="Arial" charset="0"/>
                </a:rPr>
                <a:t>的學習</a:t>
              </a:r>
              <a:endParaRPr lang="en-US" sz="2800" b="1" dirty="0">
                <a:solidFill>
                  <a:srgbClr val="000000"/>
                </a:solidFill>
                <a:latin typeface="標楷體" pitchFamily="65" charset="-120"/>
                <a:ea typeface="標楷體" pitchFamily="65" charset="-120"/>
                <a:cs typeface="Arial" charset="0"/>
                <a:sym typeface="Arial" charset="0"/>
              </a:endParaRPr>
            </a:p>
          </p:txBody>
        </p:sp>
        <p:sp>
          <p:nvSpPr>
            <p:cNvPr id="794" name="Shape 794"/>
            <p:cNvSpPr/>
            <p:nvPr/>
          </p:nvSpPr>
          <p:spPr>
            <a:xfrm>
              <a:off x="3865635" y="757111"/>
              <a:ext cx="2415709" cy="2332942"/>
            </a:xfrm>
            <a:prstGeom prst="ellipse">
              <a:avLst/>
            </a:prstGeom>
            <a:solidFill>
              <a:schemeClr val="accent4">
                <a:alpha val="49803"/>
              </a:schemeClr>
            </a:solidFill>
            <a:ln w="25400" cap="flat" cmpd="sng">
              <a:solidFill>
                <a:schemeClr val="lt1"/>
              </a:solidFill>
              <a:prstDash val="solid"/>
              <a:round/>
              <a:headEnd type="none" w="med" len="med"/>
              <a:tailEnd type="none" w="med" len="med"/>
            </a:ln>
          </p:spPr>
          <p:txBody>
            <a:bodyPr lIns="91425" tIns="91425" rIns="91425" bIns="91425" anchor="ctr"/>
            <a:lstStyle/>
            <a:p>
              <a:pPr>
                <a:spcBef>
                  <a:spcPts val="0"/>
                </a:spcBef>
                <a:defRPr/>
              </a:pPr>
              <a:endParaRPr b="1">
                <a:latin typeface="標楷體" panose="03000509000000000000" pitchFamily="65" charset="-120"/>
                <a:ea typeface="標楷體" panose="03000509000000000000" pitchFamily="65" charset="-120"/>
              </a:endParaRPr>
            </a:p>
          </p:txBody>
        </p:sp>
        <p:sp>
          <p:nvSpPr>
            <p:cNvPr id="304137" name="Shape 795"/>
            <p:cNvSpPr txBox="1">
              <a:spLocks noChangeArrowheads="1"/>
            </p:cNvSpPr>
            <p:nvPr/>
          </p:nvSpPr>
          <p:spPr bwMode="auto">
            <a:xfrm>
              <a:off x="4005297" y="1023645"/>
              <a:ext cx="2061499" cy="1707570"/>
            </a:xfrm>
            <a:prstGeom prst="rect">
              <a:avLst/>
            </a:prstGeom>
            <a:noFill/>
            <a:ln w="9525">
              <a:noFill/>
              <a:miter lim="800000"/>
              <a:headEnd/>
              <a:tailEnd/>
            </a:ln>
          </p:spPr>
          <p:txBody>
            <a:bodyPr lIns="132875" tIns="35550" rIns="132875" bIns="35550" anchor="ctr"/>
            <a:lstStyle/>
            <a:p>
              <a:pPr algn="ctr">
                <a:lnSpc>
                  <a:spcPct val="90000"/>
                </a:lnSpc>
                <a:buSzPct val="25000"/>
              </a:pPr>
              <a:r>
                <a:rPr lang="en-US" sz="2800" b="1" dirty="0" err="1">
                  <a:solidFill>
                    <a:srgbClr val="000000"/>
                  </a:solidFill>
                  <a:latin typeface="標楷體" pitchFamily="65" charset="-120"/>
                  <a:ea typeface="標楷體" pitchFamily="65" charset="-120"/>
                  <a:cs typeface="Arial" charset="0"/>
                  <a:sym typeface="Arial" charset="0"/>
                </a:rPr>
                <a:t>學習歷程</a:t>
              </a:r>
              <a:r>
                <a:rPr lang="en-US" sz="2800" b="1" dirty="0">
                  <a:solidFill>
                    <a:srgbClr val="000000"/>
                  </a:solidFill>
                  <a:latin typeface="標楷體" pitchFamily="65" charset="-120"/>
                  <a:ea typeface="標楷體" pitchFamily="65" charset="-120"/>
                  <a:cs typeface="Arial" charset="0"/>
                  <a:sym typeface="Arial" charset="0"/>
                </a:rPr>
                <a:t>、</a:t>
              </a:r>
            </a:p>
            <a:p>
              <a:pPr algn="ctr">
                <a:lnSpc>
                  <a:spcPct val="90000"/>
                </a:lnSpc>
                <a:buSzPct val="25000"/>
              </a:pPr>
              <a:r>
                <a:rPr lang="en-US" sz="2800" b="1" dirty="0" err="1">
                  <a:solidFill>
                    <a:srgbClr val="000000"/>
                  </a:solidFill>
                  <a:latin typeface="標楷體" pitchFamily="65" charset="-120"/>
                  <a:ea typeface="標楷體" pitchFamily="65" charset="-120"/>
                  <a:cs typeface="Arial" charset="0"/>
                  <a:sym typeface="Arial" charset="0"/>
                </a:rPr>
                <a:t>方法及策略</a:t>
              </a:r>
              <a:endParaRPr lang="en-US" sz="2800" b="1" dirty="0">
                <a:solidFill>
                  <a:srgbClr val="000000"/>
                </a:solidFill>
                <a:latin typeface="標楷體" pitchFamily="65" charset="-120"/>
                <a:ea typeface="標楷體" pitchFamily="65" charset="-120"/>
                <a:cs typeface="Arial" charset="0"/>
                <a:sym typeface="Arial" charset="0"/>
              </a:endParaRPr>
            </a:p>
          </p:txBody>
        </p:sp>
        <p:sp>
          <p:nvSpPr>
            <p:cNvPr id="304138" name="Shape 796"/>
            <p:cNvSpPr>
              <a:spLocks noChangeArrowheads="1"/>
            </p:cNvSpPr>
            <p:nvPr/>
          </p:nvSpPr>
          <p:spPr bwMode="auto">
            <a:xfrm>
              <a:off x="5938169" y="824163"/>
              <a:ext cx="2274790" cy="2265889"/>
            </a:xfrm>
            <a:prstGeom prst="ellipse">
              <a:avLst/>
            </a:prstGeom>
            <a:solidFill>
              <a:srgbClr val="49ACC5">
                <a:alpha val="49803"/>
              </a:srgbClr>
            </a:solidFill>
            <a:ln w="25400">
              <a:solidFill>
                <a:schemeClr val="bg1"/>
              </a:solidFill>
              <a:round/>
              <a:headEnd/>
              <a:tailEnd/>
            </a:ln>
          </p:spPr>
          <p:txBody>
            <a:bodyPr lIns="91425" tIns="91425" rIns="91425" bIns="91425" anchor="ctr"/>
            <a:lstStyle/>
            <a:p>
              <a:endParaRPr lang="zh-TW" altLang="en-US" b="1">
                <a:latin typeface="標楷體" pitchFamily="65" charset="-120"/>
                <a:ea typeface="標楷體" pitchFamily="65" charset="-120"/>
              </a:endParaRPr>
            </a:p>
          </p:txBody>
        </p:sp>
        <p:sp>
          <p:nvSpPr>
            <p:cNvPr id="304139" name="Shape 797"/>
            <p:cNvSpPr txBox="1">
              <a:spLocks noChangeArrowheads="1"/>
            </p:cNvSpPr>
            <p:nvPr/>
          </p:nvSpPr>
          <p:spPr bwMode="auto">
            <a:xfrm>
              <a:off x="6151742" y="1110758"/>
              <a:ext cx="1707570" cy="1707570"/>
            </a:xfrm>
            <a:prstGeom prst="rect">
              <a:avLst/>
            </a:prstGeom>
            <a:noFill/>
            <a:ln w="9525">
              <a:noFill/>
              <a:miter lim="800000"/>
              <a:headEnd/>
              <a:tailEnd/>
            </a:ln>
          </p:spPr>
          <p:txBody>
            <a:bodyPr lIns="132875" tIns="35550" rIns="132875" bIns="35550" anchor="ctr"/>
            <a:lstStyle/>
            <a:p>
              <a:pPr algn="ctr">
                <a:lnSpc>
                  <a:spcPct val="90000"/>
                </a:lnSpc>
                <a:buSzPct val="25000"/>
              </a:pPr>
              <a:r>
                <a:rPr lang="en-US" sz="2800" b="1">
                  <a:solidFill>
                    <a:srgbClr val="000000"/>
                  </a:solidFill>
                  <a:latin typeface="標楷體" pitchFamily="65" charset="-120"/>
                  <a:ea typeface="標楷體" pitchFamily="65" charset="-120"/>
                  <a:cs typeface="Arial" charset="0"/>
                  <a:sym typeface="Arial" charset="0"/>
                </a:rPr>
                <a:t>實踐力行的表現</a:t>
              </a:r>
            </a:p>
          </p:txBody>
        </p:sp>
      </p:grpSp>
      <p:sp>
        <p:nvSpPr>
          <p:cNvPr id="13" name="文字方塊 12"/>
          <p:cNvSpPr txBox="1"/>
          <p:nvPr/>
        </p:nvSpPr>
        <p:spPr>
          <a:xfrm>
            <a:off x="1577788" y="542583"/>
            <a:ext cx="5904656" cy="707886"/>
          </a:xfrm>
          <a:prstGeom prst="rect">
            <a:avLst/>
          </a:prstGeom>
          <a:noFill/>
        </p:spPr>
        <p:txBody>
          <a:bodyPr wrap="square" rtlCol="0">
            <a:spAutoFit/>
          </a:bodyPr>
          <a:lstStyle/>
          <a:p>
            <a:r>
              <a:rPr lang="zh-TW" altLang="en-US" sz="4000" b="1" dirty="0">
                <a:solidFill>
                  <a:srgbClr val="FF0000"/>
                </a:solidFill>
                <a:latin typeface="標楷體" panose="03000509000000000000" pitchFamily="65" charset="-120"/>
                <a:ea typeface="標楷體" panose="03000509000000000000" pitchFamily="65" charset="-120"/>
              </a:rPr>
              <a:t>課程的改變</a:t>
            </a:r>
            <a:r>
              <a:rPr lang="en-US" altLang="zh-TW" sz="4000" b="1" dirty="0">
                <a:solidFill>
                  <a:srgbClr val="FF0000"/>
                </a:solidFill>
                <a:latin typeface="標楷體" panose="03000509000000000000" pitchFamily="65" charset="-120"/>
                <a:ea typeface="標楷體" panose="03000509000000000000" pitchFamily="65" charset="-120"/>
              </a:rPr>
              <a:t>(</a:t>
            </a:r>
            <a:r>
              <a:rPr lang="zh-TW" altLang="en-US" sz="4000" b="1" dirty="0">
                <a:solidFill>
                  <a:srgbClr val="FF0000"/>
                </a:solidFill>
                <a:latin typeface="標楷體" panose="03000509000000000000" pitchFamily="65" charset="-120"/>
                <a:ea typeface="標楷體" panose="03000509000000000000" pitchFamily="65" charset="-120"/>
              </a:rPr>
              <a:t>教師教學端</a:t>
            </a:r>
            <a:r>
              <a:rPr lang="en-US" altLang="zh-TW" sz="4000" b="1" dirty="0">
                <a:solidFill>
                  <a:srgbClr val="FF0000"/>
                </a:solidFill>
                <a:latin typeface="標楷體" panose="03000509000000000000" pitchFamily="65" charset="-120"/>
                <a:ea typeface="標楷體" panose="03000509000000000000" pitchFamily="65" charset="-120"/>
              </a:rPr>
              <a:t>)</a:t>
            </a:r>
            <a:endParaRPr lang="zh-TW" altLang="en-US" sz="4000" b="1" dirty="0">
              <a:solidFill>
                <a:srgbClr val="FF0000"/>
              </a:solidFill>
              <a:latin typeface="標楷體" panose="03000509000000000000" pitchFamily="65" charset="-120"/>
              <a:ea typeface="標楷體" panose="03000509000000000000" pitchFamily="65" charset="-120"/>
            </a:endParaRPr>
          </a:p>
        </p:txBody>
      </p:sp>
    </p:spTree>
  </p:cSld>
  <p:clrMapOvr>
    <a:masterClrMapping/>
  </p:clrMapOvr>
  <p:transition spd="slow">
    <p:cut/>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a:xfrm>
            <a:off x="683568" y="274638"/>
            <a:ext cx="7241232" cy="922114"/>
          </a:xfrm>
        </p:spPr>
        <p:txBody>
          <a:bodyPr/>
          <a:lstStyle/>
          <a:p>
            <a:r>
              <a:rPr lang="zh-TW" altLang="en-US" sz="4000" b="1" dirty="0">
                <a:solidFill>
                  <a:srgbClr val="FF0000"/>
                </a:solidFill>
                <a:latin typeface="標楷體" pitchFamily="65" charset="-120"/>
                <a:ea typeface="標楷體" pitchFamily="65" charset="-120"/>
              </a:rPr>
              <a:t>建構素養導向教學模式</a:t>
            </a:r>
          </a:p>
        </p:txBody>
      </p:sp>
      <p:sp>
        <p:nvSpPr>
          <p:cNvPr id="28675" name="內容版面配置區 2"/>
          <p:cNvSpPr>
            <a:spLocks noGrp="1"/>
          </p:cNvSpPr>
          <p:nvPr>
            <p:ph idx="1"/>
          </p:nvPr>
        </p:nvSpPr>
        <p:spPr>
          <a:xfrm>
            <a:off x="438390" y="1484784"/>
            <a:ext cx="8136904" cy="4176464"/>
          </a:xfrm>
        </p:spPr>
        <p:txBody>
          <a:bodyPr/>
          <a:lstStyle/>
          <a:p>
            <a:pPr>
              <a:spcAft>
                <a:spcPts val="600"/>
              </a:spcAft>
              <a:buNone/>
            </a:pPr>
            <a:r>
              <a:rPr lang="en-US" altLang="zh-TW" sz="3200" dirty="0">
                <a:latin typeface="Times New Roman" panose="02020603050405020304" pitchFamily="18" charset="0"/>
                <a:ea typeface="標楷體" pitchFamily="65" charset="-120"/>
                <a:cs typeface="Times New Roman" panose="02020603050405020304" pitchFamily="18" charset="0"/>
              </a:rPr>
              <a:t>1.</a:t>
            </a:r>
            <a:r>
              <a:rPr lang="zh-TW" altLang="zh-TW" sz="3200" dirty="0">
                <a:latin typeface="Times New Roman" panose="02020603050405020304" pitchFamily="18" charset="0"/>
                <a:ea typeface="標楷體" pitchFamily="65" charset="-120"/>
                <a:cs typeface="Times New Roman" panose="02020603050405020304" pitchFamily="18" charset="0"/>
              </a:rPr>
              <a:t>強調學習</a:t>
            </a:r>
            <a:r>
              <a:rPr lang="zh-TW" altLang="zh-TW" sz="3200" dirty="0">
                <a:solidFill>
                  <a:srgbClr val="FF0000"/>
                </a:solidFill>
                <a:latin typeface="Times New Roman" panose="02020603050405020304" pitchFamily="18" charset="0"/>
                <a:ea typeface="標楷體" pitchFamily="65" charset="-120"/>
                <a:cs typeface="Times New Roman" panose="02020603050405020304" pitchFamily="18" charset="0"/>
              </a:rPr>
              <a:t>不宜以學科知識及技能為限</a:t>
            </a:r>
            <a:r>
              <a:rPr lang="zh-TW" altLang="zh-TW" sz="3200" dirty="0">
                <a:latin typeface="Times New Roman" panose="02020603050405020304" pitchFamily="18" charset="0"/>
                <a:ea typeface="標楷體" pitchFamily="65" charset="-120"/>
                <a:cs typeface="Times New Roman" panose="02020603050405020304" pitchFamily="18" charset="0"/>
              </a:rPr>
              <a:t>，而應關注學習與生活的結合，透過實踐力行而彰顯學習者的全人發展</a:t>
            </a:r>
            <a:endParaRPr lang="en-US" altLang="zh-TW" sz="3200" dirty="0">
              <a:latin typeface="Times New Roman" panose="02020603050405020304" pitchFamily="18" charset="0"/>
              <a:ea typeface="標楷體" pitchFamily="65" charset="-120"/>
              <a:cs typeface="Times New Roman" panose="02020603050405020304" pitchFamily="18" charset="0"/>
            </a:endParaRPr>
          </a:p>
          <a:p>
            <a:pPr>
              <a:spcAft>
                <a:spcPts val="600"/>
              </a:spcAft>
              <a:buNone/>
            </a:pPr>
            <a:r>
              <a:rPr lang="en-US" altLang="zh-TW" sz="3200" dirty="0">
                <a:latin typeface="Times New Roman" panose="02020603050405020304" pitchFamily="18" charset="0"/>
                <a:ea typeface="標楷體" pitchFamily="65" charset="-120"/>
                <a:cs typeface="Times New Roman" panose="02020603050405020304" pitchFamily="18" charset="0"/>
              </a:rPr>
              <a:t>2.</a:t>
            </a:r>
            <a:r>
              <a:rPr lang="zh-TW" altLang="en-US" sz="3200" dirty="0">
                <a:solidFill>
                  <a:srgbClr val="FF0000"/>
                </a:solidFill>
                <a:latin typeface="Times New Roman" panose="02020603050405020304" pitchFamily="18" charset="0"/>
                <a:ea typeface="標楷體" pitchFamily="65" charset="-120"/>
                <a:cs typeface="Times New Roman" panose="02020603050405020304" pitchFamily="18" charset="0"/>
              </a:rPr>
              <a:t>學生是自主學習的個體、在特定情境中面對複雜任務，思考、行動與反思，不斷增長其素養</a:t>
            </a:r>
            <a:endParaRPr lang="en-US" altLang="zh-TW" sz="3200" dirty="0">
              <a:solidFill>
                <a:srgbClr val="FF0000"/>
              </a:solidFill>
              <a:latin typeface="Times New Roman" panose="02020603050405020304" pitchFamily="18" charset="0"/>
              <a:ea typeface="標楷體" pitchFamily="65" charset="-120"/>
              <a:cs typeface="Times New Roman" panose="02020603050405020304" pitchFamily="18" charset="0"/>
            </a:endParaRPr>
          </a:p>
          <a:p>
            <a:pPr>
              <a:spcAft>
                <a:spcPts val="600"/>
              </a:spcAft>
              <a:buNone/>
            </a:pPr>
            <a:r>
              <a:rPr lang="en-US" altLang="zh-TW" sz="3200" dirty="0">
                <a:latin typeface="Times New Roman" panose="02020603050405020304" pitchFamily="18" charset="0"/>
                <a:ea typeface="標楷體" pitchFamily="65" charset="-120"/>
                <a:cs typeface="Times New Roman" panose="02020603050405020304" pitchFamily="18" charset="0"/>
              </a:rPr>
              <a:t>3.</a:t>
            </a:r>
            <a:r>
              <a:rPr lang="zh-TW" altLang="en-US" sz="3200" dirty="0">
                <a:latin typeface="Times New Roman" panose="02020603050405020304" pitchFamily="18" charset="0"/>
                <a:ea typeface="標楷體" pitchFamily="65" charset="-120"/>
                <a:cs typeface="Times New Roman" panose="02020603050405020304" pitchFamily="18" charset="0"/>
              </a:rPr>
              <a:t>教學與學習活動在促成</a:t>
            </a:r>
            <a:r>
              <a:rPr lang="zh-TW" altLang="en-US" sz="3200" dirty="0">
                <a:solidFill>
                  <a:srgbClr val="FF0000"/>
                </a:solidFill>
                <a:latin typeface="Times New Roman" panose="02020603050405020304" pitchFamily="18" charset="0"/>
                <a:ea typeface="標楷體" pitchFamily="65" charset="-120"/>
                <a:cs typeface="Times New Roman" panose="02020603050405020304" pitchFamily="18" charset="0"/>
              </a:rPr>
              <a:t>素養發展</a:t>
            </a:r>
            <a:r>
              <a:rPr lang="zh-TW" altLang="en-US" sz="3200" dirty="0">
                <a:latin typeface="Times New Roman" panose="02020603050405020304" pitchFamily="18" charset="0"/>
                <a:ea typeface="標楷體" pitchFamily="65" charset="-120"/>
                <a:cs typeface="Times New Roman" panose="02020603050405020304" pitchFamily="18" charset="0"/>
              </a:rPr>
              <a:t>，而非僅看一時一刻的素養表現</a:t>
            </a:r>
            <a:endParaRPr lang="en-US" altLang="zh-TW" sz="3200" dirty="0">
              <a:latin typeface="Times New Roman" panose="02020603050405020304" pitchFamily="18" charset="0"/>
              <a:ea typeface="標楷體" pitchFamily="65" charset="-120"/>
              <a:cs typeface="Times New Roman" panose="02020603050405020304" pitchFamily="18" charset="0"/>
            </a:endParaRPr>
          </a:p>
          <a:p>
            <a:pPr>
              <a:buNone/>
            </a:pPr>
            <a:r>
              <a:rPr lang="zh-TW" altLang="en-US" sz="3200" dirty="0">
                <a:latin typeface="標楷體" pitchFamily="65" charset="-120"/>
                <a:ea typeface="標楷體" pitchFamily="65" charset="-120"/>
                <a:cs typeface="Times New Roman" pitchFamily="18" charset="0"/>
              </a:rPr>
              <a:t>                         </a:t>
            </a:r>
            <a:r>
              <a:rPr lang="en-US" altLang="zh-TW" sz="1600" dirty="0">
                <a:latin typeface="標楷體" pitchFamily="65" charset="-120"/>
                <a:ea typeface="標楷體" pitchFamily="65" charset="-120"/>
                <a:cs typeface="Times New Roman" pitchFamily="18" charset="0"/>
              </a:rPr>
              <a:t>--</a:t>
            </a:r>
            <a:r>
              <a:rPr lang="zh-TW" altLang="en-US" sz="1600" dirty="0">
                <a:latin typeface="標楷體" pitchFamily="65" charset="-120"/>
                <a:ea typeface="標楷體" pitchFamily="65" charset="-120"/>
                <a:cs typeface="Times New Roman" pitchFamily="18" charset="0"/>
              </a:rPr>
              <a:t>引用自吳璧純生活課程</a:t>
            </a:r>
            <a:endParaRPr lang="en-US" altLang="zh-TW" sz="1600" dirty="0">
              <a:latin typeface="標楷體" pitchFamily="65" charset="-120"/>
              <a:ea typeface="標楷體" pitchFamily="65" charset="-120"/>
            </a:endParaRPr>
          </a:p>
          <a:p>
            <a:pPr>
              <a:buFontTx/>
              <a:buNone/>
            </a:pPr>
            <a:r>
              <a:rPr lang="zh-TW" altLang="en-US" sz="3200" dirty="0">
                <a:solidFill>
                  <a:srgbClr val="FF0000"/>
                </a:solidFill>
                <a:latin typeface="標楷體" pitchFamily="65" charset="-120"/>
                <a:ea typeface="標楷體" pitchFamily="65" charset="-120"/>
              </a:rPr>
              <a:t> </a:t>
            </a:r>
            <a:endParaRPr lang="zh-TW" altLang="en-US" sz="3200" dirty="0">
              <a:latin typeface="標楷體" pitchFamily="65" charset="-120"/>
              <a:ea typeface="標楷體" pitchFamily="65" charset="-120"/>
            </a:endParaRPr>
          </a:p>
        </p:txBody>
      </p:sp>
      <p:sp>
        <p:nvSpPr>
          <p:cNvPr id="2" name="矩形 1"/>
          <p:cNvSpPr/>
          <p:nvPr/>
        </p:nvSpPr>
        <p:spPr>
          <a:xfrm>
            <a:off x="8191856" y="5814992"/>
            <a:ext cx="383438" cy="307777"/>
          </a:xfrm>
          <a:prstGeom prst="rect">
            <a:avLst/>
          </a:prstGeom>
        </p:spPr>
        <p:txBody>
          <a:bodyPr wrap="none">
            <a:spAutoFit/>
          </a:bodyPr>
          <a:lstStyle/>
          <a:p>
            <a:r>
              <a:rPr kumimoji="0" lang="en-US" altLang="zh-TW" sz="1400" b="1" dirty="0">
                <a:solidFill>
                  <a:srgbClr val="FFFFFF"/>
                </a:solidFill>
                <a:latin typeface="Arial" pitchFamily="34" charset="0"/>
                <a:ea typeface="新細明體" pitchFamily="18" charset="-120"/>
              </a:rPr>
              <a:t>55</a:t>
            </a:r>
            <a:endParaRPr kumimoji="0" lang="zh-TW" altLang="en-US" sz="1400" b="1" dirty="0">
              <a:solidFill>
                <a:srgbClr val="FFFFFF"/>
              </a:solidFill>
              <a:latin typeface="Arial" pitchFamily="34" charset="0"/>
              <a:ea typeface="新細明體" pitchFamily="18" charset="-120"/>
            </a:endParaRPr>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55576" y="1052736"/>
            <a:ext cx="7241232" cy="796950"/>
          </a:xfrm>
        </p:spPr>
        <p:txBody>
          <a:bodyPr>
            <a:normAutofit fontScale="90000"/>
          </a:bodyPr>
          <a:lstStyle/>
          <a:p>
            <a:r>
              <a:rPr lang="zh-TW" altLang="en-US" sz="3600" b="1" dirty="0">
                <a:solidFill>
                  <a:srgbClr val="FF0000"/>
                </a:solidFill>
                <a:latin typeface="標楷體" pitchFamily="65" charset="-120"/>
                <a:ea typeface="標楷體" pitchFamily="65" charset="-120"/>
              </a:rPr>
              <a:t>素養導向教學的基本成分</a:t>
            </a:r>
            <a:r>
              <a:rPr lang="en-US" altLang="zh-TW" sz="3600" dirty="0">
                <a:solidFill>
                  <a:srgbClr val="FF0000"/>
                </a:solidFill>
                <a:latin typeface="標楷體" pitchFamily="65" charset="-120"/>
                <a:ea typeface="標楷體" pitchFamily="65" charset="-120"/>
              </a:rPr>
              <a:t/>
            </a:r>
            <a:br>
              <a:rPr lang="en-US" altLang="zh-TW" sz="3600" dirty="0">
                <a:solidFill>
                  <a:srgbClr val="FF0000"/>
                </a:solidFill>
                <a:latin typeface="標楷體" pitchFamily="65" charset="-120"/>
                <a:ea typeface="標楷體" pitchFamily="65" charset="-120"/>
              </a:rPr>
            </a:br>
            <a:r>
              <a:rPr lang="en-US" altLang="zh-TW" sz="3200" dirty="0">
                <a:solidFill>
                  <a:srgbClr val="FF0000"/>
                </a:solidFill>
                <a:latin typeface="標楷體" panose="03000509000000000000" pitchFamily="65" charset="-120"/>
                <a:ea typeface="標楷體" panose="03000509000000000000" pitchFamily="65" charset="-120"/>
              </a:rPr>
              <a:t/>
            </a:r>
            <a:br>
              <a:rPr lang="en-US" altLang="zh-TW" sz="3200" dirty="0">
                <a:solidFill>
                  <a:srgbClr val="FF0000"/>
                </a:solidFill>
                <a:latin typeface="標楷體" panose="03000509000000000000" pitchFamily="65" charset="-120"/>
                <a:ea typeface="標楷體" panose="03000509000000000000" pitchFamily="65" charset="-120"/>
              </a:rPr>
            </a:b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sz="quarter" idx="1"/>
          </p:nvPr>
        </p:nvSpPr>
        <p:spPr/>
        <p:txBody>
          <a:bodyPr/>
          <a:lstStyle/>
          <a:p>
            <a:endParaRPr lang="en-US" altLang="zh-TW" dirty="0">
              <a:latin typeface="標楷體" panose="03000509000000000000" pitchFamily="65" charset="-120"/>
              <a:ea typeface="標楷體" panose="03000509000000000000" pitchFamily="65" charset="-120"/>
            </a:endParaRPr>
          </a:p>
          <a:p>
            <a:pPr>
              <a:buNone/>
            </a:pPr>
            <a:endParaRPr lang="en-US" altLang="zh-TW"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1"/>
          </p:nvPr>
        </p:nvSpPr>
        <p:spPr/>
        <p:txBody>
          <a:bodyPr/>
          <a:lstStyle/>
          <a:p>
            <a:pPr>
              <a:defRPr/>
            </a:pPr>
            <a:fld id="{D351832B-DA87-4814-9A4A-F7EC84D112C0}" type="slidenum">
              <a:rPr lang="zh-TW" altLang="en-US" smtClean="0"/>
              <a:pPr>
                <a:defRPr/>
              </a:pPr>
              <a:t>73</a:t>
            </a:fld>
            <a:endParaRPr lang="zh-TW" altLang="en-US" dirty="0"/>
          </a:p>
        </p:txBody>
      </p:sp>
      <p:sp>
        <p:nvSpPr>
          <p:cNvPr id="5" name="橢圓 4"/>
          <p:cNvSpPr/>
          <p:nvPr/>
        </p:nvSpPr>
        <p:spPr>
          <a:xfrm>
            <a:off x="611560" y="1196752"/>
            <a:ext cx="1944216" cy="17281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橢圓 5"/>
          <p:cNvSpPr/>
          <p:nvPr/>
        </p:nvSpPr>
        <p:spPr>
          <a:xfrm>
            <a:off x="6516216" y="1268760"/>
            <a:ext cx="1800200" cy="16561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7" name="資料庫圖表 6"/>
          <p:cNvGraphicFramePr/>
          <p:nvPr>
            <p:extLst>
              <p:ext uri="{D42A27DB-BD31-4B8C-83A1-F6EECF244321}">
                <p14:modId xmlns:p14="http://schemas.microsoft.com/office/powerpoint/2010/main" val="2471247942"/>
              </p:ext>
            </p:extLst>
          </p:nvPr>
        </p:nvGraphicFramePr>
        <p:xfrm>
          <a:off x="1261318" y="2924944"/>
          <a:ext cx="6768752" cy="2160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文字方塊 7"/>
          <p:cNvSpPr txBox="1"/>
          <p:nvPr/>
        </p:nvSpPr>
        <p:spPr>
          <a:xfrm>
            <a:off x="899592" y="1700808"/>
            <a:ext cx="1512168" cy="707886"/>
          </a:xfrm>
          <a:prstGeom prst="rect">
            <a:avLst/>
          </a:prstGeom>
          <a:noFill/>
        </p:spPr>
        <p:txBody>
          <a:bodyPr wrap="square" rtlCol="0">
            <a:spAutoFit/>
          </a:bodyPr>
          <a:lstStyle/>
          <a:p>
            <a:r>
              <a:rPr lang="zh-TW" altLang="zh-TW" sz="2000" dirty="0">
                <a:latin typeface="標楷體" pitchFamily="65" charset="-120"/>
                <a:ea typeface="標楷體" pitchFamily="65" charset="-120"/>
              </a:rPr>
              <a:t>學生是自主的學習者</a:t>
            </a:r>
            <a:endParaRPr lang="zh-TW" altLang="en-US" sz="2000" dirty="0">
              <a:latin typeface="標楷體" pitchFamily="65" charset="-120"/>
              <a:ea typeface="標楷體" pitchFamily="65" charset="-120"/>
            </a:endParaRPr>
          </a:p>
        </p:txBody>
      </p:sp>
      <p:sp>
        <p:nvSpPr>
          <p:cNvPr id="10" name="文字方塊 9"/>
          <p:cNvSpPr txBox="1"/>
          <p:nvPr/>
        </p:nvSpPr>
        <p:spPr>
          <a:xfrm>
            <a:off x="6660232" y="1700808"/>
            <a:ext cx="1512168" cy="984885"/>
          </a:xfrm>
          <a:prstGeom prst="rect">
            <a:avLst/>
          </a:prstGeom>
          <a:noFill/>
        </p:spPr>
        <p:txBody>
          <a:bodyPr wrap="square" rtlCol="0">
            <a:spAutoFit/>
          </a:bodyPr>
          <a:lstStyle/>
          <a:p>
            <a:r>
              <a:rPr lang="zh-TW" altLang="en-US" sz="2000" dirty="0">
                <a:latin typeface="標楷體" pitchFamily="65" charset="-120"/>
                <a:ea typeface="標楷體" pitchFamily="65" charset="-120"/>
              </a:rPr>
              <a:t>教</a:t>
            </a:r>
            <a:r>
              <a:rPr lang="zh-TW" altLang="zh-TW" sz="2000" dirty="0">
                <a:latin typeface="標楷體" pitchFamily="65" charset="-120"/>
                <a:ea typeface="標楷體" pitchFamily="65" charset="-120"/>
              </a:rPr>
              <a:t>師是引導者與協助者</a:t>
            </a:r>
          </a:p>
          <a:p>
            <a:endParaRPr lang="zh-TW" altLang="en-US" dirty="0"/>
          </a:p>
        </p:txBody>
      </p:sp>
      <p:sp>
        <p:nvSpPr>
          <p:cNvPr id="11" name="矩形 10"/>
          <p:cNvSpPr/>
          <p:nvPr/>
        </p:nvSpPr>
        <p:spPr>
          <a:xfrm>
            <a:off x="1259632" y="5517232"/>
            <a:ext cx="6336704" cy="738664"/>
          </a:xfrm>
          <a:prstGeom prst="rect">
            <a:avLst/>
          </a:prstGeom>
        </p:spPr>
        <p:txBody>
          <a:bodyPr wrap="square">
            <a:spAutoFit/>
          </a:bodyPr>
          <a:lstStyle/>
          <a:p>
            <a:r>
              <a:rPr lang="zh-TW" altLang="en-US" sz="2400" b="1" dirty="0">
                <a:solidFill>
                  <a:srgbClr val="FF0000"/>
                </a:solidFill>
                <a:latin typeface="標楷體" panose="03000509000000000000" pitchFamily="65" charset="-120"/>
                <a:ea typeface="標楷體" panose="03000509000000000000" pitchFamily="65" charset="-120"/>
              </a:rPr>
              <a:t>以學生為學習主體的教學               </a:t>
            </a:r>
            <a:endParaRPr lang="en-US" altLang="zh-TW" sz="2400" b="1" dirty="0">
              <a:solidFill>
                <a:srgbClr val="FF0000"/>
              </a:solidFill>
              <a:latin typeface="標楷體" panose="03000509000000000000" pitchFamily="65" charset="-120"/>
              <a:ea typeface="標楷體" panose="03000509000000000000" pitchFamily="65" charset="-120"/>
            </a:endParaRPr>
          </a:p>
          <a:p>
            <a:r>
              <a:rPr lang="zh-TW" altLang="en-US" b="1" dirty="0">
                <a:solidFill>
                  <a:srgbClr val="FF0000"/>
                </a:solidFill>
                <a:latin typeface="標楷體" pitchFamily="65" charset="-120"/>
                <a:ea typeface="標楷體" pitchFamily="65" charset="-120"/>
                <a:cs typeface="Times New Roman" pitchFamily="18" charset="0"/>
              </a:rPr>
              <a:t>                                  </a:t>
            </a:r>
            <a:r>
              <a:rPr lang="en-US" altLang="zh-TW" sz="1600" dirty="0">
                <a:latin typeface="標楷體" pitchFamily="65" charset="-120"/>
                <a:ea typeface="標楷體" pitchFamily="65" charset="-120"/>
                <a:cs typeface="Times New Roman" pitchFamily="18" charset="0"/>
              </a:rPr>
              <a:t>--</a:t>
            </a:r>
            <a:r>
              <a:rPr lang="zh-TW" altLang="en-US" sz="1600" dirty="0">
                <a:latin typeface="標楷體" pitchFamily="65" charset="-120"/>
                <a:ea typeface="標楷體" pitchFamily="65" charset="-120"/>
                <a:cs typeface="Times New Roman" pitchFamily="18" charset="0"/>
              </a:rPr>
              <a:t>引用自吳璧純生活課程</a:t>
            </a:r>
            <a:endParaRPr lang="zh-TW" altLang="en-US" sz="1600" b="1" dirty="0">
              <a:solidFill>
                <a:srgbClr val="FF0000"/>
              </a:solidFill>
              <a:latin typeface="標楷體" panose="03000509000000000000" pitchFamily="65" charset="-120"/>
              <a:ea typeface="標楷體" panose="03000509000000000000" pitchFamily="65" charset="-120"/>
            </a:endParaRPr>
          </a:p>
        </p:txBody>
      </p:sp>
      <p:cxnSp>
        <p:nvCxnSpPr>
          <p:cNvPr id="13" name="直線單箭頭接點 12"/>
          <p:cNvCxnSpPr/>
          <p:nvPr/>
        </p:nvCxnSpPr>
        <p:spPr>
          <a:xfrm>
            <a:off x="2555776" y="1916832"/>
            <a:ext cx="396044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4572000" y="1916832"/>
            <a:ext cx="0" cy="151216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標題 1"/>
          <p:cNvSpPr>
            <a:spLocks noGrp="1"/>
          </p:cNvSpPr>
          <p:nvPr>
            <p:ph type="title"/>
          </p:nvPr>
        </p:nvSpPr>
        <p:spPr>
          <a:xfrm>
            <a:off x="467544" y="0"/>
            <a:ext cx="7467600" cy="1143000"/>
          </a:xfrm>
        </p:spPr>
        <p:txBody>
          <a:bodyPr/>
          <a:lstStyle/>
          <a:p>
            <a:r>
              <a:rPr lang="zh-TW" altLang="en-US" sz="4000" b="1" dirty="0">
                <a:solidFill>
                  <a:srgbClr val="FF0000"/>
                </a:solidFill>
                <a:latin typeface="標楷體" pitchFamily="65" charset="-120"/>
                <a:ea typeface="標楷體" pitchFamily="65" charset="-120"/>
              </a:rPr>
              <a:t>多樣的素養導向教學面貌</a:t>
            </a:r>
          </a:p>
        </p:txBody>
      </p:sp>
      <p:sp>
        <p:nvSpPr>
          <p:cNvPr id="33795" name="內容版面配置區 2"/>
          <p:cNvSpPr>
            <a:spLocks noGrp="1"/>
          </p:cNvSpPr>
          <p:nvPr>
            <p:ph idx="1"/>
          </p:nvPr>
        </p:nvSpPr>
        <p:spPr>
          <a:xfrm>
            <a:off x="467545" y="1196752"/>
            <a:ext cx="8136904" cy="4911725"/>
          </a:xfrm>
        </p:spPr>
        <p:txBody>
          <a:bodyPr/>
          <a:lstStyle/>
          <a:p>
            <a:r>
              <a:rPr lang="zh-TW" altLang="en-US" sz="2800" dirty="0">
                <a:solidFill>
                  <a:srgbClr val="FF0000"/>
                </a:solidFill>
                <a:latin typeface="標楷體" pitchFamily="65" charset="-120"/>
                <a:ea typeface="標楷體" pitchFamily="65" charset="-120"/>
              </a:rPr>
              <a:t>素養導向教學的類型：</a:t>
            </a:r>
            <a:r>
              <a:rPr lang="zh-TW" altLang="en-US" sz="2800" dirty="0">
                <a:latin typeface="標楷體" pitchFamily="65" charset="-120"/>
                <a:ea typeface="標楷體" pitchFamily="65" charset="-120"/>
              </a:rPr>
              <a:t>超領域主題統整教學、</a:t>
            </a:r>
            <a:r>
              <a:rPr lang="zh-TW" altLang="zh-TW" sz="2800" dirty="0">
                <a:latin typeface="標楷體" pitchFamily="65" charset="-120"/>
                <a:ea typeface="標楷體" pitchFamily="65" charset="-120"/>
              </a:rPr>
              <a:t>跨領域教學統整、領域內學教翻轉、活動課程、非正式課程</a:t>
            </a:r>
            <a:r>
              <a:rPr lang="en-US" altLang="zh-TW" sz="2800" dirty="0">
                <a:latin typeface="標楷體" pitchFamily="65" charset="-120"/>
                <a:ea typeface="標楷體" pitchFamily="65" charset="-120"/>
              </a:rPr>
              <a:t>......</a:t>
            </a:r>
          </a:p>
          <a:p>
            <a:pPr>
              <a:buFontTx/>
              <a:buNone/>
            </a:pPr>
            <a:r>
              <a:rPr lang="zh-TW" altLang="en-US" sz="2800" dirty="0">
                <a:latin typeface="標楷體" pitchFamily="65" charset="-120"/>
                <a:ea typeface="標楷體" pitchFamily="65" charset="-120"/>
              </a:rPr>
              <a:t>   例如：</a:t>
            </a:r>
            <a:endParaRPr lang="en-US" altLang="zh-TW" sz="2800" dirty="0">
              <a:latin typeface="標楷體" pitchFamily="65" charset="-120"/>
              <a:ea typeface="標楷體" pitchFamily="65" charset="-120"/>
            </a:endParaRPr>
          </a:p>
          <a:p>
            <a:pPr marL="2149475" indent="-1341438">
              <a:buFontTx/>
              <a:buNone/>
            </a:pPr>
            <a:r>
              <a:rPr lang="zh-TW" altLang="en-US" sz="2800" dirty="0">
                <a:latin typeface="標楷體" pitchFamily="65" charset="-120"/>
                <a:ea typeface="標楷體" pitchFamily="65" charset="-120"/>
              </a:rPr>
              <a:t>◎議題：食品安全、環保筷與免洗筷</a:t>
            </a:r>
            <a:endParaRPr lang="en-US" altLang="zh-TW" sz="2800" dirty="0">
              <a:latin typeface="標楷體" pitchFamily="65" charset="-120"/>
              <a:ea typeface="標楷體" pitchFamily="65" charset="-120"/>
            </a:endParaRPr>
          </a:p>
          <a:p>
            <a:pPr marL="2149475" indent="-1341438">
              <a:buFontTx/>
              <a:buNone/>
            </a:pPr>
            <a:r>
              <a:rPr lang="zh-TW" altLang="en-US" sz="2800" dirty="0">
                <a:latin typeface="標楷體" pitchFamily="65" charset="-120"/>
                <a:ea typeface="標楷體" pitchFamily="65" charset="-120"/>
              </a:rPr>
              <a:t>◎專題：老街踏查</a:t>
            </a:r>
            <a:endParaRPr lang="en-US" altLang="zh-TW" sz="2800" dirty="0">
              <a:latin typeface="標楷體" pitchFamily="65" charset="-120"/>
              <a:ea typeface="標楷體" pitchFamily="65" charset="-120"/>
            </a:endParaRPr>
          </a:p>
          <a:p>
            <a:pPr marL="2238375" indent="-1430338">
              <a:buFontTx/>
              <a:buNone/>
            </a:pPr>
            <a:r>
              <a:rPr lang="zh-TW" altLang="en-US" sz="2800" dirty="0">
                <a:latin typeface="標楷體" pitchFamily="65" charset="-120"/>
                <a:ea typeface="標楷體" pitchFamily="65" charset="-120"/>
              </a:rPr>
              <a:t>◎活動：社團、探索教育、戶外教學、公民行動</a:t>
            </a:r>
            <a:r>
              <a:rPr lang="en-US" altLang="zh-TW" sz="2800" dirty="0">
                <a:latin typeface="標楷體" pitchFamily="65" charset="-120"/>
                <a:ea typeface="標楷體" pitchFamily="65" charset="-120"/>
              </a:rPr>
              <a:t>……</a:t>
            </a:r>
          </a:p>
          <a:p>
            <a:pPr marL="2867025" indent="-2058988">
              <a:buFontTx/>
              <a:buNone/>
            </a:pPr>
            <a:r>
              <a:rPr lang="zh-TW" altLang="en-US" sz="2800" dirty="0">
                <a:latin typeface="標楷體" pitchFamily="65" charset="-120"/>
                <a:ea typeface="標楷體" pitchFamily="65" charset="-120"/>
              </a:rPr>
              <a:t>◎單一領域：</a:t>
            </a:r>
            <a:r>
              <a:rPr lang="zh-TW" altLang="en-US" sz="2800" dirty="0">
                <a:solidFill>
                  <a:srgbClr val="FF0000"/>
                </a:solidFill>
                <a:latin typeface="標楷體" pitchFamily="65" charset="-120"/>
                <a:ea typeface="標楷體" pitchFamily="65" charset="-120"/>
              </a:rPr>
              <a:t>合作學習、學習共同體、學思達、討論、實作</a:t>
            </a:r>
            <a:r>
              <a:rPr lang="en-US" altLang="zh-TW" sz="2800" dirty="0">
                <a:solidFill>
                  <a:srgbClr val="FF0000"/>
                </a:solidFill>
                <a:latin typeface="標楷體" pitchFamily="65" charset="-120"/>
                <a:ea typeface="標楷體" pitchFamily="65" charset="-120"/>
              </a:rPr>
              <a:t>……</a:t>
            </a:r>
          </a:p>
          <a:p>
            <a:pPr marL="2149475" indent="-1341438">
              <a:buNone/>
            </a:pPr>
            <a:r>
              <a:rPr lang="zh-TW" altLang="en-US" sz="2800" dirty="0">
                <a:solidFill>
                  <a:srgbClr val="FF0000"/>
                </a:solidFill>
                <a:latin typeface="標楷體" pitchFamily="65" charset="-120"/>
                <a:ea typeface="標楷體" pitchFamily="65" charset="-120"/>
              </a:rPr>
              <a:t>                         </a:t>
            </a:r>
            <a:r>
              <a:rPr lang="en-US" altLang="zh-TW" sz="1200" dirty="0">
                <a:latin typeface="標楷體" pitchFamily="65" charset="-120"/>
                <a:ea typeface="標楷體" pitchFamily="65" charset="-120"/>
                <a:cs typeface="Times New Roman" pitchFamily="18" charset="0"/>
              </a:rPr>
              <a:t>--</a:t>
            </a:r>
            <a:r>
              <a:rPr lang="zh-TW" altLang="en-US" sz="1200" dirty="0">
                <a:latin typeface="標楷體" pitchFamily="65" charset="-120"/>
                <a:ea typeface="標楷體" pitchFamily="65" charset="-120"/>
                <a:cs typeface="Times New Roman" pitchFamily="18" charset="0"/>
              </a:rPr>
              <a:t>引用自吳璧純生活課程</a:t>
            </a:r>
            <a:endParaRPr lang="en-US" altLang="zh-TW" sz="2800" dirty="0">
              <a:latin typeface="標楷體" pitchFamily="65" charset="-120"/>
              <a:ea typeface="標楷體" pitchFamily="65" charset="-120"/>
            </a:endParaRPr>
          </a:p>
        </p:txBody>
      </p:sp>
      <p:sp>
        <p:nvSpPr>
          <p:cNvPr id="4" name="投影片編號版面配置區 3"/>
          <p:cNvSpPr>
            <a:spLocks noGrp="1"/>
          </p:cNvSpPr>
          <p:nvPr>
            <p:ph type="sldNum" sz="quarter" idx="11"/>
          </p:nvPr>
        </p:nvSpPr>
        <p:spPr>
          <a:xfrm>
            <a:off x="8129588" y="5734050"/>
            <a:ext cx="609600" cy="520700"/>
          </a:xfrm>
        </p:spPr>
        <p:txBody>
          <a:bodyPr/>
          <a:lstStyle/>
          <a:p>
            <a:pPr>
              <a:defRPr/>
            </a:pPr>
            <a:fld id="{D351832B-DA87-4814-9A4A-F7EC84D112C0}" type="slidenum">
              <a:rPr lang="zh-TW" altLang="en-US" smtClean="0"/>
              <a:pPr>
                <a:defRPr/>
              </a:pPr>
              <a:t>74</a:t>
            </a:fld>
            <a:endParaRPr lang="zh-TW" altLang="en-US" dirty="0"/>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188640"/>
            <a:ext cx="7467600" cy="1143000"/>
          </a:xfrm>
        </p:spPr>
        <p:txBody>
          <a:bodyPr>
            <a:normAutofit/>
          </a:bodyPr>
          <a:lstStyle/>
          <a:p>
            <a:r>
              <a:rPr lang="zh-TW" altLang="en-US" sz="3200" b="1" dirty="0">
                <a:solidFill>
                  <a:srgbClr val="FF0000"/>
                </a:solidFill>
                <a:latin typeface="標楷體" pitchFamily="65" charset="-120"/>
                <a:ea typeface="標楷體" pitchFamily="65" charset="-120"/>
              </a:rPr>
              <a:t>領域案例：自然科學</a:t>
            </a:r>
            <a:r>
              <a:rPr lang="en-US" altLang="zh-TW" sz="3200" dirty="0">
                <a:solidFill>
                  <a:srgbClr val="FF0000"/>
                </a:solidFill>
                <a:latin typeface="標楷體" pitchFamily="65" charset="-120"/>
                <a:ea typeface="標楷體" pitchFamily="65" charset="-120"/>
              </a:rPr>
              <a:t/>
            </a:r>
            <a:br>
              <a:rPr lang="en-US" altLang="zh-TW" sz="3200" dirty="0">
                <a:solidFill>
                  <a:srgbClr val="FF0000"/>
                </a:solidFill>
                <a:latin typeface="標楷體" pitchFamily="65" charset="-120"/>
                <a:ea typeface="標楷體" pitchFamily="65" charset="-120"/>
              </a:rPr>
            </a:br>
            <a:r>
              <a:rPr lang="zh-TW" altLang="en-US" sz="2800" dirty="0">
                <a:solidFill>
                  <a:schemeClr val="tx1"/>
                </a:solidFill>
                <a:latin typeface="標楷體" pitchFamily="65" charset="-120"/>
                <a:ea typeface="標楷體" pitchFamily="65" charset="-120"/>
              </a:rPr>
              <a:t>細胞的構造與功能</a:t>
            </a:r>
            <a:r>
              <a:rPr lang="zh-TW" altLang="en-US" sz="3100" cap="none" dirty="0">
                <a:solidFill>
                  <a:schemeClr val="tx1"/>
                </a:solidFill>
                <a:latin typeface="標楷體" pitchFamily="65" charset="-120"/>
                <a:ea typeface="標楷體" pitchFamily="65" charset="-120"/>
              </a:rPr>
              <a:t>           </a:t>
            </a:r>
            <a:r>
              <a:rPr lang="en-US" altLang="zh-TW" sz="1200" cap="none" dirty="0">
                <a:solidFill>
                  <a:schemeClr val="tx1"/>
                </a:solidFill>
                <a:latin typeface="標楷體" pitchFamily="65" charset="-120"/>
                <a:ea typeface="標楷體" pitchFamily="65" charset="-120"/>
              </a:rPr>
              <a:t>--</a:t>
            </a:r>
            <a:r>
              <a:rPr lang="zh-TW" altLang="en-US" sz="1200" cap="none" dirty="0">
                <a:solidFill>
                  <a:schemeClr val="tx1"/>
                </a:solidFill>
                <a:latin typeface="標楷體" pitchFamily="65" charset="-120"/>
                <a:ea typeface="標楷體" pitchFamily="65" charset="-120"/>
              </a:rPr>
              <a:t>引用自謝祥宏教師</a:t>
            </a:r>
            <a:endParaRPr lang="zh-TW" altLang="en-US" dirty="0">
              <a:latin typeface="標楷體" panose="03000509000000000000" pitchFamily="65" charset="-120"/>
              <a:ea typeface="標楷體" panose="03000509000000000000" pitchFamily="65" charset="-120"/>
            </a:endParaRPr>
          </a:p>
        </p:txBody>
      </p:sp>
      <p:sp>
        <p:nvSpPr>
          <p:cNvPr id="5" name="內容版面配置區 4"/>
          <p:cNvSpPr>
            <a:spLocks noGrp="1"/>
          </p:cNvSpPr>
          <p:nvPr>
            <p:ph sz="quarter" idx="1"/>
          </p:nvPr>
        </p:nvSpPr>
        <p:spPr>
          <a:xfrm>
            <a:off x="323528" y="1556792"/>
            <a:ext cx="3791272" cy="4615408"/>
          </a:xfrm>
        </p:spPr>
        <p:txBody>
          <a:bodyPr/>
          <a:lstStyle/>
          <a:p>
            <a:r>
              <a:rPr lang="zh-TW" altLang="en-US" sz="2000" b="1" dirty="0">
                <a:latin typeface="標楷體" panose="03000509000000000000" pitchFamily="65" charset="-120"/>
                <a:ea typeface="標楷體" panose="03000509000000000000" pitchFamily="65" charset="-120"/>
              </a:rPr>
              <a:t>學生</a:t>
            </a:r>
            <a:r>
              <a:rPr lang="zh-TW" altLang="en-US" sz="2000" dirty="0">
                <a:latin typeface="標楷體" panose="03000509000000000000" pitchFamily="65" charset="-120"/>
                <a:ea typeface="標楷體" panose="03000509000000000000" pitchFamily="65" charset="-120"/>
              </a:rPr>
              <a:t>：</a:t>
            </a:r>
            <a:r>
              <a:rPr lang="en-US" altLang="zh-TW" sz="2000" dirty="0">
                <a:latin typeface="標楷體" panose="03000509000000000000" pitchFamily="65" charset="-120"/>
                <a:ea typeface="標楷體" panose="03000509000000000000" pitchFamily="65" charset="-120"/>
              </a:rPr>
              <a:t>7-9</a:t>
            </a:r>
            <a:r>
              <a:rPr lang="zh-TW" altLang="zh-TW" sz="2000" dirty="0">
                <a:latin typeface="標楷體" panose="03000509000000000000" pitchFamily="65" charset="-120"/>
                <a:ea typeface="標楷體" panose="03000509000000000000" pitchFamily="65" charset="-120"/>
              </a:rPr>
              <a:t>年級</a:t>
            </a:r>
          </a:p>
          <a:p>
            <a:r>
              <a:rPr lang="zh-TW" altLang="en-US" sz="2000" b="1" dirty="0">
                <a:latin typeface="標楷體" panose="03000509000000000000" pitchFamily="65" charset="-120"/>
                <a:ea typeface="標楷體" panose="03000509000000000000" pitchFamily="65" charset="-120"/>
              </a:rPr>
              <a:t>對應之學習內容</a:t>
            </a:r>
            <a:r>
              <a:rPr lang="zh-TW" altLang="en-US" sz="2000" dirty="0">
                <a:latin typeface="標楷體" panose="03000509000000000000" pitchFamily="65" charset="-120"/>
                <a:ea typeface="標楷體" panose="03000509000000000000" pitchFamily="65" charset="-120"/>
              </a:rPr>
              <a:t>：</a:t>
            </a:r>
            <a:r>
              <a:rPr lang="zh-TW" altLang="zh-TW" sz="2000" dirty="0">
                <a:latin typeface="標楷體" panose="03000509000000000000" pitchFamily="65" charset="-120"/>
                <a:ea typeface="標楷體" panose="03000509000000000000" pitchFamily="65" charset="-120"/>
              </a:rPr>
              <a:t>生物是由細胞所組成</a:t>
            </a:r>
          </a:p>
          <a:p>
            <a:r>
              <a:rPr lang="zh-TW" altLang="en-US" sz="2000" b="1" dirty="0">
                <a:latin typeface="標楷體" panose="03000509000000000000" pitchFamily="65" charset="-120"/>
                <a:ea typeface="標楷體" panose="03000509000000000000" pitchFamily="65" charset="-120"/>
              </a:rPr>
              <a:t>探究活動主題</a:t>
            </a:r>
            <a:r>
              <a:rPr lang="zh-TW" altLang="en-US" sz="2000" dirty="0">
                <a:latin typeface="標楷體" panose="03000509000000000000" pitchFamily="65" charset="-120"/>
                <a:ea typeface="標楷體" panose="03000509000000000000" pitchFamily="65" charset="-120"/>
              </a:rPr>
              <a:t>：</a:t>
            </a:r>
            <a:r>
              <a:rPr lang="zh-TW" altLang="zh-TW" sz="2000" dirty="0">
                <a:latin typeface="標楷體" panose="03000509000000000000" pitchFamily="65" charset="-120"/>
                <a:ea typeface="標楷體" panose="03000509000000000000" pitchFamily="65" charset="-120"/>
              </a:rPr>
              <a:t>透過水包埋玻片來觀察生物細胞，以認識細胞的基本構造</a:t>
            </a:r>
          </a:p>
          <a:p>
            <a:r>
              <a:rPr lang="zh-TW" altLang="en-US" sz="2000" b="1" dirty="0">
                <a:latin typeface="標楷體" panose="03000509000000000000" pitchFamily="65" charset="-120"/>
                <a:ea typeface="標楷體" panose="03000509000000000000" pitchFamily="65" charset="-120"/>
              </a:rPr>
              <a:t>探究活動說明</a:t>
            </a:r>
            <a:r>
              <a:rPr lang="zh-TW" altLang="en-US" sz="2000" dirty="0">
                <a:latin typeface="標楷體" panose="03000509000000000000" pitchFamily="65" charset="-120"/>
                <a:ea typeface="標楷體" panose="03000509000000000000" pitchFamily="65" charset="-120"/>
              </a:rPr>
              <a:t>：</a:t>
            </a:r>
            <a:endParaRPr lang="en-US" altLang="zh-TW" sz="2000" dirty="0">
              <a:latin typeface="標楷體" panose="03000509000000000000" pitchFamily="65" charset="-120"/>
              <a:ea typeface="標楷體" panose="03000509000000000000" pitchFamily="65" charset="-120"/>
            </a:endParaRPr>
          </a:p>
          <a:p>
            <a:pPr>
              <a:buNone/>
            </a:pPr>
            <a:r>
              <a:rPr lang="en-US" altLang="zh-TW" sz="2000" dirty="0">
                <a:latin typeface="標楷體" panose="03000509000000000000" pitchFamily="65" charset="-120"/>
                <a:ea typeface="標楷體" panose="03000509000000000000" pitchFamily="65" charset="-120"/>
              </a:rPr>
              <a:t>1. </a:t>
            </a:r>
            <a:r>
              <a:rPr lang="zh-TW" altLang="zh-TW" sz="2000" dirty="0">
                <a:latin typeface="標楷體" panose="03000509000000000000" pitchFamily="65" charset="-120"/>
                <a:ea typeface="標楷體" panose="03000509000000000000" pitchFamily="65" charset="-120"/>
              </a:rPr>
              <a:t>教師介紹顯微鏡</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或其他放大器材</a:t>
            </a:r>
            <a:r>
              <a:rPr lang="en-US" altLang="zh-TW" sz="2000" dirty="0">
                <a:latin typeface="標楷體" panose="03000509000000000000" pitchFamily="65" charset="-120"/>
                <a:ea typeface="標楷體" panose="03000509000000000000" pitchFamily="65" charset="-120"/>
              </a:rPr>
              <a:t>)</a:t>
            </a:r>
            <a:r>
              <a:rPr lang="zh-TW" altLang="zh-TW" sz="2000" dirty="0">
                <a:latin typeface="標楷體" panose="03000509000000000000" pitchFamily="65" charset="-120"/>
                <a:ea typeface="標楷體" panose="03000509000000000000" pitchFamily="65" charset="-120"/>
              </a:rPr>
              <a:t>的構造與使用方法</a:t>
            </a:r>
          </a:p>
          <a:p>
            <a:pPr>
              <a:buNone/>
            </a:pPr>
            <a:r>
              <a:rPr lang="en-US" altLang="zh-TW" sz="2000" dirty="0">
                <a:latin typeface="標楷體" panose="03000509000000000000" pitchFamily="65" charset="-120"/>
                <a:ea typeface="標楷體" panose="03000509000000000000" pitchFamily="65" charset="-120"/>
              </a:rPr>
              <a:t>2.</a:t>
            </a:r>
            <a:r>
              <a:rPr lang="zh-TW" altLang="zh-TW" sz="2000" dirty="0">
                <a:latin typeface="標楷體" panose="03000509000000000000" pitchFamily="65" charset="-120"/>
                <a:ea typeface="標楷體" panose="03000509000000000000" pitchFamily="65" charset="-120"/>
              </a:rPr>
              <a:t>教師說明並示範水包埋玻片標本的製作</a:t>
            </a:r>
          </a:p>
          <a:p>
            <a:pPr>
              <a:buNone/>
            </a:pPr>
            <a:r>
              <a:rPr lang="en-US" altLang="zh-TW" sz="2000" dirty="0">
                <a:latin typeface="標楷體" panose="03000509000000000000" pitchFamily="65" charset="-120"/>
                <a:ea typeface="標楷體" panose="03000509000000000000" pitchFamily="65" charset="-120"/>
              </a:rPr>
              <a:t>3.</a:t>
            </a:r>
            <a:r>
              <a:rPr lang="zh-TW" altLang="zh-TW" sz="2000" dirty="0">
                <a:latin typeface="標楷體" panose="03000509000000000000" pitchFamily="65" charset="-120"/>
                <a:ea typeface="標楷體" panose="03000509000000000000" pitchFamily="65" charset="-120"/>
              </a:rPr>
              <a:t>引導學生將欲觀察之材料製成</a:t>
            </a:r>
            <a:r>
              <a:rPr lang="zh-TW" altLang="zh-TW" sz="2000" dirty="0" smtClean="0">
                <a:latin typeface="標楷體" panose="03000509000000000000" pitchFamily="65" charset="-120"/>
                <a:ea typeface="標楷體" panose="03000509000000000000" pitchFamily="65" charset="-120"/>
              </a:rPr>
              <a:t>水埋</a:t>
            </a:r>
            <a:r>
              <a:rPr lang="zh-TW" altLang="zh-TW" sz="2000" dirty="0">
                <a:latin typeface="標楷體" panose="03000509000000000000" pitchFamily="65" charset="-120"/>
                <a:ea typeface="標楷體" panose="03000509000000000000" pitchFamily="65" charset="-120"/>
              </a:rPr>
              <a:t>玻片標本。【執行】</a:t>
            </a:r>
          </a:p>
          <a:p>
            <a:pPr marL="714375" indent="-714375">
              <a:buNone/>
            </a:pPr>
            <a:r>
              <a:rPr lang="zh-TW" altLang="zh-TW" sz="2000" dirty="0">
                <a:solidFill>
                  <a:srgbClr val="FF0000"/>
                </a:solidFill>
                <a:latin typeface="標楷體" panose="03000509000000000000" pitchFamily="65" charset="-120"/>
                <a:ea typeface="標楷體" panose="03000509000000000000" pitchFamily="65" charset="-120"/>
              </a:rPr>
              <a:t>評量</a:t>
            </a:r>
            <a:r>
              <a:rPr lang="zh-TW" altLang="zh-TW" sz="2000" dirty="0">
                <a:latin typeface="標楷體" panose="03000509000000000000" pitchFamily="65" charset="-120"/>
                <a:ea typeface="標楷體" panose="03000509000000000000" pitchFamily="65" charset="-120"/>
              </a:rPr>
              <a:t>：學生須能完成各種材料的水埋標本</a:t>
            </a:r>
          </a:p>
          <a:p>
            <a:endParaRPr lang="zh-TW"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 </a:t>
            </a:r>
            <a:endParaRPr lang="zh-TW"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 </a:t>
            </a:r>
            <a:endParaRPr lang="zh-TW" altLang="zh-TW" sz="2000" dirty="0">
              <a:latin typeface="標楷體" panose="03000509000000000000" pitchFamily="65" charset="-120"/>
              <a:ea typeface="標楷體" panose="03000509000000000000" pitchFamily="65" charset="-120"/>
            </a:endParaRPr>
          </a:p>
          <a:p>
            <a:endParaRPr lang="zh-TW" altLang="en-US" dirty="0">
              <a:latin typeface="標楷體" panose="03000509000000000000" pitchFamily="65" charset="-120"/>
              <a:ea typeface="標楷體" panose="03000509000000000000" pitchFamily="65" charset="-120"/>
            </a:endParaRPr>
          </a:p>
        </p:txBody>
      </p:sp>
      <p:sp>
        <p:nvSpPr>
          <p:cNvPr id="6" name="內容版面配置區 5"/>
          <p:cNvSpPr>
            <a:spLocks noGrp="1"/>
          </p:cNvSpPr>
          <p:nvPr>
            <p:ph sz="quarter" idx="2"/>
          </p:nvPr>
        </p:nvSpPr>
        <p:spPr>
          <a:xfrm>
            <a:off x="4270248" y="1628800"/>
            <a:ext cx="4046168" cy="4543400"/>
          </a:xfrm>
        </p:spPr>
        <p:txBody>
          <a:bodyPr/>
          <a:lstStyle/>
          <a:p>
            <a:pPr>
              <a:buNone/>
            </a:pPr>
            <a:r>
              <a:rPr lang="en-US" altLang="zh-TW" sz="2000" dirty="0">
                <a:latin typeface="標楷體" panose="03000509000000000000" pitchFamily="65" charset="-120"/>
                <a:ea typeface="標楷體" panose="03000509000000000000" pitchFamily="65" charset="-120"/>
              </a:rPr>
              <a:t>4.</a:t>
            </a:r>
            <a:r>
              <a:rPr lang="zh-TW" altLang="zh-TW" sz="2000" dirty="0">
                <a:latin typeface="標楷體" panose="03000509000000000000" pitchFamily="65" charset="-120"/>
                <a:ea typeface="標楷體" panose="03000509000000000000" pitchFamily="65" charset="-120"/>
              </a:rPr>
              <a:t>以顯微鏡觀察各種不同生物的細胞，利用照相或會同方式記錄細胞的形態，並標註細胞的基本構造。【執行】</a:t>
            </a:r>
          </a:p>
          <a:p>
            <a:pPr marL="895350" indent="-895350">
              <a:buNone/>
            </a:pPr>
            <a:r>
              <a:rPr lang="zh-TW" altLang="en-US" sz="2000" dirty="0">
                <a:latin typeface="標楷體" panose="03000509000000000000" pitchFamily="65" charset="-120"/>
                <a:ea typeface="標楷體" panose="03000509000000000000" pitchFamily="65" charset="-120"/>
              </a:rPr>
              <a:t>  </a:t>
            </a:r>
            <a:r>
              <a:rPr lang="zh-TW" altLang="zh-TW" sz="2000" dirty="0">
                <a:solidFill>
                  <a:srgbClr val="FF0000"/>
                </a:solidFill>
                <a:latin typeface="標楷體" panose="03000509000000000000" pitchFamily="65" charset="-120"/>
                <a:ea typeface="標楷體" panose="03000509000000000000" pitchFamily="65" charset="-120"/>
              </a:rPr>
              <a:t>評量</a:t>
            </a:r>
            <a:r>
              <a:rPr lang="zh-TW" altLang="zh-TW" sz="2000" dirty="0">
                <a:latin typeface="標楷體" panose="03000509000000000000" pitchFamily="65" charset="-120"/>
                <a:ea typeface="標楷體" panose="03000509000000000000" pitchFamily="65" charset="-120"/>
              </a:rPr>
              <a:t>：學生須能正確的畫出觀察的結果</a:t>
            </a:r>
          </a:p>
          <a:p>
            <a:pPr>
              <a:buNone/>
            </a:pPr>
            <a:r>
              <a:rPr lang="en-US" altLang="zh-TW" sz="2000" dirty="0">
                <a:latin typeface="標楷體" panose="03000509000000000000" pitchFamily="65" charset="-120"/>
                <a:ea typeface="標楷體" panose="03000509000000000000" pitchFamily="65" charset="-120"/>
              </a:rPr>
              <a:t>5.</a:t>
            </a:r>
            <a:r>
              <a:rPr lang="zh-TW" altLang="zh-TW" sz="2000" dirty="0">
                <a:latin typeface="標楷體" panose="03000509000000000000" pitchFamily="65" charset="-120"/>
                <a:ea typeface="標楷體" panose="03000509000000000000" pitchFamily="65" charset="-120"/>
              </a:rPr>
              <a:t>利用實驗觀察結果比較動植物細胞間之異同。【分析與發現】</a:t>
            </a:r>
            <a:endParaRPr lang="en-US" altLang="zh-TW" sz="2000" dirty="0">
              <a:latin typeface="標楷體" panose="03000509000000000000" pitchFamily="65" charset="-120"/>
              <a:ea typeface="標楷體" panose="03000509000000000000" pitchFamily="65" charset="-120"/>
            </a:endParaRPr>
          </a:p>
          <a:p>
            <a:pPr marL="266700" indent="-85725">
              <a:buNone/>
            </a:pPr>
            <a:r>
              <a:rPr lang="zh-TW" altLang="zh-TW" sz="2000" dirty="0">
                <a:latin typeface="標楷體" panose="03000509000000000000" pitchFamily="65" charset="-120"/>
                <a:ea typeface="標楷體" panose="03000509000000000000" pitchFamily="65" charset="-120"/>
              </a:rPr>
              <a:t>【討論與傳達】</a:t>
            </a:r>
          </a:p>
          <a:p>
            <a:pPr marL="895350" indent="-895350">
              <a:buNone/>
            </a:pPr>
            <a:r>
              <a:rPr lang="zh-TW" altLang="en-US" sz="2000" dirty="0">
                <a:latin typeface="標楷體" panose="03000509000000000000" pitchFamily="65" charset="-120"/>
                <a:ea typeface="標楷體" panose="03000509000000000000" pitchFamily="65" charset="-120"/>
              </a:rPr>
              <a:t>  </a:t>
            </a:r>
            <a:r>
              <a:rPr lang="zh-TW" altLang="zh-TW" sz="2000" dirty="0">
                <a:solidFill>
                  <a:srgbClr val="FF0000"/>
                </a:solidFill>
                <a:latin typeface="標楷體" panose="03000509000000000000" pitchFamily="65" charset="-120"/>
                <a:ea typeface="標楷體" panose="03000509000000000000" pitchFamily="65" charset="-120"/>
              </a:rPr>
              <a:t>評量</a:t>
            </a:r>
            <a:r>
              <a:rPr lang="zh-TW" altLang="zh-TW" sz="2000" dirty="0">
                <a:latin typeface="標楷體" panose="03000509000000000000" pitchFamily="65" charset="-120"/>
                <a:ea typeface="標楷體" panose="03000509000000000000" pitchFamily="65" charset="-120"/>
              </a:rPr>
              <a:t>：學生能正確比較動植物細胞間的差異</a:t>
            </a:r>
          </a:p>
          <a:p>
            <a:pPr>
              <a:buNone/>
            </a:pPr>
            <a:r>
              <a:rPr lang="en-US" altLang="zh-TW" sz="2000" dirty="0">
                <a:latin typeface="標楷體" panose="03000509000000000000" pitchFamily="65" charset="-120"/>
                <a:ea typeface="標楷體" panose="03000509000000000000" pitchFamily="65" charset="-120"/>
              </a:rPr>
              <a:t> 6.</a:t>
            </a:r>
            <a:r>
              <a:rPr lang="zh-TW" altLang="zh-TW" sz="2000" dirty="0">
                <a:latin typeface="標楷體" panose="03000509000000000000" pitchFamily="65" charset="-120"/>
                <a:ea typeface="標楷體" panose="03000509000000000000" pitchFamily="65" charset="-120"/>
              </a:rPr>
              <a:t>各組上台分享組內的觀察結果與討論結論。【討論與傳達】</a:t>
            </a:r>
          </a:p>
          <a:p>
            <a:pPr marL="895350" indent="-895350">
              <a:buNone/>
            </a:pPr>
            <a:r>
              <a:rPr lang="zh-TW" altLang="en-US" sz="2000" dirty="0">
                <a:solidFill>
                  <a:srgbClr val="FF0000"/>
                </a:solidFill>
                <a:latin typeface="標楷體" panose="03000509000000000000" pitchFamily="65" charset="-120"/>
                <a:ea typeface="標楷體" panose="03000509000000000000" pitchFamily="65" charset="-120"/>
              </a:rPr>
              <a:t>  </a:t>
            </a:r>
            <a:r>
              <a:rPr lang="zh-TW" altLang="zh-TW" sz="2000" dirty="0">
                <a:solidFill>
                  <a:srgbClr val="FF0000"/>
                </a:solidFill>
                <a:latin typeface="標楷體" panose="03000509000000000000" pitchFamily="65" charset="-120"/>
                <a:ea typeface="標楷體" panose="03000509000000000000" pitchFamily="65" charset="-120"/>
              </a:rPr>
              <a:t>評量</a:t>
            </a:r>
            <a:r>
              <a:rPr lang="zh-TW" altLang="zh-TW" sz="2000" dirty="0">
                <a:latin typeface="標楷體" panose="03000509000000000000" pitchFamily="65" charset="-120"/>
                <a:ea typeface="標楷體" panose="03000509000000000000" pitchFamily="65" charset="-120"/>
              </a:rPr>
              <a:t>：學生須能正確表達自己的想法</a:t>
            </a:r>
            <a:endParaRPr lang="zh-TW" altLang="en-US" sz="2000" dirty="0">
              <a:latin typeface="標楷體" panose="03000509000000000000" pitchFamily="65" charset="-120"/>
              <a:ea typeface="標楷體" panose="03000509000000000000" pitchFamily="65" charset="-120"/>
            </a:endParaRPr>
          </a:p>
        </p:txBody>
      </p:sp>
      <p:sp>
        <p:nvSpPr>
          <p:cNvPr id="4" name="投影片編號版面配置區 3"/>
          <p:cNvSpPr>
            <a:spLocks noGrp="1"/>
          </p:cNvSpPr>
          <p:nvPr>
            <p:ph type="sldNum" sz="quarter" idx="12"/>
          </p:nvPr>
        </p:nvSpPr>
        <p:spPr/>
        <p:txBody>
          <a:bodyPr/>
          <a:lstStyle/>
          <a:p>
            <a:pPr>
              <a:defRPr/>
            </a:pPr>
            <a:fld id="{D351832B-DA87-4814-9A4A-F7EC84D112C0}" type="slidenum">
              <a:rPr lang="zh-TW" altLang="en-US" smtClean="0"/>
              <a:pPr>
                <a:defRPr/>
              </a:pPr>
              <a:t>75</a:t>
            </a:fld>
            <a:endParaRPr lang="zh-TW" altLang="en-US"/>
          </a:p>
        </p:txBody>
      </p:sp>
    </p:spTree>
    <p:extLst>
      <p:ext uri="{BB962C8B-B14F-4D97-AF65-F5344CB8AC3E}">
        <p14:creationId xmlns:p14="http://schemas.microsoft.com/office/powerpoint/2010/main" val="2013442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260648"/>
            <a:ext cx="8280920" cy="2290266"/>
          </a:xfrm>
        </p:spPr>
        <p:txBody>
          <a:bodyPr>
            <a:noAutofit/>
          </a:bodyPr>
          <a:lstStyle/>
          <a:p>
            <a:pPr lvl="0"/>
            <a:r>
              <a:rPr lang="en-US" altLang="zh-TW" sz="3600" dirty="0">
                <a:solidFill>
                  <a:srgbClr val="FF0000"/>
                </a:solidFill>
                <a:latin typeface="標楷體" pitchFamily="65" charset="-120"/>
                <a:ea typeface="標楷體" pitchFamily="65" charset="-120"/>
              </a:rPr>
              <a:t/>
            </a:r>
            <a:br>
              <a:rPr lang="en-US" altLang="zh-TW" sz="3600" dirty="0">
                <a:solidFill>
                  <a:srgbClr val="FF0000"/>
                </a:solidFill>
                <a:latin typeface="標楷體" pitchFamily="65" charset="-120"/>
                <a:ea typeface="標楷體" pitchFamily="65" charset="-120"/>
              </a:rPr>
            </a:br>
            <a:r>
              <a:rPr lang="zh-TW" altLang="en-US" sz="3600" b="1" dirty="0">
                <a:solidFill>
                  <a:srgbClr val="FF0000"/>
                </a:solidFill>
                <a:latin typeface="標楷體" pitchFamily="65" charset="-120"/>
                <a:ea typeface="標楷體" pitchFamily="65" charset="-120"/>
              </a:rPr>
              <a:t>領域案例：數學         </a:t>
            </a:r>
            <a:r>
              <a:rPr lang="en-US" altLang="zh-TW" sz="1300" b="1" cap="none" dirty="0">
                <a:solidFill>
                  <a:schemeClr val="tx1"/>
                </a:solidFill>
                <a:latin typeface="標楷體" pitchFamily="65" charset="-120"/>
                <a:ea typeface="標楷體" pitchFamily="65" charset="-120"/>
              </a:rPr>
              <a:t>--</a:t>
            </a:r>
            <a:r>
              <a:rPr lang="zh-TW" altLang="en-US" sz="1300" b="1" cap="none" dirty="0">
                <a:solidFill>
                  <a:schemeClr val="tx1"/>
                </a:solidFill>
                <a:latin typeface="標楷體" pitchFamily="65" charset="-120"/>
                <a:ea typeface="標楷體" pitchFamily="65" charset="-120"/>
              </a:rPr>
              <a:t>引用自嘉義市立北興國中莊雅清教師</a:t>
            </a:r>
            <a:r>
              <a:rPr lang="en-US" altLang="zh-TW" sz="3600" b="1" dirty="0">
                <a:solidFill>
                  <a:srgbClr val="FF0000"/>
                </a:solidFill>
                <a:latin typeface="標楷體" pitchFamily="65" charset="-120"/>
                <a:ea typeface="標楷體" pitchFamily="65" charset="-120"/>
              </a:rPr>
              <a:t/>
            </a:r>
            <a:br>
              <a:rPr lang="en-US" altLang="zh-TW" sz="3600" b="1" dirty="0">
                <a:solidFill>
                  <a:srgbClr val="FF0000"/>
                </a:solidFill>
                <a:latin typeface="標楷體" pitchFamily="65" charset="-120"/>
                <a:ea typeface="標楷體" pitchFamily="65" charset="-120"/>
              </a:rPr>
            </a:br>
            <a:r>
              <a:rPr lang="zh-TW" altLang="en-US" sz="2800" dirty="0">
                <a:solidFill>
                  <a:schemeClr val="tx1"/>
                </a:solidFill>
                <a:latin typeface="標楷體" pitchFamily="65" charset="-120"/>
                <a:ea typeface="標楷體" pitchFamily="65" charset="-120"/>
              </a:rPr>
              <a:t>單元</a:t>
            </a:r>
            <a:r>
              <a:rPr lang="en-US" altLang="zh-TW" sz="2800" dirty="0">
                <a:solidFill>
                  <a:schemeClr val="tx1"/>
                </a:solidFill>
                <a:latin typeface="標楷體" pitchFamily="65" charset="-120"/>
                <a:ea typeface="標楷體" pitchFamily="65" charset="-120"/>
              </a:rPr>
              <a:t>:</a:t>
            </a:r>
            <a:r>
              <a:rPr lang="en-US" altLang="zh-TW" sz="2800" cap="none" dirty="0" err="1">
                <a:solidFill>
                  <a:schemeClr val="tx1"/>
                </a:solidFill>
                <a:latin typeface="標楷體" pitchFamily="65" charset="-120"/>
                <a:ea typeface="標楷體" pitchFamily="65" charset="-120"/>
              </a:rPr>
              <a:t>認識函數</a:t>
            </a:r>
            <a:r>
              <a:rPr lang="en-US" altLang="zh-TW" sz="2800" cap="none" dirty="0">
                <a:solidFill>
                  <a:schemeClr val="tx1"/>
                </a:solidFill>
                <a:latin typeface="標楷體" pitchFamily="65" charset="-120"/>
                <a:ea typeface="標楷體" pitchFamily="65" charset="-120"/>
              </a:rPr>
              <a:t/>
            </a:r>
            <a:br>
              <a:rPr lang="en-US" altLang="zh-TW" sz="2800" cap="none" dirty="0">
                <a:solidFill>
                  <a:schemeClr val="tx1"/>
                </a:solidFill>
                <a:latin typeface="標楷體" pitchFamily="65" charset="-120"/>
                <a:ea typeface="標楷體" pitchFamily="65" charset="-120"/>
              </a:rPr>
            </a:br>
            <a:r>
              <a:rPr lang="zh-TW" altLang="en-US" sz="2800" cap="none" dirty="0">
                <a:solidFill>
                  <a:schemeClr val="tx1"/>
                </a:solidFill>
                <a:latin typeface="標楷體" pitchFamily="65" charset="-120"/>
                <a:ea typeface="標楷體" pitchFamily="65" charset="-120"/>
              </a:rPr>
              <a:t>年級</a:t>
            </a:r>
            <a:r>
              <a:rPr lang="en-US" altLang="zh-TW" sz="2800" cap="none" dirty="0">
                <a:solidFill>
                  <a:schemeClr val="tx1"/>
                </a:solidFill>
                <a:latin typeface="標楷體" pitchFamily="65" charset="-120"/>
                <a:ea typeface="標楷體" pitchFamily="65" charset="-120"/>
              </a:rPr>
              <a:t>:</a:t>
            </a:r>
            <a:r>
              <a:rPr lang="zh-TW" altLang="en-US" sz="2800" cap="none" dirty="0">
                <a:solidFill>
                  <a:schemeClr val="tx1"/>
                </a:solidFill>
                <a:latin typeface="標楷體" pitchFamily="65" charset="-120"/>
                <a:ea typeface="標楷體" pitchFamily="65" charset="-120"/>
              </a:rPr>
              <a:t>國中七下</a:t>
            </a:r>
            <a:r>
              <a:rPr lang="en-US" altLang="zh-TW" sz="2800" cap="none" dirty="0">
                <a:solidFill>
                  <a:schemeClr val="tx1"/>
                </a:solidFill>
                <a:latin typeface="標楷體" pitchFamily="65" charset="-120"/>
                <a:ea typeface="標楷體" pitchFamily="65" charset="-120"/>
              </a:rPr>
              <a:t/>
            </a:r>
            <a:br>
              <a:rPr lang="en-US" altLang="zh-TW" sz="2800" cap="none" dirty="0">
                <a:solidFill>
                  <a:schemeClr val="tx1"/>
                </a:solidFill>
                <a:latin typeface="標楷體" pitchFamily="65" charset="-120"/>
                <a:ea typeface="標楷體" pitchFamily="65" charset="-120"/>
              </a:rPr>
            </a:br>
            <a:r>
              <a:rPr lang="zh-TW" altLang="en-US" sz="2800" cap="none" dirty="0">
                <a:solidFill>
                  <a:schemeClr val="tx1"/>
                </a:solidFill>
                <a:latin typeface="標楷體" pitchFamily="65" charset="-120"/>
                <a:ea typeface="標楷體" pitchFamily="65" charset="-120"/>
              </a:rPr>
              <a:t>學習目標</a:t>
            </a:r>
            <a:r>
              <a:rPr lang="en-US" altLang="zh-TW" sz="2800" cap="none" dirty="0">
                <a:solidFill>
                  <a:schemeClr val="tx1"/>
                </a:solidFill>
                <a:latin typeface="標楷體" pitchFamily="65" charset="-120"/>
                <a:ea typeface="標楷體" pitchFamily="65" charset="-120"/>
              </a:rPr>
              <a:t>:</a:t>
            </a:r>
            <a:r>
              <a:rPr lang="zh-TW" altLang="en-US" sz="2800" cap="none" dirty="0">
                <a:solidFill>
                  <a:schemeClr val="tx1"/>
                </a:solidFill>
                <a:latin typeface="標楷體" pitchFamily="65" charset="-120"/>
                <a:ea typeface="標楷體" pitchFamily="65" charset="-120"/>
              </a:rPr>
              <a:t>透過真實情境下的提問引導，讓學生培養數學素養且理解函數的對應關係</a:t>
            </a:r>
            <a:endParaRPr lang="zh-TW" altLang="en-US" sz="2800" dirty="0">
              <a:solidFill>
                <a:srgbClr val="FF0000"/>
              </a:solidFill>
              <a:latin typeface="標楷體" pitchFamily="65" charset="-120"/>
              <a:ea typeface="標楷體" pitchFamily="65" charset="-120"/>
            </a:endParaRPr>
          </a:p>
        </p:txBody>
      </p:sp>
      <p:sp>
        <p:nvSpPr>
          <p:cNvPr id="4" name="投影片編號版面配置區 3"/>
          <p:cNvSpPr>
            <a:spLocks noGrp="1"/>
          </p:cNvSpPr>
          <p:nvPr>
            <p:ph type="sldNum" sz="quarter" idx="11"/>
          </p:nvPr>
        </p:nvSpPr>
        <p:spPr/>
        <p:txBody>
          <a:bodyPr/>
          <a:lstStyle/>
          <a:p>
            <a:pPr>
              <a:defRPr/>
            </a:pPr>
            <a:fld id="{D351832B-DA87-4814-9A4A-F7EC84D112C0}" type="slidenum">
              <a:rPr lang="zh-TW" altLang="en-US" smtClean="0"/>
              <a:pPr>
                <a:defRPr/>
              </a:pPr>
              <a:t>76</a:t>
            </a:fld>
            <a:endParaRPr lang="zh-TW" altLang="en-US"/>
          </a:p>
        </p:txBody>
      </p:sp>
      <p:pic>
        <p:nvPicPr>
          <p:cNvPr id="6" name="Shape 89"/>
          <p:cNvPicPr preferRelativeResize="0">
            <a:picLocks/>
          </p:cNvPicPr>
          <p:nvPr/>
        </p:nvPicPr>
        <p:blipFill rotWithShape="1">
          <a:blip r:embed="rId2" cstate="print">
            <a:alphaModFix/>
            <a:lum bright="20000"/>
          </a:blip>
          <a:srcRect l="7051" t="7980" r="9515" b="7437"/>
          <a:stretch/>
        </p:blipFill>
        <p:spPr>
          <a:xfrm>
            <a:off x="179512" y="2852936"/>
            <a:ext cx="5112568" cy="3816424"/>
          </a:xfrm>
          <a:prstGeom prst="rect">
            <a:avLst/>
          </a:prstGeom>
          <a:noFill/>
          <a:ln>
            <a:noFill/>
          </a:ln>
        </p:spPr>
      </p:pic>
      <p:pic>
        <p:nvPicPr>
          <p:cNvPr id="5" name="Shape 67"/>
          <p:cNvPicPr preferRelativeResize="0">
            <a:picLocks noGrp="1"/>
          </p:cNvPicPr>
          <p:nvPr>
            <p:ph sz="quarter" idx="1"/>
          </p:nvPr>
        </p:nvPicPr>
        <p:blipFill rotWithShape="1">
          <a:blip r:embed="rId3" cstate="print">
            <a:alphaModFix/>
          </a:blip>
          <a:srcRect/>
          <a:stretch/>
        </p:blipFill>
        <p:spPr>
          <a:xfrm>
            <a:off x="5292080" y="3573016"/>
            <a:ext cx="3600400" cy="3052589"/>
          </a:xfrm>
          <a:prstGeom prst="rect">
            <a:avLst/>
          </a:prstGeom>
          <a:noFill/>
          <a:ln>
            <a:noFill/>
          </a:ln>
        </p:spPr>
      </p:pic>
      <p:sp>
        <p:nvSpPr>
          <p:cNvPr id="9" name="向左箭號 8"/>
          <p:cNvSpPr/>
          <p:nvPr/>
        </p:nvSpPr>
        <p:spPr>
          <a:xfrm rot="20751751">
            <a:off x="4577323" y="2031437"/>
            <a:ext cx="4371067" cy="176487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latin typeface="標楷體" panose="03000509000000000000" pitchFamily="65" charset="-120"/>
                <a:ea typeface="標楷體" panose="03000509000000000000" pitchFamily="65" charset="-120"/>
              </a:rPr>
              <a:t>函數的數學素養藏在</a:t>
            </a:r>
            <a:endParaRPr lang="en-US" altLang="zh-TW" sz="2800" dirty="0">
              <a:latin typeface="標楷體" panose="03000509000000000000" pitchFamily="65" charset="-120"/>
              <a:ea typeface="標楷體" panose="03000509000000000000" pitchFamily="65" charset="-120"/>
            </a:endParaRPr>
          </a:p>
          <a:p>
            <a:pPr algn="ctr"/>
            <a:r>
              <a:rPr lang="zh-TW" altLang="en-US" sz="2800" dirty="0">
                <a:latin typeface="標楷體" panose="03000509000000000000" pitchFamily="65" charset="-120"/>
                <a:ea typeface="標楷體" panose="03000509000000000000" pitchFamily="65" charset="-120"/>
              </a:rPr>
              <a:t>價目表上</a:t>
            </a:r>
            <a:r>
              <a:rPr lang="en-US" altLang="zh-TW" sz="2800" dirty="0">
                <a:latin typeface="標楷體" panose="03000509000000000000" pitchFamily="65" charset="-120"/>
                <a:ea typeface="標楷體" panose="03000509000000000000" pitchFamily="65" charset="-120"/>
              </a:rPr>
              <a:t>~</a:t>
            </a:r>
            <a:endParaRPr lang="zh-TW" altLang="en-US" sz="2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88110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title"/>
          </p:nvPr>
        </p:nvSpPr>
        <p:spPr>
          <a:xfrm>
            <a:off x="892969" y="446484"/>
            <a:ext cx="7358063" cy="1482328"/>
          </a:xfrm>
          <a:prstGeom prst="rect">
            <a:avLst/>
          </a:prstGeom>
          <a:noFill/>
          <a:ln>
            <a:noFill/>
          </a:ln>
        </p:spPr>
        <p:txBody>
          <a:bodyPr lIns="35717" tIns="35717" rIns="35717" bIns="35717" anchor="ctr" anchorCtr="0">
            <a:noAutofit/>
          </a:bodyPr>
          <a:lstStyle/>
          <a:p>
            <a:pPr>
              <a:buSzPct val="25000"/>
            </a:pPr>
            <a:endParaRPr dirty="0">
              <a:latin typeface="標楷體" panose="03000509000000000000" pitchFamily="65" charset="-120"/>
              <a:ea typeface="標楷體" panose="03000509000000000000" pitchFamily="65" charset="-120"/>
            </a:endParaRPr>
          </a:p>
        </p:txBody>
      </p:sp>
      <p:sp>
        <p:nvSpPr>
          <p:cNvPr id="118" name="Shape 118"/>
          <p:cNvSpPr txBox="1">
            <a:spLocks noGrp="1"/>
          </p:cNvSpPr>
          <p:nvPr>
            <p:ph type="body" idx="1"/>
          </p:nvPr>
        </p:nvSpPr>
        <p:spPr>
          <a:xfrm>
            <a:off x="251520" y="1916832"/>
            <a:ext cx="7358063" cy="4107656"/>
          </a:xfrm>
          <a:prstGeom prst="rect">
            <a:avLst/>
          </a:prstGeom>
          <a:noFill/>
          <a:ln>
            <a:noFill/>
          </a:ln>
        </p:spPr>
        <p:txBody>
          <a:bodyPr lIns="35717" tIns="35717" rIns="35717" bIns="35717" anchor="ctr" anchorCtr="0">
            <a:noAutofit/>
          </a:bodyPr>
          <a:lstStyle/>
          <a:p>
            <a:pPr indent="-330387">
              <a:spcBef>
                <a:spcPts val="0"/>
              </a:spcBef>
              <a:buFont typeface="PMingLiu"/>
              <a:buChar char="•"/>
            </a:pPr>
            <a:r>
              <a:rPr lang="en-US" dirty="0">
                <a:latin typeface="標楷體" panose="03000509000000000000" pitchFamily="65" charset="-120"/>
                <a:ea typeface="標楷體" panose="03000509000000000000" pitchFamily="65" charset="-120"/>
                <a:cs typeface="PMingLiu"/>
                <a:sym typeface="PMingLiu"/>
              </a:rPr>
              <a:t>(3)如果有一個客人說「來杯25元的！」，</a:t>
            </a:r>
            <a:r>
              <a:rPr lang="en-US" dirty="0" err="1">
                <a:latin typeface="標楷體" panose="03000509000000000000" pitchFamily="65" charset="-120"/>
                <a:ea typeface="標楷體" panose="03000509000000000000" pitchFamily="65" charset="-120"/>
                <a:cs typeface="PMingLiu"/>
                <a:sym typeface="PMingLiu"/>
              </a:rPr>
              <a:t>如果你是老闆，你會怎麼回答</a:t>
            </a:r>
            <a:r>
              <a:rPr lang="en-US" dirty="0">
                <a:latin typeface="標楷體" panose="03000509000000000000" pitchFamily="65" charset="-120"/>
                <a:ea typeface="標楷體" panose="03000509000000000000" pitchFamily="65" charset="-120"/>
                <a:cs typeface="PMingLiu"/>
                <a:sym typeface="PMingLiu"/>
              </a:rPr>
              <a:t>？</a:t>
            </a:r>
            <a:r>
              <a:rPr lang="en-US" dirty="0" err="1">
                <a:latin typeface="標楷體" panose="03000509000000000000" pitchFamily="65" charset="-120"/>
                <a:ea typeface="標楷體" panose="03000509000000000000" pitchFamily="65" charset="-120"/>
                <a:cs typeface="PMingLiu"/>
                <a:sym typeface="PMingLiu"/>
              </a:rPr>
              <a:t>為什麼</a:t>
            </a:r>
            <a:r>
              <a:rPr lang="en-US" dirty="0">
                <a:latin typeface="標楷體" panose="03000509000000000000" pitchFamily="65" charset="-120"/>
                <a:ea typeface="標楷體" panose="03000509000000000000" pitchFamily="65" charset="-120"/>
                <a:cs typeface="PMingLiu"/>
                <a:sym typeface="PMingLiu"/>
              </a:rPr>
              <a:t>？</a:t>
            </a:r>
          </a:p>
        </p:txBody>
      </p:sp>
      <p:pic>
        <p:nvPicPr>
          <p:cNvPr id="119" name="Shape 119"/>
          <p:cNvPicPr preferRelativeResize="0"/>
          <p:nvPr/>
        </p:nvPicPr>
        <p:blipFill rotWithShape="1">
          <a:blip r:embed="rId3" cstate="print">
            <a:alphaModFix/>
            <a:lum bright="20000"/>
          </a:blip>
          <a:srcRect l="28640" t="20576" r="23846" b="55649"/>
          <a:stretch/>
        </p:blipFill>
        <p:spPr>
          <a:xfrm>
            <a:off x="251520" y="548680"/>
            <a:ext cx="7133906" cy="2677218"/>
          </a:xfrm>
          <a:prstGeom prst="rect">
            <a:avLst/>
          </a:prstGeom>
          <a:noFill/>
          <a:ln>
            <a:noFill/>
          </a:ln>
        </p:spPr>
      </p:pic>
      <p:pic>
        <p:nvPicPr>
          <p:cNvPr id="120" name="Shape 120"/>
          <p:cNvPicPr preferRelativeResize="0"/>
          <p:nvPr/>
        </p:nvPicPr>
        <p:blipFill rotWithShape="1">
          <a:blip r:embed="rId4" cstate="print">
            <a:alphaModFix/>
            <a:lum bright="10000"/>
          </a:blip>
          <a:srcRect l="42538" t="22335" b="73972"/>
          <a:stretch/>
        </p:blipFill>
        <p:spPr>
          <a:xfrm>
            <a:off x="683568" y="4509120"/>
            <a:ext cx="5137101" cy="586528"/>
          </a:xfrm>
          <a:prstGeom prst="rect">
            <a:avLst/>
          </a:prstGeom>
          <a:noFill/>
          <a:ln>
            <a:noFill/>
          </a:ln>
        </p:spPr>
      </p:pic>
      <p:pic>
        <p:nvPicPr>
          <p:cNvPr id="121" name="Shape 121"/>
          <p:cNvPicPr preferRelativeResize="0"/>
          <p:nvPr/>
        </p:nvPicPr>
        <p:blipFill rotWithShape="1">
          <a:blip r:embed="rId5" cstate="print">
            <a:alphaModFix/>
            <a:lum bright="10000"/>
          </a:blip>
          <a:srcRect l="30065" t="23312" b="65997"/>
          <a:stretch/>
        </p:blipFill>
        <p:spPr>
          <a:xfrm>
            <a:off x="683568" y="5157192"/>
            <a:ext cx="4464496" cy="1368152"/>
          </a:xfrm>
          <a:prstGeom prst="rect">
            <a:avLst/>
          </a:prstGeom>
          <a:noFill/>
          <a:ln>
            <a:noFill/>
          </a:ln>
        </p:spPr>
      </p:pic>
      <p:sp>
        <p:nvSpPr>
          <p:cNvPr id="7" name="橢圓形圖說文字 6"/>
          <p:cNvSpPr/>
          <p:nvPr/>
        </p:nvSpPr>
        <p:spPr>
          <a:xfrm>
            <a:off x="4067944" y="4553744"/>
            <a:ext cx="5076056" cy="2304256"/>
          </a:xfrm>
          <a:prstGeom prst="wedgeEllipseCallout">
            <a:avLst>
              <a:gd name="adj1" fmla="val -58222"/>
              <a:gd name="adj2" fmla="val 88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sz="2200" dirty="0">
              <a:latin typeface="標楷體" panose="03000509000000000000" pitchFamily="65" charset="-120"/>
              <a:ea typeface="標楷體" panose="03000509000000000000" pitchFamily="65" charset="-120"/>
            </a:endParaRPr>
          </a:p>
          <a:p>
            <a:pPr algn="ctr"/>
            <a:r>
              <a:rPr lang="zh-TW" altLang="en-US" sz="2200" dirty="0">
                <a:latin typeface="標楷體" panose="03000509000000000000" pitchFamily="65" charset="-120"/>
                <a:ea typeface="標楷體" panose="03000509000000000000" pitchFamily="65" charset="-120"/>
              </a:rPr>
              <a:t>請問是哪一個</a:t>
            </a:r>
            <a:r>
              <a:rPr lang="en-US" altLang="zh-TW" sz="2200" dirty="0">
                <a:latin typeface="標楷體" panose="03000509000000000000" pitchFamily="65" charset="-120"/>
                <a:ea typeface="標楷體" panose="03000509000000000000" pitchFamily="65" charset="-120"/>
              </a:rPr>
              <a:t>?</a:t>
            </a:r>
          </a:p>
          <a:p>
            <a:pPr algn="ctr"/>
            <a:r>
              <a:rPr lang="zh-TW" altLang="en-US" sz="2200" dirty="0">
                <a:latin typeface="標楷體" panose="03000509000000000000" pitchFamily="65" charset="-120"/>
                <a:ea typeface="標楷體" panose="03000509000000000000" pitchFamily="65" charset="-120"/>
              </a:rPr>
              <a:t>因為</a:t>
            </a:r>
            <a:r>
              <a:rPr lang="en-US" altLang="zh-TW" sz="2200" dirty="0">
                <a:latin typeface="標楷體" panose="03000509000000000000" pitchFamily="65" charset="-120"/>
                <a:ea typeface="標楷體" panose="03000509000000000000" pitchFamily="65" charset="-120"/>
              </a:rPr>
              <a:t>25</a:t>
            </a:r>
            <a:r>
              <a:rPr lang="zh-TW" altLang="en-US" sz="2200" dirty="0">
                <a:latin typeface="標楷體" panose="03000509000000000000" pitchFamily="65" charset="-120"/>
                <a:ea typeface="標楷體" panose="03000509000000000000" pitchFamily="65" charset="-120"/>
              </a:rPr>
              <a:t>元的對應找不到</a:t>
            </a:r>
            <a:endParaRPr lang="en-US" altLang="zh-TW" sz="2200" dirty="0">
              <a:latin typeface="標楷體" panose="03000509000000000000" pitchFamily="65" charset="-120"/>
              <a:ea typeface="標楷體" panose="03000509000000000000" pitchFamily="65" charset="-120"/>
            </a:endParaRPr>
          </a:p>
          <a:p>
            <a:pPr algn="ctr"/>
            <a:r>
              <a:rPr lang="zh-TW" altLang="en-US" sz="2200" dirty="0" smtClean="0">
                <a:latin typeface="標楷體" panose="03000509000000000000" pitchFamily="65" charset="-120"/>
                <a:ea typeface="標楷體" panose="03000509000000000000" pitchFamily="65" charset="-120"/>
              </a:rPr>
              <a:t>唯一一個</a:t>
            </a:r>
            <a:r>
              <a:rPr lang="zh-TW" altLang="en-US" sz="2200" dirty="0">
                <a:latin typeface="標楷體" panose="03000509000000000000" pitchFamily="65" charset="-120"/>
                <a:ea typeface="標楷體" panose="03000509000000000000" pitchFamily="65" charset="-120"/>
              </a:rPr>
              <a:t>，</a:t>
            </a:r>
            <a:endParaRPr lang="en-US" altLang="zh-TW" sz="2200" dirty="0">
              <a:latin typeface="標楷體" panose="03000509000000000000" pitchFamily="65" charset="-120"/>
              <a:ea typeface="標楷體" panose="03000509000000000000" pitchFamily="65" charset="-120"/>
            </a:endParaRPr>
          </a:p>
          <a:p>
            <a:pPr algn="ctr"/>
            <a:r>
              <a:rPr lang="zh-TW" altLang="en-US" sz="2200" dirty="0">
                <a:latin typeface="標楷體" panose="03000509000000000000" pitchFamily="65" charset="-120"/>
                <a:ea typeface="標楷體" panose="03000509000000000000" pitchFamily="65" charset="-120"/>
              </a:rPr>
              <a:t>即為</a:t>
            </a:r>
            <a:r>
              <a:rPr lang="en-US" altLang="zh-TW" sz="2200" dirty="0">
                <a:latin typeface="標楷體" panose="03000509000000000000" pitchFamily="65" charset="-120"/>
                <a:ea typeface="標楷體" panose="03000509000000000000" pitchFamily="65" charset="-120"/>
              </a:rPr>
              <a:t>1→</a:t>
            </a:r>
            <a:r>
              <a:rPr lang="zh-TW" altLang="en-US" sz="2200" dirty="0">
                <a:latin typeface="標楷體" panose="03000509000000000000" pitchFamily="65" charset="-120"/>
                <a:ea typeface="標楷體" panose="03000509000000000000" pitchFamily="65" charset="-120"/>
              </a:rPr>
              <a:t>多，</a:t>
            </a:r>
            <a:endParaRPr lang="en-US" altLang="zh-TW" sz="2200" dirty="0">
              <a:latin typeface="標楷體" panose="03000509000000000000" pitchFamily="65" charset="-120"/>
              <a:ea typeface="標楷體" panose="03000509000000000000" pitchFamily="65" charset="-120"/>
            </a:endParaRPr>
          </a:p>
          <a:p>
            <a:pPr algn="ctr"/>
            <a:r>
              <a:rPr lang="zh-TW" altLang="en-US" sz="2200" dirty="0">
                <a:latin typeface="標楷體" panose="03000509000000000000" pitchFamily="65" charset="-120"/>
                <a:ea typeface="標楷體" panose="03000509000000000000" pitchFamily="65" charset="-120"/>
              </a:rPr>
              <a:t>數學上此對應不是函數關係</a:t>
            </a:r>
            <a:endParaRPr lang="en-US" altLang="zh-TW" sz="2200" dirty="0">
              <a:latin typeface="標楷體" panose="03000509000000000000" pitchFamily="65" charset="-120"/>
              <a:ea typeface="標楷體" panose="03000509000000000000" pitchFamily="65" charset="-120"/>
            </a:endParaRPr>
          </a:p>
          <a:p>
            <a:pPr algn="ctr"/>
            <a:endParaRPr lang="en-US" altLang="zh-TW" sz="2400" dirty="0">
              <a:latin typeface="標楷體" panose="03000509000000000000" pitchFamily="65" charset="-120"/>
              <a:ea typeface="標楷體" panose="03000509000000000000" pitchFamily="65" charset="-120"/>
            </a:endParaRPr>
          </a:p>
          <a:p>
            <a:pPr algn="ctr"/>
            <a:endParaRPr lang="zh-TW" altLang="en-US" sz="2400" dirty="0">
              <a:latin typeface="標楷體" panose="03000509000000000000" pitchFamily="65" charset="-120"/>
              <a:ea typeface="標楷體" panose="03000509000000000000" pitchFamily="65" charset="-120"/>
            </a:endParaRPr>
          </a:p>
        </p:txBody>
      </p:sp>
      <p:sp>
        <p:nvSpPr>
          <p:cNvPr id="8" name="向左箭號 7"/>
          <p:cNvSpPr/>
          <p:nvPr/>
        </p:nvSpPr>
        <p:spPr>
          <a:xfrm>
            <a:off x="7207050" y="196781"/>
            <a:ext cx="1763688" cy="3452502"/>
          </a:xfrm>
          <a:prstGeom prst="leftArrow">
            <a:avLst>
              <a:gd name="adj1" fmla="val 68236"/>
              <a:gd name="adj2" fmla="val 5078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200" dirty="0">
                <a:latin typeface="標楷體" panose="03000509000000000000" pitchFamily="65" charset="-120"/>
                <a:ea typeface="標楷體" panose="03000509000000000000" pitchFamily="65" charset="-120"/>
              </a:rPr>
              <a:t>WHY?</a:t>
            </a:r>
          </a:p>
          <a:p>
            <a:pPr algn="ctr"/>
            <a:endParaRPr lang="en-US" altLang="zh-TW" sz="2200" dirty="0">
              <a:latin typeface="標楷體" panose="03000509000000000000" pitchFamily="65" charset="-120"/>
              <a:ea typeface="標楷體" panose="03000509000000000000" pitchFamily="65" charset="-120"/>
            </a:endParaRPr>
          </a:p>
          <a:p>
            <a:pPr algn="ctr"/>
            <a:r>
              <a:rPr lang="zh-TW" altLang="en-US" sz="2200" dirty="0" smtClean="0">
                <a:latin typeface="標楷體" panose="03000509000000000000" pitchFamily="65" charset="-120"/>
                <a:ea typeface="標楷體" panose="03000509000000000000" pitchFamily="65" charset="-120"/>
              </a:rPr>
              <a:t>不唸會</a:t>
            </a:r>
            <a:r>
              <a:rPr lang="zh-TW" altLang="en-US" sz="2200" dirty="0">
                <a:latin typeface="標楷體" panose="03000509000000000000" pitchFamily="65" charset="-120"/>
                <a:ea typeface="標楷體" panose="03000509000000000000" pitchFamily="65" charset="-120"/>
              </a:rPr>
              <a:t>發生什麼事</a:t>
            </a:r>
            <a:r>
              <a:rPr lang="en-US" altLang="zh-TW" sz="2200" dirty="0">
                <a:latin typeface="標楷體" panose="03000509000000000000" pitchFamily="65" charset="-120"/>
                <a:ea typeface="標楷體" panose="03000509000000000000" pitchFamily="65" charset="-120"/>
              </a:rPr>
              <a:t>?</a:t>
            </a:r>
            <a:endParaRPr lang="zh-TW" altLang="en-US" sz="22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49766794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8">
                                            <p:txEl>
                                              <p:pRg st="0" end="0"/>
                                            </p:txEl>
                                          </p:spTgt>
                                        </p:tgtEl>
                                        <p:attrNameLst>
                                          <p:attrName>style.visibility</p:attrName>
                                        </p:attrNameLst>
                                      </p:cBhvr>
                                      <p:to>
                                        <p:strVal val="visible"/>
                                      </p:to>
                                    </p:set>
                                    <p:animEffect transition="in" filter="fade">
                                      <p:cBhvr>
                                        <p:cTn id="7" dur="2000"/>
                                        <p:tgtEl>
                                          <p:spTgt spid="1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0"/>
                                        </p:tgtEl>
                                        <p:attrNameLst>
                                          <p:attrName>style.visibility</p:attrName>
                                        </p:attrNameLst>
                                      </p:cBhvr>
                                      <p:to>
                                        <p:strVal val="visible"/>
                                      </p:to>
                                    </p:set>
                                    <p:animEffect transition="in" filter="fade">
                                      <p:cBhvr>
                                        <p:cTn id="12" dur="2000"/>
                                        <p:tgtEl>
                                          <p:spTgt spid="120"/>
                                        </p:tgtEl>
                                      </p:cBhvr>
                                    </p:animEffect>
                                  </p:childTnLst>
                                </p:cTn>
                              </p:par>
                              <p:par>
                                <p:cTn id="13" presetID="10" presetClass="entr" presetSubtype="0" fill="hold" nodeType="withEffect">
                                  <p:stCondLst>
                                    <p:cond delay="0"/>
                                  </p:stCondLst>
                                  <p:childTnLst>
                                    <p:set>
                                      <p:cBhvr>
                                        <p:cTn id="14" dur="1" fill="hold">
                                          <p:stCondLst>
                                            <p:cond delay="0"/>
                                          </p:stCondLst>
                                        </p:cTn>
                                        <p:tgtEl>
                                          <p:spTgt spid="121"/>
                                        </p:tgtEl>
                                        <p:attrNameLst>
                                          <p:attrName>style.visibility</p:attrName>
                                        </p:attrNameLst>
                                      </p:cBhvr>
                                      <p:to>
                                        <p:strVal val="visible"/>
                                      </p:to>
                                    </p:set>
                                    <p:animEffect transition="in" filter="fade">
                                      <p:cBhvr>
                                        <p:cTn id="15" dur="2000"/>
                                        <p:tgtEl>
                                          <p:spTgt spid="1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bg/>
                                          </p:spTgt>
                                        </p:tgtEl>
                                        <p:attrNameLst>
                                          <p:attrName>style.visibility</p:attrName>
                                        </p:attrNameLst>
                                      </p:cBhvr>
                                      <p:to>
                                        <p:strVal val="visible"/>
                                      </p:to>
                                    </p:set>
                                    <p:animEffect transition="in" filter="fade">
                                      <p:cBhvr>
                                        <p:cTn id="20" dur="2000"/>
                                        <p:tgtEl>
                                          <p:spTgt spid="7">
                                            <p:bg/>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animEffect transition="in" filter="fade">
                                      <p:cBhvr>
                                        <p:cTn id="23" dur="2000"/>
                                        <p:tgtEl>
                                          <p:spTgt spid="7">
                                            <p:txEl>
                                              <p:pRg st="1" end="1"/>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animEffect transition="in" filter="fade">
                                      <p:cBhvr>
                                        <p:cTn id="26" dur="2000"/>
                                        <p:tgtEl>
                                          <p:spTgt spid="7">
                                            <p:txEl>
                                              <p:pRg st="2" end="2"/>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
                                            <p:txEl>
                                              <p:pRg st="3" end="3"/>
                                            </p:txEl>
                                          </p:spTgt>
                                        </p:tgtEl>
                                        <p:attrNameLst>
                                          <p:attrName>style.visibility</p:attrName>
                                        </p:attrNameLst>
                                      </p:cBhvr>
                                      <p:to>
                                        <p:strVal val="visible"/>
                                      </p:to>
                                    </p:set>
                                    <p:animEffect transition="in" filter="fade">
                                      <p:cBhvr>
                                        <p:cTn id="29" dur="2000"/>
                                        <p:tgtEl>
                                          <p:spTgt spid="7">
                                            <p:txEl>
                                              <p:pRg st="3" end="3"/>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fade">
                                      <p:cBhvr>
                                        <p:cTn id="32" dur="2000"/>
                                        <p:tgtEl>
                                          <p:spTgt spid="7">
                                            <p:txEl>
                                              <p:pRg st="4" end="4"/>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
                                            <p:txEl>
                                              <p:pRg st="5" end="5"/>
                                            </p:txEl>
                                          </p:spTgt>
                                        </p:tgtEl>
                                        <p:attrNameLst>
                                          <p:attrName>style.visibility</p:attrName>
                                        </p:attrNameLst>
                                      </p:cBhvr>
                                      <p:to>
                                        <p:strVal val="visible"/>
                                      </p:to>
                                    </p:set>
                                    <p:animEffect transition="in" filter="fade">
                                      <p:cBhvr>
                                        <p:cTn id="35" dur="20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build="allAtOnce"/>
      <p:bldP spid="7" grpId="0" build="allAtOnce"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892969" y="446484"/>
            <a:ext cx="7358063" cy="1482328"/>
          </a:xfrm>
          <a:prstGeom prst="rect">
            <a:avLst/>
          </a:prstGeom>
          <a:noFill/>
          <a:ln>
            <a:noFill/>
          </a:ln>
        </p:spPr>
        <p:txBody>
          <a:bodyPr lIns="35717" tIns="35717" rIns="35717" bIns="35717" anchor="ctr" anchorCtr="0">
            <a:noAutofit/>
          </a:bodyPr>
          <a:lstStyle/>
          <a:p>
            <a:pPr>
              <a:buSzPct val="25000"/>
            </a:pPr>
            <a:endParaRPr dirty="0">
              <a:latin typeface="標楷體" panose="03000509000000000000" pitchFamily="65" charset="-120"/>
              <a:ea typeface="標楷體" panose="03000509000000000000" pitchFamily="65" charset="-120"/>
            </a:endParaRPr>
          </a:p>
        </p:txBody>
      </p:sp>
      <p:sp>
        <p:nvSpPr>
          <p:cNvPr id="127" name="Shape 127"/>
          <p:cNvSpPr txBox="1">
            <a:spLocks noGrp="1"/>
          </p:cNvSpPr>
          <p:nvPr>
            <p:ph type="body" idx="1"/>
          </p:nvPr>
        </p:nvSpPr>
        <p:spPr>
          <a:xfrm>
            <a:off x="212265" y="1966424"/>
            <a:ext cx="7358063" cy="4107656"/>
          </a:xfrm>
          <a:prstGeom prst="rect">
            <a:avLst/>
          </a:prstGeom>
          <a:noFill/>
          <a:ln>
            <a:noFill/>
          </a:ln>
        </p:spPr>
        <p:txBody>
          <a:bodyPr lIns="35717" tIns="35717" rIns="35717" bIns="35717" anchor="ctr" anchorCtr="0">
            <a:noAutofit/>
          </a:bodyPr>
          <a:lstStyle/>
          <a:p>
            <a:pPr indent="-330387">
              <a:spcBef>
                <a:spcPts val="0"/>
              </a:spcBef>
              <a:buFont typeface="PMingLiu"/>
              <a:buChar char="•"/>
            </a:pPr>
            <a:r>
              <a:rPr lang="en-US" dirty="0">
                <a:latin typeface="標楷體" panose="03000509000000000000" pitchFamily="65" charset="-120"/>
                <a:ea typeface="標楷體" panose="03000509000000000000" pitchFamily="65" charset="-120"/>
                <a:cs typeface="PMingLiu"/>
                <a:sym typeface="PMingLiu"/>
              </a:rPr>
              <a:t>(4)如果有一個客人說「我要8號！」，</a:t>
            </a:r>
            <a:r>
              <a:rPr lang="en-US" dirty="0" err="1">
                <a:latin typeface="標楷體" panose="03000509000000000000" pitchFamily="65" charset="-120"/>
                <a:ea typeface="標楷體" panose="03000509000000000000" pitchFamily="65" charset="-120"/>
                <a:cs typeface="PMingLiu"/>
                <a:sym typeface="PMingLiu"/>
              </a:rPr>
              <a:t>如果你是老闆，你會怎麼回答</a:t>
            </a:r>
            <a:r>
              <a:rPr lang="en-US" dirty="0">
                <a:latin typeface="標楷體" panose="03000509000000000000" pitchFamily="65" charset="-120"/>
                <a:ea typeface="標楷體" panose="03000509000000000000" pitchFamily="65" charset="-120"/>
                <a:cs typeface="PMingLiu"/>
                <a:sym typeface="PMingLiu"/>
              </a:rPr>
              <a:t>？</a:t>
            </a:r>
            <a:r>
              <a:rPr lang="en-US" dirty="0" err="1">
                <a:latin typeface="標楷體" panose="03000509000000000000" pitchFamily="65" charset="-120"/>
                <a:ea typeface="標楷體" panose="03000509000000000000" pitchFamily="65" charset="-120"/>
                <a:cs typeface="PMingLiu"/>
                <a:sym typeface="PMingLiu"/>
              </a:rPr>
              <a:t>為什麼</a:t>
            </a:r>
            <a:r>
              <a:rPr lang="en-US" dirty="0">
                <a:latin typeface="標楷體" panose="03000509000000000000" pitchFamily="65" charset="-120"/>
                <a:ea typeface="標楷體" panose="03000509000000000000" pitchFamily="65" charset="-120"/>
                <a:cs typeface="PMingLiu"/>
                <a:sym typeface="PMingLiu"/>
              </a:rPr>
              <a:t>？</a:t>
            </a:r>
          </a:p>
        </p:txBody>
      </p:sp>
      <p:pic>
        <p:nvPicPr>
          <p:cNvPr id="128" name="Shape 128"/>
          <p:cNvPicPr preferRelativeResize="0"/>
          <p:nvPr/>
        </p:nvPicPr>
        <p:blipFill rotWithShape="1">
          <a:blip r:embed="rId3" cstate="print">
            <a:alphaModFix/>
            <a:lum bright="20000"/>
          </a:blip>
          <a:srcRect l="28640" t="20576" r="23846" b="55649"/>
          <a:stretch/>
        </p:blipFill>
        <p:spPr>
          <a:xfrm>
            <a:off x="251520" y="548680"/>
            <a:ext cx="7133906" cy="2677218"/>
          </a:xfrm>
          <a:prstGeom prst="rect">
            <a:avLst/>
          </a:prstGeom>
          <a:noFill/>
          <a:ln>
            <a:noFill/>
          </a:ln>
        </p:spPr>
      </p:pic>
      <p:pic>
        <p:nvPicPr>
          <p:cNvPr id="129" name="Shape 129"/>
          <p:cNvPicPr preferRelativeResize="0"/>
          <p:nvPr/>
        </p:nvPicPr>
        <p:blipFill rotWithShape="1">
          <a:blip r:embed="rId4" cstate="print">
            <a:alphaModFix/>
            <a:lum bright="10000"/>
          </a:blip>
          <a:srcRect l="32514" t="34144" b="59934"/>
          <a:stretch/>
        </p:blipFill>
        <p:spPr>
          <a:xfrm>
            <a:off x="539552" y="4582119"/>
            <a:ext cx="5498085" cy="857250"/>
          </a:xfrm>
          <a:prstGeom prst="rect">
            <a:avLst/>
          </a:prstGeom>
          <a:noFill/>
          <a:ln>
            <a:noFill/>
          </a:ln>
        </p:spPr>
      </p:pic>
      <p:pic>
        <p:nvPicPr>
          <p:cNvPr id="130" name="Shape 130"/>
          <p:cNvPicPr preferRelativeResize="0"/>
          <p:nvPr/>
        </p:nvPicPr>
        <p:blipFill rotWithShape="1">
          <a:blip r:embed="rId5" cstate="print">
            <a:alphaModFix/>
            <a:lum bright="10000"/>
          </a:blip>
          <a:srcRect l="8322" t="34802" r="11964" b="59934"/>
          <a:stretch/>
        </p:blipFill>
        <p:spPr>
          <a:xfrm>
            <a:off x="539552" y="5589240"/>
            <a:ext cx="6537164" cy="767022"/>
          </a:xfrm>
          <a:prstGeom prst="rect">
            <a:avLst/>
          </a:prstGeom>
          <a:noFill/>
          <a:ln>
            <a:noFill/>
          </a:ln>
        </p:spPr>
      </p:pic>
      <p:sp>
        <p:nvSpPr>
          <p:cNvPr id="7" name="橢圓形圖說文字 6"/>
          <p:cNvSpPr/>
          <p:nvPr/>
        </p:nvSpPr>
        <p:spPr>
          <a:xfrm>
            <a:off x="4139952" y="4365104"/>
            <a:ext cx="5004048" cy="2276872"/>
          </a:xfrm>
          <a:prstGeom prst="wedgeEllipseCallout">
            <a:avLst>
              <a:gd name="adj1" fmla="val -65332"/>
              <a:gd name="adj2" fmla="val 74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200" dirty="0">
                <a:latin typeface="標楷體" panose="03000509000000000000" pitchFamily="65" charset="-120"/>
                <a:ea typeface="標楷體" panose="03000509000000000000" pitchFamily="65" charset="-120"/>
              </a:rPr>
              <a:t>沒這東西</a:t>
            </a:r>
            <a:r>
              <a:rPr lang="en-US" altLang="zh-TW" sz="2200" dirty="0">
                <a:latin typeface="標楷體" panose="03000509000000000000" pitchFamily="65" charset="-120"/>
                <a:ea typeface="標楷體" panose="03000509000000000000" pitchFamily="65" charset="-120"/>
              </a:rPr>
              <a:t>!</a:t>
            </a:r>
          </a:p>
          <a:p>
            <a:pPr algn="ctr"/>
            <a:r>
              <a:rPr lang="zh-TW" altLang="en-US" sz="2200" dirty="0">
                <a:latin typeface="標楷體" panose="03000509000000000000" pitchFamily="65" charset="-120"/>
                <a:ea typeface="標楷體" panose="03000509000000000000" pitchFamily="65" charset="-120"/>
              </a:rPr>
              <a:t>表示對應得不到結果，</a:t>
            </a:r>
            <a:endParaRPr lang="en-US" altLang="zh-TW" sz="2200" dirty="0">
              <a:latin typeface="標楷體" panose="03000509000000000000" pitchFamily="65" charset="-120"/>
              <a:ea typeface="標楷體" panose="03000509000000000000" pitchFamily="65" charset="-120"/>
            </a:endParaRPr>
          </a:p>
          <a:p>
            <a:pPr algn="ctr"/>
            <a:r>
              <a:rPr lang="zh-TW" altLang="en-US" sz="2200" dirty="0">
                <a:latin typeface="標楷體" panose="03000509000000000000" pitchFamily="65" charset="-120"/>
                <a:ea typeface="標楷體" panose="03000509000000000000" pitchFamily="65" charset="-120"/>
              </a:rPr>
              <a:t>即為</a:t>
            </a:r>
            <a:r>
              <a:rPr lang="en-US" altLang="zh-TW" sz="2200" dirty="0">
                <a:latin typeface="標楷體" panose="03000509000000000000" pitchFamily="65" charset="-120"/>
                <a:ea typeface="標楷體" panose="03000509000000000000" pitchFamily="65" charset="-120"/>
              </a:rPr>
              <a:t>1→</a:t>
            </a:r>
            <a:r>
              <a:rPr lang="zh-TW" altLang="en-US" sz="2200" dirty="0">
                <a:latin typeface="標楷體" panose="03000509000000000000" pitchFamily="65" charset="-120"/>
                <a:ea typeface="標楷體" panose="03000509000000000000" pitchFamily="65" charset="-120"/>
              </a:rPr>
              <a:t>無</a:t>
            </a:r>
            <a:endParaRPr lang="en-US" altLang="zh-TW" sz="2200" dirty="0">
              <a:latin typeface="標楷體" panose="03000509000000000000" pitchFamily="65" charset="-120"/>
              <a:ea typeface="標楷體" panose="03000509000000000000" pitchFamily="65" charset="-120"/>
            </a:endParaRPr>
          </a:p>
          <a:p>
            <a:pPr algn="ctr"/>
            <a:r>
              <a:rPr lang="zh-TW" altLang="en-US" sz="2200" dirty="0">
                <a:latin typeface="標楷體" panose="03000509000000000000" pitchFamily="65" charset="-120"/>
                <a:ea typeface="標楷體" panose="03000509000000000000" pitchFamily="65" charset="-120"/>
              </a:rPr>
              <a:t>數學上此對應不是函數關係</a:t>
            </a:r>
            <a:endParaRPr lang="en-US" altLang="zh-TW" sz="2200" dirty="0">
              <a:latin typeface="標楷體" panose="03000509000000000000" pitchFamily="65" charset="-120"/>
              <a:ea typeface="標楷體" panose="03000509000000000000" pitchFamily="65" charset="-120"/>
            </a:endParaRPr>
          </a:p>
          <a:p>
            <a:pPr algn="ctr"/>
            <a:endParaRPr lang="zh-TW" altLang="en-US" sz="2400" dirty="0">
              <a:latin typeface="標楷體" panose="03000509000000000000" pitchFamily="65" charset="-120"/>
              <a:ea typeface="標楷體" panose="03000509000000000000" pitchFamily="65" charset="-120"/>
            </a:endParaRPr>
          </a:p>
        </p:txBody>
      </p:sp>
      <p:sp>
        <p:nvSpPr>
          <p:cNvPr id="8" name="向左箭號 7"/>
          <p:cNvSpPr/>
          <p:nvPr/>
        </p:nvSpPr>
        <p:spPr>
          <a:xfrm>
            <a:off x="7207050" y="196781"/>
            <a:ext cx="1763688" cy="3452502"/>
          </a:xfrm>
          <a:prstGeom prst="leftArrow">
            <a:avLst>
              <a:gd name="adj1" fmla="val 68236"/>
              <a:gd name="adj2" fmla="val 5078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dirty="0">
                <a:latin typeface="標楷體" panose="03000509000000000000" pitchFamily="65" charset="-120"/>
                <a:ea typeface="標楷體" panose="03000509000000000000" pitchFamily="65" charset="-120"/>
              </a:rPr>
              <a:t>編號</a:t>
            </a:r>
            <a:r>
              <a:rPr lang="zh-TW" altLang="en-US" sz="2000" dirty="0" smtClean="0">
                <a:latin typeface="標楷體" panose="03000509000000000000" pitchFamily="65" charset="-120"/>
                <a:ea typeface="標楷體" panose="03000509000000000000" pitchFamily="65" charset="-120"/>
              </a:rPr>
              <a:t>照著唸就</a:t>
            </a:r>
            <a:r>
              <a:rPr lang="zh-TW" altLang="en-US" sz="2000" dirty="0">
                <a:latin typeface="標楷體" panose="03000509000000000000" pitchFamily="65" charset="-120"/>
                <a:ea typeface="標楷體" panose="03000509000000000000" pitchFamily="65" charset="-120"/>
              </a:rPr>
              <a:t>沒事了嗎</a:t>
            </a:r>
            <a:r>
              <a:rPr lang="en-US" altLang="zh-TW" sz="2000" dirty="0">
                <a:latin typeface="標楷體" panose="03000509000000000000" pitchFamily="65" charset="-120"/>
                <a:ea typeface="標楷體" panose="03000509000000000000" pitchFamily="65" charset="-120"/>
              </a:rPr>
              <a:t>?</a:t>
            </a:r>
            <a:endParaRPr lang="zh-TW" altLang="en-US" sz="20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9822156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7">
                                            <p:txEl>
                                              <p:pRg st="0" end="0"/>
                                            </p:txEl>
                                          </p:spTgt>
                                        </p:tgtEl>
                                        <p:attrNameLst>
                                          <p:attrName>style.visibility</p:attrName>
                                        </p:attrNameLst>
                                      </p:cBhvr>
                                      <p:to>
                                        <p:strVal val="visible"/>
                                      </p:to>
                                    </p:set>
                                    <p:animEffect transition="in" filter="fade">
                                      <p:cBhvr>
                                        <p:cTn id="7" dur="2000"/>
                                        <p:tgtEl>
                                          <p:spTgt spid="1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9"/>
                                        </p:tgtEl>
                                        <p:attrNameLst>
                                          <p:attrName>style.visibility</p:attrName>
                                        </p:attrNameLst>
                                      </p:cBhvr>
                                      <p:to>
                                        <p:strVal val="visible"/>
                                      </p:to>
                                    </p:set>
                                    <p:animEffect transition="in" filter="fade">
                                      <p:cBhvr>
                                        <p:cTn id="12" dur="2000"/>
                                        <p:tgtEl>
                                          <p:spTgt spid="1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0"/>
                                        </p:tgtEl>
                                        <p:attrNameLst>
                                          <p:attrName>style.visibility</p:attrName>
                                        </p:attrNameLst>
                                      </p:cBhvr>
                                      <p:to>
                                        <p:strVal val="visible"/>
                                      </p:to>
                                    </p:set>
                                    <p:animEffect transition="in" filter="fade">
                                      <p:cBhvr>
                                        <p:cTn id="17" dur="2000"/>
                                        <p:tgtEl>
                                          <p:spTgt spid="1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bg/>
                                          </p:spTgt>
                                        </p:tgtEl>
                                        <p:attrNameLst>
                                          <p:attrName>style.visibility</p:attrName>
                                        </p:attrNameLst>
                                      </p:cBhvr>
                                      <p:to>
                                        <p:strVal val="visible"/>
                                      </p:to>
                                    </p:set>
                                    <p:animEffect transition="in" filter="fade">
                                      <p:cBhvr>
                                        <p:cTn id="22" dur="2000"/>
                                        <p:tgtEl>
                                          <p:spTgt spid="7">
                                            <p:bg/>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fade">
                                      <p:cBhvr>
                                        <p:cTn id="25" dur="2000"/>
                                        <p:tgtEl>
                                          <p:spTgt spid="7">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
                                            <p:txEl>
                                              <p:pRg st="1" end="1"/>
                                            </p:txEl>
                                          </p:spTgt>
                                        </p:tgtEl>
                                        <p:attrNameLst>
                                          <p:attrName>style.visibility</p:attrName>
                                        </p:attrNameLst>
                                      </p:cBhvr>
                                      <p:to>
                                        <p:strVal val="visible"/>
                                      </p:to>
                                    </p:set>
                                    <p:animEffect transition="in" filter="fade">
                                      <p:cBhvr>
                                        <p:cTn id="28" dur="2000"/>
                                        <p:tgtEl>
                                          <p:spTgt spid="7">
                                            <p:txEl>
                                              <p:pRg st="1" end="1"/>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Effect transition="in" filter="fade">
                                      <p:cBhvr>
                                        <p:cTn id="31" dur="2000"/>
                                        <p:tgtEl>
                                          <p:spTgt spid="7">
                                            <p:txEl>
                                              <p:pRg st="2" end="2"/>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7">
                                            <p:txEl>
                                              <p:pRg st="3" end="3"/>
                                            </p:txEl>
                                          </p:spTgt>
                                        </p:tgtEl>
                                        <p:attrNameLst>
                                          <p:attrName>style.visibility</p:attrName>
                                        </p:attrNameLst>
                                      </p:cBhvr>
                                      <p:to>
                                        <p:strVal val="visible"/>
                                      </p:to>
                                    </p:set>
                                    <p:animEffect transition="in" filter="fade">
                                      <p:cBhvr>
                                        <p:cTn id="34" dur="2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 grpId="0" build="p"/>
      <p:bldP spid="7" grpId="0" build="allAtOnce"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a:xfrm>
            <a:off x="1874635" y="188912"/>
            <a:ext cx="5103813" cy="720725"/>
          </a:xfrm>
          <a:prstGeom prst="rect">
            <a:avLst/>
          </a:prstGeom>
        </p:spPr>
        <p:txBody>
          <a:bodyPr/>
          <a:lstStyle/>
          <a:p>
            <a:pPr algn="ctr"/>
            <a:r>
              <a:rPr lang="zh-TW" altLang="en-US" sz="3200" b="1" dirty="0">
                <a:solidFill>
                  <a:srgbClr val="0000FF"/>
                </a:solidFill>
                <a:effectLst>
                  <a:outerShdw blurRad="38100" dist="38100" dir="2700000" algn="tl">
                    <a:srgbClr val="C0C0C0"/>
                  </a:outerShdw>
                </a:effectLst>
                <a:latin typeface="標楷體" pitchFamily="65" charset="-120"/>
                <a:ea typeface="標楷體" pitchFamily="65" charset="-120"/>
                <a:cs typeface="Times New Roman" pitchFamily="18" charset="0"/>
              </a:rPr>
              <a:t>社會及世界正在急遽改變中</a:t>
            </a:r>
          </a:p>
        </p:txBody>
      </p:sp>
      <p:sp>
        <p:nvSpPr>
          <p:cNvPr id="5" name="矩形 4"/>
          <p:cNvSpPr/>
          <p:nvPr/>
        </p:nvSpPr>
        <p:spPr>
          <a:xfrm rot="807284">
            <a:off x="3146425" y="5200650"/>
            <a:ext cx="3067050" cy="1008063"/>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zh-TW" altLang="en-US" sz="2400" dirty="0">
                <a:solidFill>
                  <a:schemeClr val="tx1"/>
                </a:solidFill>
                <a:latin typeface="Times New Roman" pitchFamily="18" charset="0"/>
                <a:ea typeface="標楷體" pitchFamily="65" charset="-120"/>
                <a:cs typeface="Times New Roman" pitchFamily="18" charset="0"/>
              </a:rPr>
              <a:t>未來的工作，有</a:t>
            </a:r>
            <a:r>
              <a:rPr lang="en-US" altLang="zh-TW" sz="3200" b="1" dirty="0">
                <a:solidFill>
                  <a:schemeClr val="tx1"/>
                </a:solidFill>
                <a:latin typeface="Times New Roman" pitchFamily="18" charset="0"/>
                <a:ea typeface="標楷體" pitchFamily="65" charset="-120"/>
                <a:cs typeface="Times New Roman" pitchFamily="18" charset="0"/>
              </a:rPr>
              <a:t>6</a:t>
            </a:r>
            <a:r>
              <a:rPr lang="zh-TW" altLang="en-US" sz="3200" b="1" dirty="0">
                <a:solidFill>
                  <a:schemeClr val="tx1"/>
                </a:solidFill>
                <a:latin typeface="Times New Roman" pitchFamily="18" charset="0"/>
                <a:ea typeface="標楷體" pitchFamily="65" charset="-120"/>
                <a:cs typeface="Times New Roman" pitchFamily="18" charset="0"/>
              </a:rPr>
              <a:t>成</a:t>
            </a:r>
            <a:r>
              <a:rPr lang="zh-TW" altLang="en-US" sz="2400" dirty="0">
                <a:solidFill>
                  <a:schemeClr val="tx1"/>
                </a:solidFill>
                <a:latin typeface="Times New Roman" pitchFamily="18" charset="0"/>
                <a:ea typeface="標楷體" pitchFamily="65" charset="-120"/>
                <a:cs typeface="Times New Roman" pitchFamily="18" charset="0"/>
              </a:rPr>
              <a:t>還未被發明</a:t>
            </a:r>
          </a:p>
        </p:txBody>
      </p:sp>
      <p:sp>
        <p:nvSpPr>
          <p:cNvPr id="6" name="矩形 5"/>
          <p:cNvSpPr/>
          <p:nvPr/>
        </p:nvSpPr>
        <p:spPr>
          <a:xfrm rot="20961073">
            <a:off x="279400" y="3621088"/>
            <a:ext cx="2986088" cy="136525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altLang="zh-TW" sz="2000" dirty="0">
                <a:solidFill>
                  <a:srgbClr val="C00000"/>
                </a:solidFill>
                <a:latin typeface="Times New Roman" pitchFamily="18" charset="0"/>
                <a:ea typeface="標楷體" pitchFamily="65" charset="-120"/>
                <a:cs typeface="Times New Roman" pitchFamily="18" charset="0"/>
              </a:rPr>
              <a:t>PISA</a:t>
            </a:r>
            <a:r>
              <a:rPr lang="zh-TW" altLang="en-US" sz="2000" dirty="0">
                <a:solidFill>
                  <a:srgbClr val="C00000"/>
                </a:solidFill>
                <a:latin typeface="Times New Roman" pitchFamily="18" charset="0"/>
                <a:ea typeface="標楷體" pitchFamily="65" charset="-120"/>
                <a:cs typeface="Times New Roman" pitchFamily="18" charset="0"/>
              </a:rPr>
              <a:t>、</a:t>
            </a:r>
            <a:r>
              <a:rPr lang="en-US" altLang="zh-TW" sz="2000" dirty="0">
                <a:solidFill>
                  <a:srgbClr val="C00000"/>
                </a:solidFill>
                <a:latin typeface="Times New Roman" pitchFamily="18" charset="0"/>
                <a:ea typeface="標楷體" pitchFamily="65" charset="-120"/>
                <a:cs typeface="Times New Roman" pitchFamily="18" charset="0"/>
              </a:rPr>
              <a:t>TIMSS</a:t>
            </a:r>
            <a:r>
              <a:rPr lang="zh-TW" altLang="en-US" sz="2000" dirty="0">
                <a:solidFill>
                  <a:srgbClr val="C00000"/>
                </a:solidFill>
                <a:latin typeface="Times New Roman" pitchFamily="18" charset="0"/>
                <a:ea typeface="標楷體" pitchFamily="65" charset="-120"/>
                <a:cs typeface="Times New Roman" pitchFamily="18" charset="0"/>
              </a:rPr>
              <a:t>的數學及科學排名不錯，但</a:t>
            </a:r>
            <a:r>
              <a:rPr lang="zh-TW" altLang="en-US" sz="2800" b="1" dirty="0">
                <a:solidFill>
                  <a:srgbClr val="C00000"/>
                </a:solidFill>
                <a:latin typeface="Times New Roman" pitchFamily="18" charset="0"/>
                <a:ea typeface="標楷體" pitchFamily="65" charset="-120"/>
                <a:cs typeface="Times New Roman" pitchFamily="18" charset="0"/>
              </a:rPr>
              <a:t>學習興趣和自信</a:t>
            </a:r>
            <a:r>
              <a:rPr lang="zh-TW" altLang="en-US" sz="2000" dirty="0">
                <a:solidFill>
                  <a:srgbClr val="C00000"/>
                </a:solidFill>
                <a:latin typeface="Times New Roman" pitchFamily="18" charset="0"/>
                <a:ea typeface="標楷體" pitchFamily="65" charset="-120"/>
                <a:cs typeface="Times New Roman" pitchFamily="18" charset="0"/>
              </a:rPr>
              <a:t>卻低落</a:t>
            </a:r>
          </a:p>
        </p:txBody>
      </p:sp>
      <p:sp>
        <p:nvSpPr>
          <p:cNvPr id="7" name="矩形 6"/>
          <p:cNvSpPr>
            <a:spLocks noChangeArrowheads="1"/>
          </p:cNvSpPr>
          <p:nvPr/>
        </p:nvSpPr>
        <p:spPr bwMode="auto">
          <a:xfrm rot="21014687">
            <a:off x="287338" y="5180013"/>
            <a:ext cx="3052762" cy="1120775"/>
          </a:xfrm>
          <a:prstGeom prst="rect">
            <a:avLst/>
          </a:prstGeom>
          <a:solidFill>
            <a:schemeClr val="bg1"/>
          </a:solidFill>
          <a:ln w="25400" algn="ctr">
            <a:solidFill>
              <a:schemeClr val="bg1"/>
            </a:solidFill>
            <a:miter lim="800000"/>
            <a:headEnd/>
            <a:tailEnd/>
          </a:ln>
          <a:effectLst>
            <a:outerShdw dist="38100" dir="2700000" algn="tl" rotWithShape="0">
              <a:srgbClr val="000000">
                <a:alpha val="39999"/>
              </a:srgbClr>
            </a:outerShdw>
          </a:effectLst>
        </p:spPr>
        <p:txBody>
          <a:bodyPr anchor="ctr"/>
          <a:lstStyle/>
          <a:p>
            <a:pPr algn="ctr">
              <a:defRPr/>
            </a:pPr>
            <a:r>
              <a:rPr lang="zh-TW" altLang="en-US" sz="2800" b="1" dirty="0">
                <a:solidFill>
                  <a:srgbClr val="800080"/>
                </a:solidFill>
                <a:latin typeface="Times New Roman" pitchFamily="18" charset="0"/>
                <a:ea typeface="標楷體" pitchFamily="65" charset="-120"/>
                <a:cs typeface="Times New Roman" pitchFamily="18" charset="0"/>
              </a:rPr>
              <a:t>免試入學</a:t>
            </a:r>
            <a:r>
              <a:rPr lang="zh-TW" altLang="en-US" sz="2000" dirty="0">
                <a:solidFill>
                  <a:srgbClr val="800080"/>
                </a:solidFill>
                <a:latin typeface="Times New Roman" pitchFamily="18" charset="0"/>
                <a:ea typeface="標楷體" pitchFamily="65" charset="-120"/>
                <a:cs typeface="Times New Roman" pitchFamily="18" charset="0"/>
              </a:rPr>
              <a:t>或大學申請入學逐漸成為重要趨勢</a:t>
            </a:r>
          </a:p>
        </p:txBody>
      </p:sp>
      <p:sp>
        <p:nvSpPr>
          <p:cNvPr id="8" name="矩形 7"/>
          <p:cNvSpPr/>
          <p:nvPr/>
        </p:nvSpPr>
        <p:spPr>
          <a:xfrm>
            <a:off x="6011863" y="3716338"/>
            <a:ext cx="2016125" cy="649287"/>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altLang="zh-TW" sz="2800" dirty="0">
                <a:solidFill>
                  <a:srgbClr val="C00000"/>
                </a:solidFill>
                <a:latin typeface="Times New Roman" pitchFamily="18" charset="0"/>
                <a:ea typeface="標楷體" pitchFamily="65" charset="-120"/>
                <a:cs typeface="Times New Roman" pitchFamily="18" charset="0"/>
              </a:rPr>
              <a:t>Web2.0</a:t>
            </a:r>
            <a:r>
              <a:rPr lang="zh-TW" altLang="en-US" sz="2000" dirty="0">
                <a:solidFill>
                  <a:srgbClr val="C00000"/>
                </a:solidFill>
                <a:latin typeface="Times New Roman" pitchFamily="18" charset="0"/>
                <a:ea typeface="標楷體" pitchFamily="65" charset="-120"/>
                <a:cs typeface="Times New Roman" pitchFamily="18" charset="0"/>
              </a:rPr>
              <a:t>時代</a:t>
            </a:r>
          </a:p>
        </p:txBody>
      </p:sp>
      <p:sp>
        <p:nvSpPr>
          <p:cNvPr id="9" name="矩形 8"/>
          <p:cNvSpPr/>
          <p:nvPr/>
        </p:nvSpPr>
        <p:spPr>
          <a:xfrm rot="1087346">
            <a:off x="689941" y="912789"/>
            <a:ext cx="2452687" cy="100806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zh-TW" altLang="en-US" sz="2000" dirty="0">
                <a:solidFill>
                  <a:srgbClr val="0000FF"/>
                </a:solidFill>
                <a:latin typeface="Times New Roman" pitchFamily="18" charset="0"/>
                <a:ea typeface="標楷體" pitchFamily="65" charset="-120"/>
                <a:cs typeface="Times New Roman" pitchFamily="18" charset="0"/>
              </a:rPr>
              <a:t>教育的</a:t>
            </a:r>
            <a:r>
              <a:rPr lang="zh-TW" altLang="en-US" sz="2400" b="1" dirty="0">
                <a:solidFill>
                  <a:srgbClr val="0000FF"/>
                </a:solidFill>
                <a:latin typeface="Times New Roman" pitchFamily="18" charset="0"/>
                <a:ea typeface="標楷體" pitchFamily="65" charset="-120"/>
                <a:cs typeface="Times New Roman" pitchFamily="18" charset="0"/>
              </a:rPr>
              <a:t>全球化</a:t>
            </a:r>
            <a:r>
              <a:rPr lang="zh-TW" altLang="en-US" sz="2000" dirty="0">
                <a:solidFill>
                  <a:srgbClr val="0000FF"/>
                </a:solidFill>
                <a:latin typeface="Times New Roman" pitchFamily="18" charset="0"/>
                <a:ea typeface="標楷體" pitchFamily="65" charset="-120"/>
                <a:cs typeface="Times New Roman" pitchFamily="18" charset="0"/>
              </a:rPr>
              <a:t>、</a:t>
            </a:r>
            <a:r>
              <a:rPr lang="zh-TW" altLang="en-US" sz="2800" b="1" dirty="0">
                <a:solidFill>
                  <a:srgbClr val="0000FF"/>
                </a:solidFill>
                <a:latin typeface="Times New Roman" pitchFamily="18" charset="0"/>
                <a:ea typeface="標楷體" pitchFamily="65" charset="-120"/>
                <a:cs typeface="Times New Roman" pitchFamily="18" charset="0"/>
              </a:rPr>
              <a:t>本土化</a:t>
            </a:r>
            <a:r>
              <a:rPr lang="zh-TW" altLang="en-US" sz="2000" dirty="0">
                <a:solidFill>
                  <a:srgbClr val="0000FF"/>
                </a:solidFill>
                <a:latin typeface="Times New Roman" pitchFamily="18" charset="0"/>
                <a:ea typeface="標楷體" pitchFamily="65" charset="-120"/>
                <a:cs typeface="Times New Roman" pitchFamily="18" charset="0"/>
              </a:rPr>
              <a:t>與</a:t>
            </a:r>
            <a:r>
              <a:rPr lang="zh-TW" altLang="en-US" sz="2400" b="1" dirty="0">
                <a:solidFill>
                  <a:srgbClr val="0000FF"/>
                </a:solidFill>
                <a:latin typeface="Times New Roman" pitchFamily="18" charset="0"/>
                <a:ea typeface="標楷體" pitchFamily="65" charset="-120"/>
                <a:cs typeface="Times New Roman" pitchFamily="18" charset="0"/>
              </a:rPr>
              <a:t>個別化</a:t>
            </a:r>
          </a:p>
        </p:txBody>
      </p:sp>
      <p:sp>
        <p:nvSpPr>
          <p:cNvPr id="10" name="矩形 9"/>
          <p:cNvSpPr/>
          <p:nvPr/>
        </p:nvSpPr>
        <p:spPr>
          <a:xfrm rot="368643">
            <a:off x="442913" y="2392363"/>
            <a:ext cx="2203450" cy="99377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zh-TW" altLang="en-US" sz="2400" dirty="0">
                <a:solidFill>
                  <a:srgbClr val="0000FF"/>
                </a:solidFill>
                <a:latin typeface="Times New Roman" pitchFamily="18" charset="0"/>
                <a:ea typeface="標楷體" pitchFamily="65" charset="-120"/>
                <a:cs typeface="Times New Roman" pitchFamily="18" charset="0"/>
              </a:rPr>
              <a:t>從</a:t>
            </a:r>
            <a:r>
              <a:rPr lang="zh-TW" altLang="en-US" sz="2400" b="1" dirty="0">
                <a:solidFill>
                  <a:srgbClr val="0000FF"/>
                </a:solidFill>
                <a:latin typeface="Times New Roman" pitchFamily="18" charset="0"/>
                <a:ea typeface="標楷體" pitchFamily="65" charset="-120"/>
                <a:cs typeface="Times New Roman" pitchFamily="18" charset="0"/>
              </a:rPr>
              <a:t>學習逃走</a:t>
            </a:r>
            <a:r>
              <a:rPr lang="zh-TW" altLang="en-US" sz="2400" dirty="0">
                <a:solidFill>
                  <a:srgbClr val="0000FF"/>
                </a:solidFill>
                <a:latin typeface="Times New Roman" pitchFamily="18" charset="0"/>
                <a:ea typeface="標楷體" pitchFamily="65" charset="-120"/>
                <a:cs typeface="Times New Roman" pitchFamily="18" charset="0"/>
              </a:rPr>
              <a:t>的孩子</a:t>
            </a:r>
          </a:p>
        </p:txBody>
      </p:sp>
      <p:sp>
        <p:nvSpPr>
          <p:cNvPr id="11" name="矩形 10"/>
          <p:cNvSpPr/>
          <p:nvPr/>
        </p:nvSpPr>
        <p:spPr>
          <a:xfrm rot="666893">
            <a:off x="3236913" y="3375025"/>
            <a:ext cx="2487612" cy="579438"/>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zh-TW" altLang="en-US" sz="2000" dirty="0">
                <a:solidFill>
                  <a:srgbClr val="C00000"/>
                </a:solidFill>
                <a:latin typeface="Times New Roman" pitchFamily="18" charset="0"/>
                <a:ea typeface="標楷體" pitchFamily="65" charset="-120"/>
                <a:cs typeface="Times New Roman" pitchFamily="18" charset="0"/>
              </a:rPr>
              <a:t>失去</a:t>
            </a:r>
            <a:r>
              <a:rPr lang="zh-TW" altLang="en-US" sz="2800" b="1" dirty="0">
                <a:solidFill>
                  <a:srgbClr val="C00000"/>
                </a:solidFill>
                <a:latin typeface="Times New Roman" pitchFamily="18" charset="0"/>
                <a:ea typeface="標楷體" pitchFamily="65" charset="-120"/>
                <a:cs typeface="Times New Roman" pitchFamily="18" charset="0"/>
              </a:rPr>
              <a:t>山林</a:t>
            </a:r>
            <a:r>
              <a:rPr lang="zh-TW" altLang="en-US" sz="2000" dirty="0">
                <a:solidFill>
                  <a:srgbClr val="C00000"/>
                </a:solidFill>
                <a:latin typeface="Times New Roman" pitchFamily="18" charset="0"/>
                <a:ea typeface="標楷體" pitchFamily="65" charset="-120"/>
                <a:cs typeface="Times New Roman" pitchFamily="18" charset="0"/>
              </a:rPr>
              <a:t>的孩子</a:t>
            </a:r>
          </a:p>
        </p:txBody>
      </p:sp>
      <p:sp>
        <p:nvSpPr>
          <p:cNvPr id="12" name="矩形 11"/>
          <p:cNvSpPr>
            <a:spLocks noChangeArrowheads="1"/>
          </p:cNvSpPr>
          <p:nvPr/>
        </p:nvSpPr>
        <p:spPr bwMode="auto">
          <a:xfrm rot="21254895">
            <a:off x="4921250" y="2492375"/>
            <a:ext cx="3195638" cy="930275"/>
          </a:xfrm>
          <a:prstGeom prst="rect">
            <a:avLst/>
          </a:prstGeom>
          <a:solidFill>
            <a:schemeClr val="bg1"/>
          </a:solidFill>
          <a:ln w="25400" algn="ctr">
            <a:solidFill>
              <a:schemeClr val="bg1"/>
            </a:solidFill>
            <a:miter lim="800000"/>
            <a:headEnd/>
            <a:tailEnd/>
          </a:ln>
          <a:effectLst>
            <a:outerShdw dist="38100" dir="2700000" algn="tl" rotWithShape="0">
              <a:srgbClr val="000000">
                <a:alpha val="39999"/>
              </a:srgbClr>
            </a:outerShdw>
          </a:effectLst>
        </p:spPr>
        <p:txBody>
          <a:bodyPr anchor="ctr"/>
          <a:lstStyle/>
          <a:p>
            <a:pPr algn="ctr">
              <a:defRPr/>
            </a:pPr>
            <a:r>
              <a:rPr lang="zh-TW" altLang="zh-TW" sz="2800" b="1" dirty="0">
                <a:latin typeface="Times New Roman" pitchFamily="18" charset="0"/>
                <a:ea typeface="標楷體" pitchFamily="65" charset="-120"/>
                <a:cs typeface="Times New Roman" pitchFamily="18" charset="0"/>
              </a:rPr>
              <a:t>新住民</a:t>
            </a:r>
            <a:r>
              <a:rPr lang="zh-TW" altLang="zh-TW" sz="2200" dirty="0">
                <a:latin typeface="Times New Roman" pitchFamily="18" charset="0"/>
                <a:ea typeface="標楷體" pitchFamily="65" charset="-120"/>
                <a:cs typeface="Times New Roman" pitchFamily="18" charset="0"/>
              </a:rPr>
              <a:t>學生目前佔</a:t>
            </a:r>
            <a:endParaRPr lang="en-US" altLang="zh-TW" sz="2200" dirty="0">
              <a:latin typeface="Times New Roman" pitchFamily="18" charset="0"/>
              <a:ea typeface="標楷體" pitchFamily="65" charset="-120"/>
              <a:cs typeface="Times New Roman" pitchFamily="18" charset="0"/>
            </a:endParaRPr>
          </a:p>
          <a:p>
            <a:pPr algn="ctr">
              <a:defRPr/>
            </a:pPr>
            <a:r>
              <a:rPr lang="zh-TW" altLang="zh-TW" sz="2200" dirty="0">
                <a:latin typeface="Times New Roman" pitchFamily="18" charset="0"/>
                <a:ea typeface="標楷體" pitchFamily="65" charset="-120"/>
                <a:cs typeface="Times New Roman" pitchFamily="18" charset="0"/>
              </a:rPr>
              <a:t>國中小就學人數約</a:t>
            </a:r>
            <a:r>
              <a:rPr lang="en-US" altLang="zh-TW" sz="2200" dirty="0">
                <a:latin typeface="Times New Roman" pitchFamily="18" charset="0"/>
                <a:ea typeface="標楷體" pitchFamily="65" charset="-120"/>
                <a:cs typeface="Times New Roman" pitchFamily="18" charset="0"/>
              </a:rPr>
              <a:t>10.3%</a:t>
            </a:r>
            <a:endParaRPr lang="zh-TW" altLang="en-US" sz="2200" dirty="0">
              <a:latin typeface="Times New Roman" pitchFamily="18" charset="0"/>
              <a:ea typeface="標楷體" pitchFamily="65" charset="-120"/>
              <a:cs typeface="Times New Roman" pitchFamily="18" charset="0"/>
            </a:endParaRPr>
          </a:p>
        </p:txBody>
      </p:sp>
      <p:sp>
        <p:nvSpPr>
          <p:cNvPr id="13" name="矩形 15"/>
          <p:cNvSpPr>
            <a:spLocks noChangeArrowheads="1"/>
          </p:cNvSpPr>
          <p:nvPr/>
        </p:nvSpPr>
        <p:spPr bwMode="auto">
          <a:xfrm rot="298058">
            <a:off x="3103563" y="4203700"/>
            <a:ext cx="3078162" cy="852488"/>
          </a:xfrm>
          <a:prstGeom prst="rect">
            <a:avLst/>
          </a:prstGeom>
          <a:solidFill>
            <a:schemeClr val="bg1"/>
          </a:solidFill>
          <a:ln w="25400" algn="ctr">
            <a:solidFill>
              <a:schemeClr val="bg1"/>
            </a:solidFill>
            <a:miter lim="800000"/>
            <a:headEnd/>
            <a:tailEnd/>
          </a:ln>
          <a:effectLst>
            <a:outerShdw dist="38100" dir="2700000" algn="tl" rotWithShape="0">
              <a:srgbClr val="000000">
                <a:alpha val="39999"/>
              </a:srgbClr>
            </a:outerShdw>
          </a:effectLst>
        </p:spPr>
        <p:txBody>
          <a:bodyPr anchor="ctr"/>
          <a:lstStyle/>
          <a:p>
            <a:pPr algn="ctr">
              <a:defRPr/>
            </a:pPr>
            <a:r>
              <a:rPr lang="zh-TW" altLang="en-US" sz="3200" dirty="0">
                <a:solidFill>
                  <a:srgbClr val="CC6600"/>
                </a:solidFill>
                <a:latin typeface="Times New Roman" pitchFamily="18" charset="0"/>
                <a:ea typeface="標楷體" pitchFamily="65" charset="-120"/>
                <a:cs typeface="Times New Roman" pitchFamily="18" charset="0"/>
              </a:rPr>
              <a:t>學習共同體</a:t>
            </a:r>
            <a:r>
              <a:rPr lang="zh-TW" altLang="en-US" sz="2000" dirty="0">
                <a:solidFill>
                  <a:srgbClr val="CC6600"/>
                </a:solidFill>
                <a:latin typeface="Times New Roman" pitchFamily="18" charset="0"/>
                <a:ea typeface="標楷體" pitchFamily="65" charset="-120"/>
                <a:cs typeface="Times New Roman" pitchFamily="18" charset="0"/>
              </a:rPr>
              <a:t>的革命</a:t>
            </a:r>
          </a:p>
        </p:txBody>
      </p:sp>
      <p:sp>
        <p:nvSpPr>
          <p:cNvPr id="14" name="矩形 15"/>
          <p:cNvSpPr/>
          <p:nvPr/>
        </p:nvSpPr>
        <p:spPr>
          <a:xfrm rot="21287229">
            <a:off x="2967831" y="1870518"/>
            <a:ext cx="3025775" cy="90805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defRPr/>
            </a:pPr>
            <a:r>
              <a:rPr lang="zh-TW" altLang="en-US" sz="2400" dirty="0">
                <a:solidFill>
                  <a:srgbClr val="CC6600"/>
                </a:solidFill>
                <a:latin typeface="Times New Roman" pitchFamily="18" charset="0"/>
                <a:ea typeface="標楷體" pitchFamily="65" charset="-120"/>
                <a:cs typeface="Times New Roman" pitchFamily="18" charset="0"/>
              </a:rPr>
              <a:t>真正的教育是所有人</a:t>
            </a:r>
            <a:r>
              <a:rPr lang="zh-TW" altLang="en-US" sz="2800" b="1" dirty="0">
                <a:solidFill>
                  <a:srgbClr val="CC6600"/>
                </a:solidFill>
                <a:latin typeface="Times New Roman" pitchFamily="18" charset="0"/>
                <a:ea typeface="標楷體" pitchFamily="65" charset="-120"/>
                <a:cs typeface="Times New Roman" pitchFamily="18" charset="0"/>
              </a:rPr>
              <a:t>一起學習</a:t>
            </a:r>
          </a:p>
        </p:txBody>
      </p:sp>
      <p:sp>
        <p:nvSpPr>
          <p:cNvPr id="15" name="矩形 10"/>
          <p:cNvSpPr/>
          <p:nvPr/>
        </p:nvSpPr>
        <p:spPr>
          <a:xfrm>
            <a:off x="5624342" y="965176"/>
            <a:ext cx="3136900" cy="903287"/>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en-US" altLang="zh-TW" sz="2400" dirty="0">
                <a:solidFill>
                  <a:srgbClr val="800080"/>
                </a:solidFill>
                <a:latin typeface="Times New Roman" pitchFamily="18" charset="0"/>
                <a:ea typeface="標楷體" pitchFamily="65" charset="-120"/>
                <a:cs typeface="Times New Roman" pitchFamily="18" charset="0"/>
              </a:rPr>
              <a:t>2008</a:t>
            </a:r>
            <a:r>
              <a:rPr lang="zh-TW" altLang="en-US" sz="2400" dirty="0">
                <a:solidFill>
                  <a:srgbClr val="800080"/>
                </a:solidFill>
                <a:latin typeface="Times New Roman" pitchFamily="18" charset="0"/>
                <a:ea typeface="標楷體" pitchFamily="65" charset="-120"/>
                <a:cs typeface="Times New Roman" pitchFamily="18" charset="0"/>
              </a:rPr>
              <a:t>年，台灣</a:t>
            </a:r>
            <a:r>
              <a:rPr lang="zh-TW" altLang="en-US" sz="2800" b="1" dirty="0">
                <a:solidFill>
                  <a:srgbClr val="800080"/>
                </a:solidFill>
                <a:latin typeface="Times New Roman" pitchFamily="18" charset="0"/>
                <a:ea typeface="標楷體" pitchFamily="65" charset="-120"/>
                <a:cs typeface="Times New Roman" pitchFamily="18" charset="0"/>
              </a:rPr>
              <a:t>生育率</a:t>
            </a:r>
            <a:r>
              <a:rPr lang="en-US" altLang="zh-TW" sz="2800" b="1" dirty="0">
                <a:solidFill>
                  <a:srgbClr val="800080"/>
                </a:solidFill>
                <a:latin typeface="Times New Roman" pitchFamily="18" charset="0"/>
                <a:ea typeface="標楷體" pitchFamily="65" charset="-120"/>
                <a:cs typeface="Times New Roman" pitchFamily="18" charset="0"/>
              </a:rPr>
              <a:t>1.05</a:t>
            </a:r>
            <a:r>
              <a:rPr lang="zh-TW" altLang="en-US" sz="2400" dirty="0">
                <a:solidFill>
                  <a:srgbClr val="800080"/>
                </a:solidFill>
                <a:latin typeface="Times New Roman" pitchFamily="18" charset="0"/>
                <a:ea typeface="標楷體" pitchFamily="65" charset="-120"/>
                <a:cs typeface="Times New Roman" pitchFamily="18" charset="0"/>
              </a:rPr>
              <a:t>，全球倒數第</a:t>
            </a:r>
            <a:r>
              <a:rPr lang="en-US" altLang="zh-TW" sz="2400" dirty="0">
                <a:solidFill>
                  <a:srgbClr val="800080"/>
                </a:solidFill>
                <a:latin typeface="Times New Roman" pitchFamily="18" charset="0"/>
                <a:ea typeface="標楷體" pitchFamily="65" charset="-120"/>
                <a:cs typeface="Times New Roman" pitchFamily="18" charset="0"/>
              </a:rPr>
              <a:t>1 </a:t>
            </a:r>
            <a:endParaRPr lang="zh-TW" altLang="en-US" sz="2400" dirty="0">
              <a:solidFill>
                <a:srgbClr val="800080"/>
              </a:solidFill>
              <a:latin typeface="Times New Roman" pitchFamily="18" charset="0"/>
              <a:ea typeface="標楷體" pitchFamily="65" charset="-120"/>
              <a:cs typeface="Times New Roman" pitchFamily="18" charset="0"/>
            </a:endParaRPr>
          </a:p>
        </p:txBody>
      </p:sp>
      <p:sp>
        <p:nvSpPr>
          <p:cNvPr id="16" name="矩形 15"/>
          <p:cNvSpPr/>
          <p:nvPr/>
        </p:nvSpPr>
        <p:spPr>
          <a:xfrm rot="21265676">
            <a:off x="6115050" y="4572000"/>
            <a:ext cx="2981325" cy="1125538"/>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defRPr/>
            </a:pPr>
            <a:r>
              <a:rPr lang="zh-TW" altLang="en-US" sz="2800" b="1" dirty="0">
                <a:solidFill>
                  <a:srgbClr val="003300"/>
                </a:solidFill>
                <a:latin typeface="Times New Roman" pitchFamily="18" charset="0"/>
                <a:ea typeface="標楷體" pitchFamily="65" charset="-120"/>
                <a:cs typeface="Times New Roman" pitchFamily="18" charset="0"/>
              </a:rPr>
              <a:t>世界是平的</a:t>
            </a:r>
            <a:r>
              <a:rPr lang="en-US" altLang="zh-TW" sz="2000" dirty="0">
                <a:solidFill>
                  <a:srgbClr val="003300"/>
                </a:solidFill>
                <a:latin typeface="Times New Roman" pitchFamily="18" charset="0"/>
                <a:ea typeface="標楷體" pitchFamily="65" charset="-120"/>
                <a:cs typeface="Times New Roman" pitchFamily="18" charset="0"/>
              </a:rPr>
              <a:t>--</a:t>
            </a:r>
            <a:r>
              <a:rPr lang="zh-TW" altLang="zh-TW" sz="2000" dirty="0">
                <a:solidFill>
                  <a:srgbClr val="003300"/>
                </a:solidFill>
                <a:latin typeface="Times New Roman" pitchFamily="18" charset="0"/>
                <a:ea typeface="標楷體" pitchFamily="65" charset="-120"/>
                <a:cs typeface="Times New Roman" pitchFamily="18" charset="0"/>
              </a:rPr>
              <a:t>今天你懂的，可能明天就沒用。重要的是學習力</a:t>
            </a:r>
            <a:r>
              <a:rPr lang="zh-TW" altLang="en-US" sz="2000" dirty="0">
                <a:solidFill>
                  <a:srgbClr val="003300"/>
                </a:solidFill>
                <a:latin typeface="Times New Roman" pitchFamily="18" charset="0"/>
                <a:ea typeface="標楷體" pitchFamily="65" charset="-120"/>
                <a:cs typeface="Times New Roman" pitchFamily="18" charset="0"/>
              </a:rPr>
              <a:t>。</a:t>
            </a:r>
          </a:p>
        </p:txBody>
      </p:sp>
      <p:sp>
        <p:nvSpPr>
          <p:cNvPr id="210959" name="投影片編號版面配置區 17"/>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29D4A6EC-09F3-4ED6-913A-1D8492ADA7EB}" type="slidenum">
              <a:rPr lang="zh-TW" altLang="en-US" smtClean="0">
                <a:latin typeface="Arial" charset="0"/>
                <a:ea typeface="新細明體" charset="-120"/>
              </a:rPr>
              <a:pPr/>
              <a:t>7</a:t>
            </a:fld>
            <a:endParaRPr lang="en-US" altLang="zh-TW">
              <a:latin typeface="Arial" charset="0"/>
              <a:ea typeface="新細明體" charset="-12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323528" y="332656"/>
            <a:ext cx="8013700" cy="782638"/>
          </a:xfrm>
        </p:spPr>
        <p:txBody>
          <a:bodyPr>
            <a:normAutofit fontScale="90000"/>
          </a:bodyPr>
          <a:lstStyle/>
          <a:p>
            <a:pPr eaLnBrk="1" hangingPunct="1"/>
            <a:r>
              <a:rPr lang="zh-TW" altLang="en-US" sz="3200" b="1" dirty="0">
                <a:solidFill>
                  <a:srgbClr val="FF0000"/>
                </a:solidFill>
                <a:latin typeface="標楷體" pitchFamily="65" charset="-120"/>
                <a:ea typeface="標楷體" pitchFamily="65" charset="-120"/>
              </a:rPr>
              <a:t>領域案例：社會</a:t>
            </a:r>
            <a:r>
              <a:rPr lang="en-US" altLang="zh-TW" sz="3200" b="1" dirty="0">
                <a:solidFill>
                  <a:srgbClr val="FF0000"/>
                </a:solidFill>
                <a:latin typeface="標楷體" pitchFamily="65" charset="-120"/>
                <a:ea typeface="標楷體" pitchFamily="65" charset="-120"/>
              </a:rPr>
              <a:t/>
            </a:r>
            <a:br>
              <a:rPr lang="en-US" altLang="zh-TW" sz="3200" b="1" dirty="0">
                <a:solidFill>
                  <a:srgbClr val="FF0000"/>
                </a:solidFill>
                <a:latin typeface="標楷體" pitchFamily="65" charset="-120"/>
                <a:ea typeface="標楷體" pitchFamily="65" charset="-120"/>
              </a:rPr>
            </a:br>
            <a:r>
              <a:rPr lang="zh-TW" altLang="en-US" sz="2700" b="1" dirty="0">
                <a:solidFill>
                  <a:schemeClr val="tx1"/>
                </a:solidFill>
                <a:latin typeface="標楷體" pitchFamily="65" charset="-120"/>
                <a:ea typeface="標楷體" pitchFamily="65" charset="-120"/>
                <a:cs typeface="Times New Roman" pitchFamily="18" charset="0"/>
              </a:rPr>
              <a:t>全球議題：貧富差距大</a:t>
            </a:r>
            <a:r>
              <a:rPr lang="zh-TW" altLang="en-US" sz="3200" b="1" dirty="0">
                <a:solidFill>
                  <a:schemeClr val="tx1"/>
                </a:solidFill>
                <a:latin typeface="標楷體" pitchFamily="65" charset="-120"/>
                <a:ea typeface="標楷體" pitchFamily="65" charset="-120"/>
                <a:cs typeface="Times New Roman" pitchFamily="18" charset="0"/>
              </a:rPr>
              <a:t>           </a:t>
            </a:r>
            <a:r>
              <a:rPr lang="en-US" altLang="zh-TW" sz="1300" b="1" dirty="0">
                <a:solidFill>
                  <a:schemeClr val="tx1"/>
                </a:solidFill>
                <a:latin typeface="標楷體" pitchFamily="65" charset="-120"/>
                <a:ea typeface="標楷體" pitchFamily="65" charset="-120"/>
                <a:cs typeface="Times New Roman" pitchFamily="18" charset="0"/>
              </a:rPr>
              <a:t>--</a:t>
            </a:r>
            <a:r>
              <a:rPr lang="zh-TW" altLang="en-US" sz="1300" b="1" dirty="0">
                <a:solidFill>
                  <a:schemeClr val="tx1"/>
                </a:solidFill>
                <a:latin typeface="標楷體" pitchFamily="65" charset="-120"/>
                <a:ea typeface="標楷體" pitchFamily="65" charset="-120"/>
                <a:cs typeface="Times New Roman" pitchFamily="18" charset="0"/>
              </a:rPr>
              <a:t>引用自臺北市立金華國小</a:t>
            </a:r>
            <a:r>
              <a:rPr lang="zh-TW" altLang="en-US" sz="1300" b="1" dirty="0" smtClean="0">
                <a:solidFill>
                  <a:schemeClr val="tx1"/>
                </a:solidFill>
                <a:latin typeface="標楷體" pitchFamily="65" charset="-120"/>
                <a:ea typeface="標楷體" pitchFamily="65" charset="-120"/>
                <a:cs typeface="Times New Roman" pitchFamily="18" charset="0"/>
              </a:rPr>
              <a:t>洪夢華教師</a:t>
            </a:r>
            <a:endParaRPr lang="en-US" altLang="zh-TW" sz="3200" b="1" dirty="0">
              <a:solidFill>
                <a:schemeClr val="tx1"/>
              </a:solidFill>
              <a:latin typeface="標楷體" pitchFamily="65" charset="-120"/>
              <a:ea typeface="標楷體" pitchFamily="65" charset="-120"/>
            </a:endParaRPr>
          </a:p>
        </p:txBody>
      </p:sp>
      <p:sp>
        <p:nvSpPr>
          <p:cNvPr id="212995" name="Freeform 3"/>
          <p:cNvSpPr>
            <a:spLocks/>
          </p:cNvSpPr>
          <p:nvPr/>
        </p:nvSpPr>
        <p:spPr bwMode="gray">
          <a:xfrm rot="10800000" flipV="1">
            <a:off x="4494213" y="1447800"/>
            <a:ext cx="4248150" cy="5040313"/>
          </a:xfrm>
          <a:custGeom>
            <a:avLst/>
            <a:gdLst/>
            <a:ahLst/>
            <a:cxnLst>
              <a:cxn ang="0">
                <a:pos x="3724" y="288"/>
              </a:cxn>
              <a:cxn ang="0">
                <a:pos x="1346" y="290"/>
              </a:cxn>
              <a:cxn ang="0">
                <a:pos x="1246" y="258"/>
              </a:cxn>
              <a:cxn ang="0">
                <a:pos x="1066" y="79"/>
              </a:cxn>
              <a:cxn ang="0">
                <a:pos x="923" y="4"/>
              </a:cxn>
              <a:cxn ang="0">
                <a:pos x="103" y="4"/>
              </a:cxn>
              <a:cxn ang="0">
                <a:pos x="2" y="88"/>
              </a:cxn>
              <a:cxn ang="0">
                <a:pos x="2" y="729"/>
              </a:cxn>
              <a:cxn ang="0">
                <a:pos x="103" y="804"/>
              </a:cxn>
              <a:cxn ang="0">
                <a:pos x="3688" y="804"/>
              </a:cxn>
              <a:cxn ang="0">
                <a:pos x="3790" y="716"/>
              </a:cxn>
              <a:cxn ang="0">
                <a:pos x="3790" y="356"/>
              </a:cxn>
              <a:cxn ang="0">
                <a:pos x="3724" y="288"/>
              </a:cxn>
            </a:cxnLst>
            <a:rect l="0" t="0" r="r" b="b"/>
            <a:pathLst>
              <a:path w="3796" h="816">
                <a:moveTo>
                  <a:pt x="3724" y="288"/>
                </a:moveTo>
                <a:cubicBezTo>
                  <a:pt x="2535" y="289"/>
                  <a:pt x="1346" y="290"/>
                  <a:pt x="1346" y="290"/>
                </a:cubicBezTo>
                <a:cubicBezTo>
                  <a:pt x="1304" y="288"/>
                  <a:pt x="1272" y="282"/>
                  <a:pt x="1246" y="258"/>
                </a:cubicBezTo>
                <a:cubicBezTo>
                  <a:pt x="1156" y="168"/>
                  <a:pt x="1066" y="79"/>
                  <a:pt x="1066" y="79"/>
                </a:cubicBezTo>
                <a:cubicBezTo>
                  <a:pt x="1034" y="48"/>
                  <a:pt x="1002" y="0"/>
                  <a:pt x="923" y="4"/>
                </a:cubicBezTo>
                <a:cubicBezTo>
                  <a:pt x="513" y="4"/>
                  <a:pt x="103" y="4"/>
                  <a:pt x="103" y="4"/>
                </a:cubicBezTo>
                <a:cubicBezTo>
                  <a:pt x="38" y="4"/>
                  <a:pt x="0" y="42"/>
                  <a:pt x="2" y="88"/>
                </a:cubicBezTo>
                <a:cubicBezTo>
                  <a:pt x="2" y="410"/>
                  <a:pt x="2" y="729"/>
                  <a:pt x="2" y="729"/>
                </a:cubicBezTo>
                <a:cubicBezTo>
                  <a:pt x="0" y="812"/>
                  <a:pt x="103" y="804"/>
                  <a:pt x="103" y="804"/>
                </a:cubicBezTo>
                <a:cubicBezTo>
                  <a:pt x="1895" y="804"/>
                  <a:pt x="3688" y="804"/>
                  <a:pt x="3688" y="804"/>
                </a:cubicBezTo>
                <a:cubicBezTo>
                  <a:pt x="3688" y="804"/>
                  <a:pt x="3794" y="816"/>
                  <a:pt x="3790" y="716"/>
                </a:cubicBezTo>
                <a:cubicBezTo>
                  <a:pt x="3790" y="536"/>
                  <a:pt x="3790" y="356"/>
                  <a:pt x="3790" y="356"/>
                </a:cubicBezTo>
                <a:cubicBezTo>
                  <a:pt x="3790" y="356"/>
                  <a:pt x="3796" y="288"/>
                  <a:pt x="3724" y="288"/>
                </a:cubicBezTo>
                <a:close/>
              </a:path>
            </a:pathLst>
          </a:custGeom>
          <a:gradFill rotWithShape="1">
            <a:gsLst>
              <a:gs pos="0">
                <a:schemeClr val="accent2"/>
              </a:gs>
              <a:gs pos="100000">
                <a:schemeClr val="accent2">
                  <a:gamma/>
                  <a:shade val="46275"/>
                  <a:invGamma/>
                </a:schemeClr>
              </a:gs>
            </a:gsLst>
            <a:lin ang="5400000" scaled="1"/>
          </a:gradFill>
          <a:ln w="9525">
            <a:noFill/>
            <a:round/>
            <a:headEnd/>
            <a:tailEnd/>
          </a:ln>
          <a:effectLst>
            <a:outerShdw dist="35921" dir="2700000" algn="ctr" rotWithShape="0">
              <a:schemeClr val="bg2"/>
            </a:outerShdw>
          </a:effectLst>
        </p:spPr>
        <p:txBody>
          <a:bodyPr/>
          <a:lstStyle/>
          <a:p>
            <a:pPr>
              <a:defRPr/>
            </a:pPr>
            <a:endParaRPr lang="zh-TW" altLang="en-US" i="0">
              <a:solidFill>
                <a:srgbClr val="000000"/>
              </a:solidFill>
              <a:latin typeface="Arial" pitchFamily="34" charset="0"/>
            </a:endParaRPr>
          </a:p>
        </p:txBody>
      </p:sp>
      <p:sp>
        <p:nvSpPr>
          <p:cNvPr id="212996" name="Freeform 4"/>
          <p:cNvSpPr>
            <a:spLocks/>
          </p:cNvSpPr>
          <p:nvPr/>
        </p:nvSpPr>
        <p:spPr bwMode="gray">
          <a:xfrm>
            <a:off x="388938" y="1447800"/>
            <a:ext cx="4105275" cy="5040313"/>
          </a:xfrm>
          <a:custGeom>
            <a:avLst/>
            <a:gdLst/>
            <a:ahLst/>
            <a:cxnLst>
              <a:cxn ang="0">
                <a:pos x="3724" y="288"/>
              </a:cxn>
              <a:cxn ang="0">
                <a:pos x="1346" y="290"/>
              </a:cxn>
              <a:cxn ang="0">
                <a:pos x="1246" y="258"/>
              </a:cxn>
              <a:cxn ang="0">
                <a:pos x="1066" y="79"/>
              </a:cxn>
              <a:cxn ang="0">
                <a:pos x="923" y="4"/>
              </a:cxn>
              <a:cxn ang="0">
                <a:pos x="103" y="4"/>
              </a:cxn>
              <a:cxn ang="0">
                <a:pos x="2" y="88"/>
              </a:cxn>
              <a:cxn ang="0">
                <a:pos x="2" y="729"/>
              </a:cxn>
              <a:cxn ang="0">
                <a:pos x="103" y="804"/>
              </a:cxn>
              <a:cxn ang="0">
                <a:pos x="3688" y="804"/>
              </a:cxn>
              <a:cxn ang="0">
                <a:pos x="3790" y="716"/>
              </a:cxn>
              <a:cxn ang="0">
                <a:pos x="3790" y="356"/>
              </a:cxn>
              <a:cxn ang="0">
                <a:pos x="3724" y="288"/>
              </a:cxn>
            </a:cxnLst>
            <a:rect l="0" t="0" r="r" b="b"/>
            <a:pathLst>
              <a:path w="3796" h="816">
                <a:moveTo>
                  <a:pt x="3724" y="288"/>
                </a:moveTo>
                <a:cubicBezTo>
                  <a:pt x="2535" y="289"/>
                  <a:pt x="1346" y="290"/>
                  <a:pt x="1346" y="290"/>
                </a:cubicBezTo>
                <a:cubicBezTo>
                  <a:pt x="1304" y="288"/>
                  <a:pt x="1272" y="282"/>
                  <a:pt x="1246" y="258"/>
                </a:cubicBezTo>
                <a:cubicBezTo>
                  <a:pt x="1156" y="168"/>
                  <a:pt x="1066" y="79"/>
                  <a:pt x="1066" y="79"/>
                </a:cubicBezTo>
                <a:cubicBezTo>
                  <a:pt x="1034" y="48"/>
                  <a:pt x="1002" y="0"/>
                  <a:pt x="923" y="4"/>
                </a:cubicBezTo>
                <a:cubicBezTo>
                  <a:pt x="513" y="4"/>
                  <a:pt x="103" y="4"/>
                  <a:pt x="103" y="4"/>
                </a:cubicBezTo>
                <a:cubicBezTo>
                  <a:pt x="38" y="4"/>
                  <a:pt x="0" y="42"/>
                  <a:pt x="2" y="88"/>
                </a:cubicBezTo>
                <a:cubicBezTo>
                  <a:pt x="2" y="410"/>
                  <a:pt x="2" y="729"/>
                  <a:pt x="2" y="729"/>
                </a:cubicBezTo>
                <a:cubicBezTo>
                  <a:pt x="0" y="812"/>
                  <a:pt x="103" y="804"/>
                  <a:pt x="103" y="804"/>
                </a:cubicBezTo>
                <a:cubicBezTo>
                  <a:pt x="1895" y="804"/>
                  <a:pt x="3688" y="804"/>
                  <a:pt x="3688" y="804"/>
                </a:cubicBezTo>
                <a:cubicBezTo>
                  <a:pt x="3688" y="804"/>
                  <a:pt x="3794" y="816"/>
                  <a:pt x="3790" y="716"/>
                </a:cubicBezTo>
                <a:cubicBezTo>
                  <a:pt x="3790" y="536"/>
                  <a:pt x="3790" y="356"/>
                  <a:pt x="3790" y="356"/>
                </a:cubicBezTo>
                <a:cubicBezTo>
                  <a:pt x="3790" y="356"/>
                  <a:pt x="3796" y="288"/>
                  <a:pt x="3724" y="288"/>
                </a:cubicBezTo>
                <a:close/>
              </a:path>
            </a:pathLst>
          </a:custGeom>
          <a:gradFill rotWithShape="1">
            <a:gsLst>
              <a:gs pos="0">
                <a:schemeClr val="hlink"/>
              </a:gs>
              <a:gs pos="100000">
                <a:schemeClr val="hlink">
                  <a:gamma/>
                  <a:shade val="46275"/>
                  <a:invGamma/>
                </a:schemeClr>
              </a:gs>
            </a:gsLst>
            <a:lin ang="5400000" scaled="1"/>
          </a:gradFill>
          <a:ln w="9525">
            <a:noFill/>
            <a:round/>
            <a:headEnd/>
            <a:tailEnd/>
          </a:ln>
          <a:effectLst>
            <a:outerShdw dist="35921" dir="2700000" algn="ctr" rotWithShape="0">
              <a:schemeClr val="bg2"/>
            </a:outerShdw>
          </a:effectLst>
        </p:spPr>
        <p:txBody>
          <a:bodyPr/>
          <a:lstStyle/>
          <a:p>
            <a:pPr>
              <a:defRPr/>
            </a:pPr>
            <a:endParaRPr lang="zh-TW" altLang="en-US" i="0">
              <a:solidFill>
                <a:srgbClr val="000000"/>
              </a:solidFill>
              <a:latin typeface="Arial" pitchFamily="34" charset="0"/>
            </a:endParaRPr>
          </a:p>
        </p:txBody>
      </p:sp>
      <p:sp>
        <p:nvSpPr>
          <p:cNvPr id="32773" name="Rectangle 6"/>
          <p:cNvSpPr>
            <a:spLocks noChangeArrowheads="1"/>
          </p:cNvSpPr>
          <p:nvPr/>
        </p:nvSpPr>
        <p:spPr bwMode="gray">
          <a:xfrm>
            <a:off x="492125" y="3335338"/>
            <a:ext cx="4132263" cy="2936875"/>
          </a:xfrm>
          <a:prstGeom prst="rect">
            <a:avLst/>
          </a:prstGeom>
          <a:gradFill rotWithShape="1">
            <a:gsLst>
              <a:gs pos="0">
                <a:srgbClr val="FFFFFF"/>
              </a:gs>
              <a:gs pos="100000">
                <a:srgbClr val="DAE9FA"/>
              </a:gs>
            </a:gsLst>
            <a:lin ang="5400000" scaled="1"/>
          </a:gradFill>
          <a:ln w="9525">
            <a:solidFill>
              <a:schemeClr val="tx1"/>
            </a:solidFill>
            <a:miter lim="800000"/>
            <a:headEnd/>
            <a:tailEnd/>
          </a:ln>
          <a:effectLst>
            <a:outerShdw dist="35921" dir="2700000" algn="ctr" rotWithShape="0">
              <a:srgbClr val="080808">
                <a:alpha val="50000"/>
              </a:srgbClr>
            </a:outerShdw>
          </a:effectLst>
        </p:spPr>
        <p:txBody>
          <a:bodyPr wrap="none" anchor="ctr"/>
          <a:lstStyle/>
          <a:p>
            <a:endParaRPr lang="zh-TW" altLang="en-US" i="0">
              <a:solidFill>
                <a:srgbClr val="000000"/>
              </a:solidFill>
              <a:ea typeface="新細明體" charset="-120"/>
            </a:endParaRPr>
          </a:p>
        </p:txBody>
      </p:sp>
      <p:sp>
        <p:nvSpPr>
          <p:cNvPr id="32774" name="Text Box 12"/>
          <p:cNvSpPr txBox="1">
            <a:spLocks noChangeArrowheads="1"/>
          </p:cNvSpPr>
          <p:nvPr/>
        </p:nvSpPr>
        <p:spPr bwMode="auto">
          <a:xfrm>
            <a:off x="1625600" y="1241425"/>
            <a:ext cx="5892800" cy="1939925"/>
          </a:xfrm>
          <a:prstGeom prst="rect">
            <a:avLst/>
          </a:prstGeom>
          <a:noFill/>
          <a:ln w="9525">
            <a:noFill/>
            <a:miter lim="800000"/>
            <a:headEnd/>
            <a:tailEnd/>
          </a:ln>
        </p:spPr>
        <p:txBody>
          <a:bodyPr>
            <a:spAutoFit/>
          </a:bodyPr>
          <a:lstStyle/>
          <a:p>
            <a:pPr marL="342900" indent="-342900">
              <a:buFontTx/>
              <a:buChar char="•"/>
            </a:pPr>
            <a:r>
              <a:rPr lang="zh-TW" altLang="en-US" sz="2400" i="0" dirty="0">
                <a:latin typeface="標楷體" pitchFamily="65" charset="-120"/>
                <a:ea typeface="標楷體" pitchFamily="65" charset="-120"/>
              </a:rPr>
              <a:t>教學對象：</a:t>
            </a:r>
            <a:r>
              <a:rPr lang="en-US" altLang="zh-TW" sz="2400" i="0" dirty="0">
                <a:latin typeface="標楷體" pitchFamily="65" charset="-120"/>
                <a:ea typeface="標楷體" pitchFamily="65" charset="-120"/>
              </a:rPr>
              <a:t>103</a:t>
            </a:r>
            <a:r>
              <a:rPr lang="zh-TW" altLang="en-US" sz="2400" i="0" dirty="0">
                <a:latin typeface="標楷體" pitchFamily="65" charset="-120"/>
                <a:ea typeface="標楷體" pitchFamily="65" charset="-120"/>
              </a:rPr>
              <a:t>學年度下學期臺北市金華國小六年</a:t>
            </a:r>
            <a:r>
              <a:rPr lang="en-US" altLang="zh-TW" sz="2400" i="0" dirty="0">
                <a:latin typeface="標楷體" pitchFamily="65" charset="-120"/>
                <a:ea typeface="標楷體" pitchFamily="65" charset="-120"/>
              </a:rPr>
              <a:t>6</a:t>
            </a:r>
            <a:r>
              <a:rPr lang="zh-TW" altLang="en-US" sz="2400" i="0" dirty="0">
                <a:latin typeface="標楷體" pitchFamily="65" charset="-120"/>
                <a:ea typeface="標楷體" pitchFamily="65" charset="-120"/>
              </a:rPr>
              <a:t>班學生</a:t>
            </a:r>
            <a:r>
              <a:rPr lang="en-US" altLang="zh-TW" sz="2400" i="0" dirty="0">
                <a:latin typeface="標楷體" pitchFamily="65" charset="-120"/>
                <a:ea typeface="標楷體" pitchFamily="65" charset="-120"/>
              </a:rPr>
              <a:t>30</a:t>
            </a:r>
            <a:r>
              <a:rPr lang="zh-TW" altLang="en-US" sz="2400" i="0" dirty="0">
                <a:latin typeface="標楷體" pitchFamily="65" charset="-120"/>
                <a:ea typeface="標楷體" pitchFamily="65" charset="-120"/>
              </a:rPr>
              <a:t>位。</a:t>
            </a:r>
          </a:p>
          <a:p>
            <a:pPr marL="342900" indent="-342900">
              <a:buFontTx/>
              <a:buChar char="•"/>
            </a:pPr>
            <a:r>
              <a:rPr lang="zh-TW" altLang="en-US" sz="2400" i="0" dirty="0">
                <a:latin typeface="標楷體" pitchFamily="65" charset="-120"/>
                <a:ea typeface="標楷體" pitchFamily="65" charset="-120"/>
              </a:rPr>
              <a:t>適用教材：六下第四單元第</a:t>
            </a:r>
            <a:r>
              <a:rPr lang="en-US" altLang="zh-TW" sz="2400" i="0" dirty="0">
                <a:latin typeface="標楷體" pitchFamily="65" charset="-120"/>
                <a:ea typeface="標楷體" pitchFamily="65" charset="-120"/>
              </a:rPr>
              <a:t>2</a:t>
            </a:r>
            <a:r>
              <a:rPr lang="zh-TW" altLang="en-US" sz="2400" i="0" dirty="0">
                <a:latin typeface="標楷體" pitchFamily="65" charset="-120"/>
                <a:ea typeface="標楷體" pitchFamily="65" charset="-120"/>
              </a:rPr>
              <a:t>課「地球村的議題」。 </a:t>
            </a:r>
            <a:endParaRPr lang="en-US" altLang="zh-TW" sz="2400" i="0" dirty="0">
              <a:latin typeface="標楷體" pitchFamily="65" charset="-120"/>
              <a:ea typeface="標楷體" pitchFamily="65" charset="-120"/>
            </a:endParaRPr>
          </a:p>
          <a:p>
            <a:pPr marL="342900" indent="-342900">
              <a:buFontTx/>
              <a:buChar char="•"/>
            </a:pPr>
            <a:r>
              <a:rPr lang="zh-TW" altLang="en-US" sz="2400" i="0" dirty="0">
                <a:latin typeface="標楷體" pitchFamily="65" charset="-120"/>
                <a:ea typeface="標楷體" pitchFamily="65" charset="-120"/>
              </a:rPr>
              <a:t>學習內容</a:t>
            </a:r>
            <a:r>
              <a:rPr lang="zh-TW" altLang="en-US" sz="2400" i="0" dirty="0">
                <a:latin typeface="新細明體" charset="-120"/>
                <a:ea typeface="新細明體" charset="-120"/>
              </a:rPr>
              <a:t>：</a:t>
            </a:r>
            <a:r>
              <a:rPr lang="en-US" altLang="zh-TW" sz="2400" i="0" dirty="0">
                <a:latin typeface="標楷體" pitchFamily="65" charset="-120"/>
                <a:ea typeface="標楷體" pitchFamily="65" charset="-120"/>
              </a:rPr>
              <a:t>4-1</a:t>
            </a:r>
            <a:r>
              <a:rPr lang="zh-TW" altLang="en-US" sz="2400" i="0" dirty="0">
                <a:latin typeface="標楷體" pitchFamily="65" charset="-120"/>
                <a:ea typeface="標楷體" pitchFamily="65" charset="-120"/>
              </a:rPr>
              <a:t>已知悉全球化</a:t>
            </a:r>
            <a:r>
              <a:rPr lang="zh-TW" altLang="en-US" sz="2400" i="0" dirty="0">
                <a:latin typeface="標楷體" pitchFamily="65" charset="-120"/>
                <a:ea typeface="標楷體" pitchFamily="65" charset="-120"/>
                <a:hlinkClick r:id="rId2" action="ppaction://hlinkfile"/>
              </a:rPr>
              <a:t>範圍與影響</a:t>
            </a:r>
            <a:endParaRPr lang="zh-TW" altLang="en-US" sz="2400" i="0" dirty="0">
              <a:latin typeface="標楷體" pitchFamily="65" charset="-120"/>
              <a:ea typeface="標楷體" pitchFamily="65" charset="-120"/>
            </a:endParaRPr>
          </a:p>
        </p:txBody>
      </p:sp>
      <p:grpSp>
        <p:nvGrpSpPr>
          <p:cNvPr id="2" name="Group 32"/>
          <p:cNvGrpSpPr>
            <a:grpSpLocks/>
          </p:cNvGrpSpPr>
          <p:nvPr/>
        </p:nvGrpSpPr>
        <p:grpSpPr bwMode="auto">
          <a:xfrm>
            <a:off x="387350" y="1509713"/>
            <a:ext cx="1238250" cy="1265237"/>
            <a:chOff x="1851" y="624"/>
            <a:chExt cx="812" cy="830"/>
          </a:xfrm>
        </p:grpSpPr>
        <p:sp>
          <p:nvSpPr>
            <p:cNvPr id="32784" name="Oval 33"/>
            <p:cNvSpPr>
              <a:spLocks noChangeArrowheads="1"/>
            </p:cNvSpPr>
            <p:nvPr/>
          </p:nvSpPr>
          <p:spPr bwMode="ltGray">
            <a:xfrm>
              <a:off x="1851" y="652"/>
              <a:ext cx="812" cy="802"/>
            </a:xfrm>
            <a:prstGeom prst="ellipse">
              <a:avLst/>
            </a:prstGeom>
            <a:solidFill>
              <a:schemeClr val="accent2"/>
            </a:solidFill>
            <a:ln w="63500" algn="ctr">
              <a:solidFill>
                <a:srgbClr val="F8F8F8">
                  <a:alpha val="70195"/>
                </a:srgbClr>
              </a:solidFill>
              <a:round/>
              <a:headEnd/>
              <a:tailEnd/>
            </a:ln>
          </p:spPr>
          <p:txBody>
            <a:bodyPr wrap="none" anchor="ctr"/>
            <a:lstStyle/>
            <a:p>
              <a:endParaRPr lang="zh-TW" altLang="en-US" i="0">
                <a:solidFill>
                  <a:srgbClr val="000000"/>
                </a:solidFill>
                <a:ea typeface="新細明體" charset="-120"/>
              </a:endParaRPr>
            </a:p>
          </p:txBody>
        </p:sp>
        <p:pic>
          <p:nvPicPr>
            <p:cNvPr id="32785" name="Picture 34" descr="cir_lighteffect0"/>
            <p:cNvPicPr>
              <a:picLocks noChangeAspect="1" noChangeArrowheads="1"/>
            </p:cNvPicPr>
            <p:nvPr/>
          </p:nvPicPr>
          <p:blipFill>
            <a:blip r:embed="rId3" cstate="print">
              <a:lum bright="18000" contrast="-12000"/>
            </a:blip>
            <a:srcRect/>
            <a:stretch>
              <a:fillRect/>
            </a:stretch>
          </p:blipFill>
          <p:spPr bwMode="ltGray">
            <a:xfrm>
              <a:off x="1920" y="624"/>
              <a:ext cx="670" cy="670"/>
            </a:xfrm>
            <a:prstGeom prst="rect">
              <a:avLst/>
            </a:prstGeom>
            <a:noFill/>
            <a:ln w="9525">
              <a:noFill/>
              <a:miter lim="800000"/>
              <a:headEnd/>
              <a:tailEnd/>
            </a:ln>
          </p:spPr>
        </p:pic>
      </p:grpSp>
      <p:sp>
        <p:nvSpPr>
          <p:cNvPr id="32776" name="Text Box 35"/>
          <p:cNvSpPr txBox="1">
            <a:spLocks noChangeArrowheads="1"/>
          </p:cNvSpPr>
          <p:nvPr/>
        </p:nvSpPr>
        <p:spPr bwMode="auto">
          <a:xfrm>
            <a:off x="461963" y="1663700"/>
            <a:ext cx="1081087" cy="954088"/>
          </a:xfrm>
          <a:prstGeom prst="rect">
            <a:avLst/>
          </a:prstGeom>
          <a:noFill/>
          <a:ln w="9525">
            <a:noFill/>
            <a:miter lim="800000"/>
            <a:headEnd/>
            <a:tailEnd/>
          </a:ln>
        </p:spPr>
        <p:txBody>
          <a:bodyPr>
            <a:spAutoFit/>
          </a:bodyPr>
          <a:lstStyle/>
          <a:p>
            <a:pPr algn="ctr"/>
            <a:r>
              <a:rPr lang="zh-TW" altLang="en-US" sz="2800" b="1" i="0" dirty="0">
                <a:solidFill>
                  <a:srgbClr val="FCFCFC"/>
                </a:solidFill>
                <a:latin typeface="標楷體" panose="03000509000000000000" pitchFamily="65" charset="-120"/>
                <a:ea typeface="標楷體" panose="03000509000000000000" pitchFamily="65" charset="-120"/>
              </a:rPr>
              <a:t>人際互動</a:t>
            </a:r>
          </a:p>
        </p:txBody>
      </p:sp>
      <p:grpSp>
        <p:nvGrpSpPr>
          <p:cNvPr id="3" name="Group 36"/>
          <p:cNvGrpSpPr>
            <a:grpSpLocks/>
          </p:cNvGrpSpPr>
          <p:nvPr/>
        </p:nvGrpSpPr>
        <p:grpSpPr bwMode="auto">
          <a:xfrm>
            <a:off x="7518400" y="1519238"/>
            <a:ext cx="1236663" cy="1265237"/>
            <a:chOff x="1851" y="624"/>
            <a:chExt cx="812" cy="830"/>
          </a:xfrm>
        </p:grpSpPr>
        <p:sp>
          <p:nvSpPr>
            <p:cNvPr id="32782" name="Oval 37"/>
            <p:cNvSpPr>
              <a:spLocks noChangeArrowheads="1"/>
            </p:cNvSpPr>
            <p:nvPr/>
          </p:nvSpPr>
          <p:spPr bwMode="gray">
            <a:xfrm>
              <a:off x="1851" y="652"/>
              <a:ext cx="812" cy="802"/>
            </a:xfrm>
            <a:prstGeom prst="ellipse">
              <a:avLst/>
            </a:prstGeom>
            <a:solidFill>
              <a:schemeClr val="hlink"/>
            </a:solidFill>
            <a:ln w="63500" algn="ctr">
              <a:solidFill>
                <a:srgbClr val="F8F8F8">
                  <a:alpha val="70195"/>
                </a:srgbClr>
              </a:solidFill>
              <a:round/>
              <a:headEnd/>
              <a:tailEnd/>
            </a:ln>
          </p:spPr>
          <p:txBody>
            <a:bodyPr wrap="none" anchor="ctr"/>
            <a:lstStyle/>
            <a:p>
              <a:endParaRPr lang="zh-TW" altLang="en-US" i="0">
                <a:solidFill>
                  <a:srgbClr val="000000"/>
                </a:solidFill>
                <a:latin typeface="標楷體" panose="03000509000000000000" pitchFamily="65" charset="-120"/>
                <a:ea typeface="標楷體" panose="03000509000000000000" pitchFamily="65" charset="-120"/>
              </a:endParaRPr>
            </a:p>
          </p:txBody>
        </p:sp>
        <p:pic>
          <p:nvPicPr>
            <p:cNvPr id="32783" name="Picture 38" descr="cir_lighteffect0"/>
            <p:cNvPicPr>
              <a:picLocks noChangeAspect="1" noChangeArrowheads="1"/>
            </p:cNvPicPr>
            <p:nvPr/>
          </p:nvPicPr>
          <p:blipFill>
            <a:blip r:embed="rId3" cstate="print">
              <a:lum bright="18000" contrast="-12000"/>
            </a:blip>
            <a:srcRect/>
            <a:stretch>
              <a:fillRect/>
            </a:stretch>
          </p:blipFill>
          <p:spPr bwMode="gray">
            <a:xfrm>
              <a:off x="1920" y="624"/>
              <a:ext cx="670" cy="670"/>
            </a:xfrm>
            <a:prstGeom prst="rect">
              <a:avLst/>
            </a:prstGeom>
            <a:noFill/>
            <a:ln w="9525">
              <a:noFill/>
              <a:miter lim="800000"/>
              <a:headEnd/>
              <a:tailEnd/>
            </a:ln>
          </p:spPr>
        </p:pic>
      </p:grpSp>
      <p:sp>
        <p:nvSpPr>
          <p:cNvPr id="32778" name="Text Box 39"/>
          <p:cNvSpPr txBox="1">
            <a:spLocks noChangeArrowheads="1"/>
          </p:cNvSpPr>
          <p:nvPr/>
        </p:nvSpPr>
        <p:spPr bwMode="auto">
          <a:xfrm>
            <a:off x="7661275" y="1735138"/>
            <a:ext cx="1081088" cy="954087"/>
          </a:xfrm>
          <a:prstGeom prst="rect">
            <a:avLst/>
          </a:prstGeom>
          <a:noFill/>
          <a:ln w="9525">
            <a:noFill/>
            <a:miter lim="800000"/>
            <a:headEnd/>
            <a:tailEnd/>
          </a:ln>
        </p:spPr>
        <p:txBody>
          <a:bodyPr>
            <a:spAutoFit/>
          </a:bodyPr>
          <a:lstStyle/>
          <a:p>
            <a:r>
              <a:rPr lang="zh-TW" altLang="en-US" sz="2800" b="1" i="0">
                <a:solidFill>
                  <a:srgbClr val="FFFFFF"/>
                </a:solidFill>
                <a:ea typeface="新細明體" charset="-120"/>
              </a:rPr>
              <a:t>學習方法</a:t>
            </a:r>
          </a:p>
        </p:txBody>
      </p:sp>
      <p:sp>
        <p:nvSpPr>
          <p:cNvPr id="32779" name="Rectangle 6"/>
          <p:cNvSpPr>
            <a:spLocks noChangeArrowheads="1"/>
          </p:cNvSpPr>
          <p:nvPr/>
        </p:nvSpPr>
        <p:spPr bwMode="gray">
          <a:xfrm>
            <a:off x="4673600" y="3335338"/>
            <a:ext cx="4068763" cy="2936875"/>
          </a:xfrm>
          <a:prstGeom prst="rect">
            <a:avLst/>
          </a:prstGeom>
          <a:gradFill rotWithShape="1">
            <a:gsLst>
              <a:gs pos="0">
                <a:srgbClr val="FFFFFF"/>
              </a:gs>
              <a:gs pos="100000">
                <a:srgbClr val="DAE9FA"/>
              </a:gs>
            </a:gsLst>
            <a:lin ang="5400000" scaled="1"/>
          </a:gradFill>
          <a:ln w="9525">
            <a:solidFill>
              <a:schemeClr val="tx1"/>
            </a:solidFill>
            <a:miter lim="800000"/>
            <a:headEnd/>
            <a:tailEnd/>
          </a:ln>
          <a:effectLst>
            <a:outerShdw dist="35921" dir="2700000" algn="ctr" rotWithShape="0">
              <a:srgbClr val="080808">
                <a:alpha val="50000"/>
              </a:srgbClr>
            </a:outerShdw>
          </a:effectLst>
        </p:spPr>
        <p:txBody>
          <a:bodyPr wrap="none" anchor="ctr"/>
          <a:lstStyle/>
          <a:p>
            <a:endParaRPr lang="zh-TW" altLang="en-US" i="0">
              <a:solidFill>
                <a:srgbClr val="000000"/>
              </a:solidFill>
              <a:ea typeface="新細明體" charset="-120"/>
            </a:endParaRPr>
          </a:p>
        </p:txBody>
      </p:sp>
      <p:sp>
        <p:nvSpPr>
          <p:cNvPr id="32780" name="Rectangle 16"/>
          <p:cNvSpPr>
            <a:spLocks noChangeArrowheads="1"/>
          </p:cNvSpPr>
          <p:nvPr/>
        </p:nvSpPr>
        <p:spPr bwMode="gray">
          <a:xfrm>
            <a:off x="547688" y="3335338"/>
            <a:ext cx="4076700" cy="2963862"/>
          </a:xfrm>
          <a:prstGeom prst="rect">
            <a:avLst/>
          </a:prstGeom>
          <a:noFill/>
          <a:ln w="9525">
            <a:noFill/>
            <a:miter lim="800000"/>
            <a:headEnd/>
            <a:tailEnd/>
          </a:ln>
        </p:spPr>
        <p:txBody>
          <a:bodyPr>
            <a:spAutoFit/>
          </a:bodyPr>
          <a:lstStyle/>
          <a:p>
            <a:pPr>
              <a:lnSpc>
                <a:spcPts val="3200"/>
              </a:lnSpc>
            </a:pPr>
            <a:r>
              <a:rPr lang="zh-TW" altLang="en-US" sz="2400" i="0" dirty="0">
                <a:solidFill>
                  <a:srgbClr val="000000"/>
                </a:solidFill>
                <a:latin typeface="標楷體" pitchFamily="65" charset="-120"/>
                <a:ea typeface="標楷體" pitchFamily="65" charset="-120"/>
              </a:rPr>
              <a:t>課堂上採取異質分組，常提供學生</a:t>
            </a:r>
            <a:r>
              <a:rPr lang="zh-TW" altLang="en-US" sz="2400" i="0" dirty="0">
                <a:solidFill>
                  <a:srgbClr val="FF5050"/>
                </a:solidFill>
                <a:latin typeface="標楷體" pitchFamily="65" charset="-120"/>
                <a:ea typeface="標楷體" pitchFamily="65" charset="-120"/>
              </a:rPr>
              <a:t>配對分享</a:t>
            </a:r>
            <a:r>
              <a:rPr lang="zh-TW" altLang="en-US" sz="2400" i="0" dirty="0">
                <a:solidFill>
                  <a:srgbClr val="000000"/>
                </a:solidFill>
                <a:latin typeface="標楷體" pitchFamily="65" charset="-120"/>
                <a:ea typeface="標楷體" pitchFamily="65" charset="-120"/>
              </a:rPr>
              <a:t>、</a:t>
            </a:r>
            <a:r>
              <a:rPr lang="zh-TW" altLang="en-US" sz="2400" i="0" dirty="0">
                <a:solidFill>
                  <a:srgbClr val="FF5050"/>
                </a:solidFill>
                <a:latin typeface="標楷體" pitchFamily="65" charset="-120"/>
                <a:ea typeface="標楷體" pitchFamily="65" charset="-120"/>
              </a:rPr>
              <a:t>小組討論</a:t>
            </a:r>
            <a:r>
              <a:rPr lang="zh-TW" altLang="en-US" sz="2400" i="0" dirty="0">
                <a:solidFill>
                  <a:srgbClr val="000000"/>
                </a:solidFill>
                <a:latin typeface="標楷體" pitchFamily="65" charset="-120"/>
                <a:ea typeface="標楷體" pitchFamily="65" charset="-120"/>
              </a:rPr>
              <a:t>、同儕相</a:t>
            </a:r>
            <a:r>
              <a:rPr lang="zh-TW" altLang="en-US" sz="2400" i="0" dirty="0">
                <a:solidFill>
                  <a:srgbClr val="FF5050"/>
                </a:solidFill>
                <a:latin typeface="標楷體" pitchFamily="65" charset="-120"/>
                <a:ea typeface="標楷體" pitchFamily="65" charset="-120"/>
              </a:rPr>
              <a:t>互學</a:t>
            </a:r>
            <a:r>
              <a:rPr lang="zh-TW" altLang="en-US" sz="2400" i="0" dirty="0">
                <a:solidFill>
                  <a:srgbClr val="000000"/>
                </a:solidFill>
                <a:latin typeface="標楷體" pitchFamily="65" charset="-120"/>
                <a:ea typeface="標楷體" pitchFamily="65" charset="-120"/>
              </a:rPr>
              <a:t>習、共同學習法、合作學習</a:t>
            </a:r>
            <a:r>
              <a:rPr lang="zh-TW" altLang="en-US" sz="2400" i="0" dirty="0">
                <a:solidFill>
                  <a:srgbClr val="FF5050"/>
                </a:solidFill>
                <a:latin typeface="標楷體" pitchFamily="65" charset="-120"/>
                <a:ea typeface="標楷體" pitchFamily="65" charset="-120"/>
              </a:rPr>
              <a:t>拼圖法</a:t>
            </a:r>
            <a:r>
              <a:rPr lang="en-US" altLang="zh-TW" sz="2400" i="0" dirty="0">
                <a:solidFill>
                  <a:srgbClr val="000000"/>
                </a:solidFill>
                <a:latin typeface="標楷體" pitchFamily="65" charset="-120"/>
                <a:ea typeface="標楷體" pitchFamily="65" charset="-120"/>
              </a:rPr>
              <a:t>(</a:t>
            </a:r>
            <a:r>
              <a:rPr lang="zh-TW" altLang="en-US" sz="2400" i="0" dirty="0">
                <a:solidFill>
                  <a:srgbClr val="000000"/>
                </a:solidFill>
                <a:latin typeface="標楷體" pitchFamily="65" charset="-120"/>
                <a:ea typeface="標楷體" pitchFamily="65" charset="-120"/>
              </a:rPr>
              <a:t>第二代</a:t>
            </a:r>
            <a:r>
              <a:rPr lang="en-US" altLang="zh-TW" sz="2400" i="0" dirty="0">
                <a:solidFill>
                  <a:srgbClr val="000000"/>
                </a:solidFill>
                <a:latin typeface="標楷體" pitchFamily="65" charset="-120"/>
                <a:ea typeface="標楷體" pitchFamily="65" charset="-120"/>
              </a:rPr>
              <a:t>)</a:t>
            </a:r>
            <a:r>
              <a:rPr lang="zh-TW" altLang="en-US" sz="2400" i="0" dirty="0">
                <a:solidFill>
                  <a:srgbClr val="000000"/>
                </a:solidFill>
                <a:latin typeface="標楷體" pitchFamily="65" charset="-120"/>
                <a:ea typeface="標楷體" pitchFamily="65" charset="-120"/>
              </a:rPr>
              <a:t>等機會，</a:t>
            </a:r>
            <a:r>
              <a:rPr lang="zh-TW" altLang="en-US" sz="2400" i="0" dirty="0">
                <a:solidFill>
                  <a:srgbClr val="FF0000"/>
                </a:solidFill>
                <a:latin typeface="標楷體" pitchFamily="65" charset="-120"/>
                <a:ea typeface="標楷體" pitchFamily="65" charset="-120"/>
              </a:rPr>
              <a:t>學生已熟悉分享看法、分組討論、上台發表、自學與共學等方式與流程</a:t>
            </a:r>
            <a:r>
              <a:rPr lang="zh-TW" altLang="en-US" sz="2400" i="0" dirty="0">
                <a:solidFill>
                  <a:srgbClr val="000000"/>
                </a:solidFill>
                <a:latin typeface="標楷體" pitchFamily="65" charset="-120"/>
                <a:ea typeface="標楷體" pitchFamily="65" charset="-120"/>
              </a:rPr>
              <a:t>。</a:t>
            </a:r>
            <a:r>
              <a:rPr lang="zh-TW" altLang="en-US" sz="2400" dirty="0">
                <a:solidFill>
                  <a:srgbClr val="000000"/>
                </a:solidFill>
                <a:latin typeface="標楷體" pitchFamily="65" charset="-120"/>
                <a:ea typeface="標楷體" pitchFamily="65" charset="-120"/>
              </a:rPr>
              <a:t> </a:t>
            </a:r>
            <a:endParaRPr lang="en-US" altLang="zh-TW" sz="2400" dirty="0">
              <a:solidFill>
                <a:srgbClr val="000000"/>
              </a:solidFill>
              <a:latin typeface="標楷體" pitchFamily="65" charset="-120"/>
              <a:ea typeface="標楷體" pitchFamily="65" charset="-120"/>
            </a:endParaRPr>
          </a:p>
        </p:txBody>
      </p:sp>
      <p:sp>
        <p:nvSpPr>
          <p:cNvPr id="32781" name="Rectangle 16"/>
          <p:cNvSpPr>
            <a:spLocks noChangeArrowheads="1"/>
          </p:cNvSpPr>
          <p:nvPr/>
        </p:nvSpPr>
        <p:spPr bwMode="gray">
          <a:xfrm>
            <a:off x="4783138" y="3389313"/>
            <a:ext cx="3959225" cy="2806700"/>
          </a:xfrm>
          <a:prstGeom prst="rect">
            <a:avLst/>
          </a:prstGeom>
          <a:noFill/>
          <a:ln w="9525">
            <a:noFill/>
            <a:miter lim="800000"/>
            <a:headEnd/>
            <a:tailEnd/>
          </a:ln>
        </p:spPr>
        <p:txBody>
          <a:bodyPr>
            <a:spAutoFit/>
          </a:bodyPr>
          <a:lstStyle/>
          <a:p>
            <a:pPr>
              <a:lnSpc>
                <a:spcPct val="105000"/>
              </a:lnSpc>
            </a:pPr>
            <a:r>
              <a:rPr lang="zh-TW" altLang="en-US" sz="2400" i="0" dirty="0">
                <a:latin typeface="標楷體" pitchFamily="65" charset="-120"/>
                <a:ea typeface="標楷體" pitchFamily="65" charset="-120"/>
              </a:rPr>
              <a:t>學生從五上開始進行分散式的學習，已具備</a:t>
            </a:r>
            <a:r>
              <a:rPr lang="zh-TW" altLang="en-US" sz="2400" i="0" dirty="0">
                <a:solidFill>
                  <a:srgbClr val="FF0000"/>
                </a:solidFill>
                <a:latin typeface="標楷體" pitchFamily="65" charset="-120"/>
                <a:ea typeface="標楷體" pitchFamily="65" charset="-120"/>
              </a:rPr>
              <a:t>預習課文</a:t>
            </a:r>
            <a:r>
              <a:rPr lang="zh-TW" altLang="en-US" sz="2400" i="0" dirty="0">
                <a:latin typeface="標楷體" pitchFamily="65" charset="-120"/>
                <a:ea typeface="標楷體" pitchFamily="65" charset="-120"/>
              </a:rPr>
              <a:t>、查檢、</a:t>
            </a:r>
            <a:r>
              <a:rPr lang="zh-TW" altLang="en-US" sz="2400" i="0" dirty="0">
                <a:solidFill>
                  <a:srgbClr val="FF0000"/>
                </a:solidFill>
                <a:latin typeface="標楷體" pitchFamily="65" charset="-120"/>
                <a:ea typeface="標楷體" pitchFamily="65" charset="-120"/>
              </a:rPr>
              <a:t>閱讀與分析資料</a:t>
            </a:r>
            <a:r>
              <a:rPr lang="zh-TW" altLang="en-US" sz="2400" i="0" dirty="0">
                <a:latin typeface="標楷體" pitchFamily="65" charset="-120"/>
                <a:ea typeface="標楷體" pitchFamily="65" charset="-120"/>
              </a:rPr>
              <a:t>、</a:t>
            </a:r>
            <a:r>
              <a:rPr lang="zh-TW" altLang="en-US" sz="2400" i="0" dirty="0">
                <a:solidFill>
                  <a:srgbClr val="FF0000"/>
                </a:solidFill>
                <a:latin typeface="標楷體" pitchFamily="65" charset="-120"/>
                <a:ea typeface="標楷體" pitchFamily="65" charset="-120"/>
              </a:rPr>
              <a:t>應用多元摘要法</a:t>
            </a:r>
            <a:r>
              <a:rPr lang="en-US" altLang="zh-TW" sz="2400" i="0" dirty="0">
                <a:latin typeface="標楷體" pitchFamily="65" charset="-120"/>
                <a:ea typeface="標楷體" pitchFamily="65" charset="-120"/>
              </a:rPr>
              <a:t>(</a:t>
            </a:r>
            <a:r>
              <a:rPr lang="zh-TW" altLang="en-US" sz="2400" i="0" dirty="0">
                <a:latin typeface="標楷體" pitchFamily="65" charset="-120"/>
                <a:ea typeface="標楷體" pitchFamily="65" charset="-120"/>
              </a:rPr>
              <a:t>約</a:t>
            </a:r>
            <a:r>
              <a:rPr lang="en-US" altLang="zh-TW" sz="2400" i="0" dirty="0">
                <a:latin typeface="標楷體" pitchFamily="65" charset="-120"/>
                <a:ea typeface="標楷體" pitchFamily="65" charset="-120"/>
              </a:rPr>
              <a:t>20</a:t>
            </a:r>
            <a:r>
              <a:rPr lang="zh-TW" altLang="en-US" sz="2400" i="0" dirty="0">
                <a:latin typeface="標楷體" pitchFamily="65" charset="-120"/>
                <a:ea typeface="標楷體" pitchFamily="65" charset="-120"/>
              </a:rPr>
              <a:t>多種</a:t>
            </a:r>
            <a:r>
              <a:rPr lang="en-US" altLang="zh-TW" sz="2400" i="0" dirty="0">
                <a:latin typeface="標楷體" pitchFamily="65" charset="-120"/>
                <a:ea typeface="標楷體" pitchFamily="65" charset="-120"/>
              </a:rPr>
              <a:t>)</a:t>
            </a:r>
            <a:r>
              <a:rPr lang="zh-TW" altLang="en-US" sz="2400" i="0" dirty="0">
                <a:solidFill>
                  <a:srgbClr val="FF0000"/>
                </a:solidFill>
                <a:latin typeface="標楷體" pitchFamily="65" charset="-120"/>
                <a:ea typeface="標楷體" pitchFamily="65" charset="-120"/>
              </a:rPr>
              <a:t>做筆記</a:t>
            </a:r>
            <a:r>
              <a:rPr lang="en-US" altLang="zh-TW" sz="2400" i="0" dirty="0">
                <a:latin typeface="標楷體" pitchFamily="65" charset="-120"/>
                <a:ea typeface="標楷體" pitchFamily="65" charset="-120"/>
              </a:rPr>
              <a:t>(</a:t>
            </a:r>
            <a:r>
              <a:rPr lang="zh-TW" altLang="en-US" sz="2400" i="0" dirty="0">
                <a:latin typeface="標楷體" pitchFamily="65" charset="-120"/>
                <a:ea typeface="標楷體" pitchFamily="65" charset="-120"/>
              </a:rPr>
              <a:t>與本活動</a:t>
            </a:r>
            <a:r>
              <a:rPr lang="zh-TW" altLang="en-US" sz="2400" i="0" dirty="0" smtClean="0">
                <a:latin typeface="標楷體" pitchFamily="65" charset="-120"/>
                <a:ea typeface="標楷體" pitchFamily="65" charset="-120"/>
              </a:rPr>
              <a:t>有關</a:t>
            </a:r>
            <a:r>
              <a:rPr lang="zh-TW" altLang="en-US" sz="2400" dirty="0">
                <a:latin typeface="新細明體" charset="-120"/>
              </a:rPr>
              <a:t>，</a:t>
            </a:r>
            <a:r>
              <a:rPr lang="zh-TW" altLang="en-US" sz="2400" i="0" dirty="0" smtClean="0">
                <a:latin typeface="標楷體" pitchFamily="65" charset="-120"/>
                <a:ea typeface="標楷體" pitchFamily="65" charset="-120"/>
              </a:rPr>
              <a:t>如時序</a:t>
            </a:r>
            <a:r>
              <a:rPr lang="zh-TW" altLang="en-US" sz="2400" i="0" dirty="0">
                <a:latin typeface="標楷體" pitchFamily="65" charset="-120"/>
                <a:ea typeface="標楷體" pitchFamily="65" charset="-120"/>
              </a:rPr>
              <a:t>組織圖、流程圖等</a:t>
            </a:r>
            <a:r>
              <a:rPr lang="en-US" altLang="zh-TW" sz="2400" i="0" dirty="0">
                <a:latin typeface="標楷體" pitchFamily="65" charset="-120"/>
                <a:ea typeface="標楷體" pitchFamily="65" charset="-120"/>
              </a:rPr>
              <a:t>)</a:t>
            </a:r>
            <a:r>
              <a:rPr lang="zh-TW" altLang="en-US" sz="2400" i="0" dirty="0">
                <a:latin typeface="標楷體" pitchFamily="65" charset="-120"/>
                <a:ea typeface="標楷體" pitchFamily="65" charset="-120"/>
              </a:rPr>
              <a:t>、</a:t>
            </a:r>
            <a:r>
              <a:rPr lang="zh-TW" altLang="en-US" sz="2400" i="0" dirty="0">
                <a:solidFill>
                  <a:srgbClr val="FF0000"/>
                </a:solidFill>
                <a:latin typeface="標楷體" pitchFamily="65" charset="-120"/>
                <a:ea typeface="標楷體" pitchFamily="65" charset="-120"/>
              </a:rPr>
              <a:t>口頭說明重要內容</a:t>
            </a:r>
            <a:r>
              <a:rPr lang="zh-TW" altLang="en-US" sz="2400" i="0" dirty="0">
                <a:latin typeface="標楷體" pitchFamily="65" charset="-120"/>
                <a:ea typeface="標楷體" pitchFamily="65" charset="-120"/>
              </a:rPr>
              <a:t>等學習經驗。</a:t>
            </a:r>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
          <p:cNvSpPr txBox="1">
            <a:spLocks noGrp="1" noChangeArrowheads="1"/>
          </p:cNvSpPr>
          <p:nvPr/>
        </p:nvSpPr>
        <p:spPr bwMode="gray">
          <a:xfrm>
            <a:off x="6516216" y="5857328"/>
            <a:ext cx="2133600" cy="476250"/>
          </a:xfrm>
          <a:prstGeom prst="rect">
            <a:avLst/>
          </a:prstGeom>
          <a:noFill/>
          <a:ln w="9525">
            <a:noFill/>
            <a:miter lim="800000"/>
            <a:headEnd/>
            <a:tailEnd/>
          </a:ln>
        </p:spPr>
        <p:txBody>
          <a:bodyPr/>
          <a:lstStyle/>
          <a:p>
            <a:pPr algn="r"/>
            <a:fld id="{C9A4A962-72FA-47E7-A242-0C1C6DF2028A}" type="slidenum">
              <a:rPr lang="zh-TW" altLang="en-US" sz="1400">
                <a:solidFill>
                  <a:srgbClr val="000000"/>
                </a:solidFill>
                <a:ea typeface="新細明體" charset="-120"/>
              </a:rPr>
              <a:pPr algn="r"/>
              <a:t>80</a:t>
            </a:fld>
            <a:endParaRPr lang="en-US" altLang="zh-TW" sz="1400" dirty="0">
              <a:solidFill>
                <a:srgbClr val="000000"/>
              </a:solidFill>
              <a:ea typeface="新細明體" charset="-120"/>
            </a:endParaRPr>
          </a:p>
        </p:txBody>
      </p:sp>
      <p:sp>
        <p:nvSpPr>
          <p:cNvPr id="35843" name="Rectangle 2"/>
          <p:cNvSpPr>
            <a:spLocks noGrp="1" noChangeArrowheads="1"/>
          </p:cNvSpPr>
          <p:nvPr>
            <p:ph type="title" idx="4294967295"/>
          </p:nvPr>
        </p:nvSpPr>
        <p:spPr>
          <a:xfrm>
            <a:off x="755650" y="260649"/>
            <a:ext cx="7632700" cy="792088"/>
          </a:xfrm>
        </p:spPr>
        <p:txBody>
          <a:bodyPr/>
          <a:lstStyle/>
          <a:p>
            <a:r>
              <a:rPr lang="zh-TW" altLang="en-US" sz="3600" dirty="0">
                <a:solidFill>
                  <a:srgbClr val="FF0000"/>
                </a:solidFill>
                <a:latin typeface="標楷體" pitchFamily="65" charset="-120"/>
                <a:ea typeface="標楷體" pitchFamily="65" charset="-120"/>
              </a:rPr>
              <a:t>本案例希望能達成的學習目標</a:t>
            </a:r>
            <a:endParaRPr lang="en-US" altLang="zh-TW" sz="3600" dirty="0">
              <a:solidFill>
                <a:srgbClr val="FF0000"/>
              </a:solidFill>
              <a:latin typeface="標楷體" pitchFamily="65" charset="-120"/>
              <a:ea typeface="標楷體" pitchFamily="65" charset="-120"/>
            </a:endParaRPr>
          </a:p>
        </p:txBody>
      </p:sp>
      <p:sp>
        <p:nvSpPr>
          <p:cNvPr id="35844" name="Rectangle 3"/>
          <p:cNvSpPr>
            <a:spLocks noChangeArrowheads="1"/>
          </p:cNvSpPr>
          <p:nvPr/>
        </p:nvSpPr>
        <p:spPr bwMode="gray">
          <a:xfrm>
            <a:off x="467544" y="1412875"/>
            <a:ext cx="7704782" cy="4752429"/>
          </a:xfrm>
          <a:prstGeom prst="rect">
            <a:avLst/>
          </a:prstGeom>
          <a:gradFill rotWithShape="1">
            <a:gsLst>
              <a:gs pos="0">
                <a:srgbClr val="FFFFFF"/>
              </a:gs>
              <a:gs pos="100000">
                <a:srgbClr val="DAE9FA"/>
              </a:gs>
            </a:gsLst>
            <a:lin ang="5400000" scaled="1"/>
          </a:gradFill>
          <a:ln w="28575">
            <a:solidFill>
              <a:schemeClr val="bg2"/>
            </a:solidFill>
            <a:miter lim="800000"/>
            <a:headEnd/>
            <a:tailEnd/>
          </a:ln>
          <a:effectLst>
            <a:outerShdw dist="35921" dir="2700000" algn="ctr" rotWithShape="0">
              <a:srgbClr val="080808">
                <a:alpha val="50000"/>
              </a:srgbClr>
            </a:outerShdw>
          </a:effectLst>
        </p:spPr>
        <p:txBody>
          <a:bodyPr/>
          <a:lstStyle/>
          <a:p>
            <a:pPr marL="342900" indent="-342900" eaLnBrk="0" hangingPunct="0">
              <a:lnSpc>
                <a:spcPct val="90000"/>
              </a:lnSpc>
              <a:spcBef>
                <a:spcPct val="20000"/>
              </a:spcBef>
            </a:pPr>
            <a:endParaRPr lang="zh-TW" altLang="en-US" sz="2800">
              <a:solidFill>
                <a:srgbClr val="000000"/>
              </a:solidFill>
              <a:latin typeface="新細明體" charset="-120"/>
              <a:ea typeface="新細明體" charset="-120"/>
            </a:endParaRPr>
          </a:p>
        </p:txBody>
      </p:sp>
      <p:sp>
        <p:nvSpPr>
          <p:cNvPr id="141316" name="Rectangle 4"/>
          <p:cNvSpPr>
            <a:spLocks noGrp="1" noChangeArrowheads="1"/>
          </p:cNvSpPr>
          <p:nvPr>
            <p:ph type="body" idx="4294967295"/>
          </p:nvPr>
        </p:nvSpPr>
        <p:spPr>
          <a:xfrm>
            <a:off x="467544" y="1330697"/>
            <a:ext cx="7864747" cy="4832350"/>
          </a:xfrm>
          <a:noFill/>
        </p:spPr>
        <p:txBody>
          <a:bodyPr/>
          <a:lstStyle/>
          <a:p>
            <a:pPr marL="514350" indent="-514350">
              <a:buFontTx/>
              <a:buAutoNum type="arabicPeriod"/>
            </a:pPr>
            <a:r>
              <a:rPr lang="zh-TW" altLang="en-US" sz="2800" dirty="0">
                <a:latin typeface="標楷體" pitchFamily="65" charset="-120"/>
                <a:ea typeface="標楷體" pitchFamily="65" charset="-120"/>
              </a:rPr>
              <a:t>能</a:t>
            </a:r>
            <a:r>
              <a:rPr lang="zh-TW" altLang="en-US" sz="2800" dirty="0">
                <a:solidFill>
                  <a:srgbClr val="0000CC"/>
                </a:solidFill>
                <a:latin typeface="標楷體" pitchFamily="65" charset="-120"/>
                <a:ea typeface="標楷體" pitchFamily="65" charset="-120"/>
              </a:rPr>
              <a:t>覺察</a:t>
            </a:r>
            <a:r>
              <a:rPr lang="zh-TW" altLang="en-US" sz="2800" dirty="0">
                <a:latin typeface="標楷體" pitchFamily="65" charset="-120"/>
                <a:ea typeface="標楷體" pitchFamily="65" charset="-120"/>
              </a:rPr>
              <a:t>全球出現</a:t>
            </a:r>
            <a:r>
              <a:rPr lang="zh-TW" altLang="en-US" sz="2800" dirty="0">
                <a:solidFill>
                  <a:srgbClr val="0000CC"/>
                </a:solidFill>
                <a:latin typeface="標楷體" pitchFamily="65" charset="-120"/>
                <a:ea typeface="標楷體" pitchFamily="65" charset="-120"/>
              </a:rPr>
              <a:t>貧富差距現象</a:t>
            </a:r>
            <a:r>
              <a:rPr lang="zh-TW" altLang="en-US" sz="2800" dirty="0">
                <a:latin typeface="標楷體" pitchFamily="65" charset="-120"/>
                <a:ea typeface="標楷體" pitchFamily="65" charset="-120"/>
              </a:rPr>
              <a:t>，說出</a:t>
            </a:r>
            <a:r>
              <a:rPr lang="zh-TW" altLang="en-US" sz="2800" dirty="0">
                <a:solidFill>
                  <a:srgbClr val="0000CC"/>
                </a:solidFill>
                <a:latin typeface="標楷體" pitchFamily="65" charset="-120"/>
                <a:ea typeface="標楷體" pitchFamily="65" charset="-120"/>
              </a:rPr>
              <a:t>貧富差距大帶來的問題</a:t>
            </a:r>
            <a:r>
              <a:rPr lang="zh-TW" altLang="en-US" sz="2800" dirty="0">
                <a:latin typeface="標楷體" pitchFamily="65" charset="-120"/>
                <a:ea typeface="標楷體" pitchFamily="65" charset="-120"/>
              </a:rPr>
              <a:t>。</a:t>
            </a:r>
            <a:r>
              <a:rPr lang="en-US" altLang="zh-TW" sz="2800" dirty="0">
                <a:solidFill>
                  <a:srgbClr val="FF0000"/>
                </a:solidFill>
                <a:latin typeface="標楷體" pitchFamily="65" charset="-120"/>
                <a:ea typeface="標楷體" pitchFamily="65" charset="-120"/>
              </a:rPr>
              <a:t>(</a:t>
            </a:r>
            <a:r>
              <a:rPr lang="zh-TW" altLang="en-US" sz="2800" dirty="0">
                <a:solidFill>
                  <a:srgbClr val="FF0000"/>
                </a:solidFill>
                <a:latin typeface="標楷體" pitchFamily="65" charset="-120"/>
                <a:ea typeface="標楷體" pitchFamily="65" charset="-120"/>
              </a:rPr>
              <a:t>具備探索問題的動機</a:t>
            </a:r>
            <a:r>
              <a:rPr lang="en-US" altLang="zh-TW" sz="2800" dirty="0">
                <a:solidFill>
                  <a:srgbClr val="FF0000"/>
                </a:solidFill>
                <a:latin typeface="標楷體" pitchFamily="65" charset="-120"/>
                <a:ea typeface="標楷體" pitchFamily="65" charset="-120"/>
              </a:rPr>
              <a:t>)</a:t>
            </a:r>
            <a:endParaRPr lang="zh-TW" altLang="en-US" sz="2800" dirty="0">
              <a:solidFill>
                <a:srgbClr val="FF0000"/>
              </a:solidFill>
              <a:latin typeface="標楷體" pitchFamily="65" charset="-120"/>
              <a:ea typeface="標楷體" pitchFamily="65" charset="-120"/>
            </a:endParaRPr>
          </a:p>
          <a:p>
            <a:pPr marL="514350" indent="-514350">
              <a:buFontTx/>
              <a:buAutoNum type="arabicPeriod"/>
            </a:pPr>
            <a:r>
              <a:rPr lang="zh-TW" altLang="en-US" sz="2800" dirty="0">
                <a:latin typeface="標楷體" pitchFamily="65" charset="-120"/>
                <a:ea typeface="標楷體" pitchFamily="65" charset="-120"/>
              </a:rPr>
              <a:t>能</a:t>
            </a:r>
            <a:r>
              <a:rPr lang="zh-TW" altLang="en-US" sz="2800" dirty="0">
                <a:solidFill>
                  <a:srgbClr val="0000CC"/>
                </a:solidFill>
                <a:latin typeface="標楷體" pitchFamily="65" charset="-120"/>
                <a:ea typeface="標楷體" pitchFamily="65" charset="-120"/>
              </a:rPr>
              <a:t>思考並說明為什麼要關注</a:t>
            </a:r>
            <a:r>
              <a:rPr lang="zh-TW" altLang="en-US" sz="2800" dirty="0">
                <a:latin typeface="標楷體" pitchFamily="65" charset="-120"/>
                <a:ea typeface="標楷體" pitchFamily="65" charset="-120"/>
              </a:rPr>
              <a:t>全球貧富差距大的議題。</a:t>
            </a:r>
            <a:r>
              <a:rPr lang="en-US" altLang="zh-TW" sz="2800" dirty="0">
                <a:latin typeface="標楷體" pitchFamily="65" charset="-120"/>
                <a:ea typeface="標楷體" pitchFamily="65" charset="-120"/>
              </a:rPr>
              <a:t> </a:t>
            </a:r>
            <a:r>
              <a:rPr lang="en-US" altLang="zh-TW" sz="2800" dirty="0">
                <a:solidFill>
                  <a:srgbClr val="FF0000"/>
                </a:solidFill>
                <a:latin typeface="標楷體" pitchFamily="65" charset="-120"/>
                <a:ea typeface="標楷體" pitchFamily="65" charset="-120"/>
              </a:rPr>
              <a:t>(</a:t>
            </a:r>
            <a:r>
              <a:rPr lang="zh-TW" altLang="en-US" sz="2800" dirty="0">
                <a:solidFill>
                  <a:srgbClr val="FF0000"/>
                </a:solidFill>
                <a:latin typeface="標楷體" pitchFamily="65" charset="-120"/>
                <a:ea typeface="標楷體" pitchFamily="65" charset="-120"/>
              </a:rPr>
              <a:t>具備思考與關懷問題的能力和態度</a:t>
            </a:r>
            <a:r>
              <a:rPr lang="en-US" altLang="zh-TW" sz="2800" dirty="0">
                <a:solidFill>
                  <a:srgbClr val="FF0000"/>
                </a:solidFill>
                <a:latin typeface="標楷體" pitchFamily="65" charset="-120"/>
                <a:ea typeface="標楷體" pitchFamily="65" charset="-120"/>
              </a:rPr>
              <a:t>)</a:t>
            </a:r>
            <a:endParaRPr lang="zh-TW" altLang="en-US" sz="2800" dirty="0">
              <a:latin typeface="標楷體" pitchFamily="65" charset="-120"/>
              <a:ea typeface="標楷體" pitchFamily="65" charset="-120"/>
            </a:endParaRPr>
          </a:p>
          <a:p>
            <a:pPr marL="514350" indent="-514350">
              <a:buFontTx/>
              <a:buAutoNum type="arabicPeriod"/>
            </a:pPr>
            <a:r>
              <a:rPr lang="zh-TW" altLang="en-US" sz="2800" dirty="0">
                <a:latin typeface="標楷體" pitchFamily="65" charset="-120"/>
                <a:ea typeface="標楷體" pitchFamily="65" charset="-120"/>
              </a:rPr>
              <a:t>能</a:t>
            </a:r>
            <a:r>
              <a:rPr lang="zh-TW" altLang="en-US" sz="2800" dirty="0">
                <a:solidFill>
                  <a:srgbClr val="0000CC"/>
                </a:solidFill>
                <a:latin typeface="標楷體" pitchFamily="65" charset="-120"/>
                <a:ea typeface="標楷體" pitchFamily="65" charset="-120"/>
              </a:rPr>
              <a:t>自行閱讀資料</a:t>
            </a:r>
            <a:r>
              <a:rPr lang="zh-TW" altLang="en-US" sz="2800" dirty="0">
                <a:latin typeface="標楷體" pitchFamily="65" charset="-120"/>
                <a:ea typeface="標楷體" pitchFamily="65" charset="-120"/>
              </a:rPr>
              <a:t>，分析造成貧富差距的可能原因。</a:t>
            </a:r>
            <a:r>
              <a:rPr lang="en-US" altLang="zh-TW" sz="2800" dirty="0">
                <a:solidFill>
                  <a:srgbClr val="FF5050"/>
                </a:solidFill>
                <a:latin typeface="標楷體" pitchFamily="65" charset="-120"/>
                <a:ea typeface="標楷體" pitchFamily="65" charset="-120"/>
              </a:rPr>
              <a:t>(</a:t>
            </a:r>
            <a:r>
              <a:rPr lang="zh-TW" altLang="en-US" sz="2800" dirty="0">
                <a:solidFill>
                  <a:srgbClr val="FF5050"/>
                </a:solidFill>
                <a:latin typeface="標楷體" pitchFamily="65" charset="-120"/>
                <a:ea typeface="標楷體" pitchFamily="65" charset="-120"/>
              </a:rPr>
              <a:t>具備閱讀分析與探究的能力</a:t>
            </a:r>
            <a:r>
              <a:rPr lang="en-US" altLang="zh-TW" sz="2800" dirty="0">
                <a:solidFill>
                  <a:srgbClr val="FF5050"/>
                </a:solidFill>
                <a:latin typeface="標楷體" pitchFamily="65" charset="-120"/>
                <a:ea typeface="標楷體" pitchFamily="65" charset="-120"/>
              </a:rPr>
              <a:t>)</a:t>
            </a:r>
            <a:endParaRPr lang="zh-TW" altLang="en-US" sz="2800" dirty="0">
              <a:solidFill>
                <a:srgbClr val="FF5050"/>
              </a:solidFill>
              <a:latin typeface="標楷體" pitchFamily="65" charset="-120"/>
              <a:ea typeface="標楷體" pitchFamily="65" charset="-120"/>
            </a:endParaRPr>
          </a:p>
          <a:p>
            <a:pPr marL="514350" indent="-514350">
              <a:buFontTx/>
              <a:buAutoNum type="arabicPeriod"/>
            </a:pPr>
            <a:r>
              <a:rPr lang="zh-TW" altLang="en-US" sz="2800" dirty="0">
                <a:latin typeface="標楷體" pitchFamily="65" charset="-120"/>
                <a:ea typeface="標楷體" pitchFamily="65" charset="-120"/>
              </a:rPr>
              <a:t>能</a:t>
            </a:r>
            <a:r>
              <a:rPr lang="zh-TW" altLang="en-US" sz="2800" dirty="0">
                <a:solidFill>
                  <a:srgbClr val="0000CC"/>
                </a:solidFill>
                <a:latin typeface="標楷體" pitchFamily="65" charset="-120"/>
                <a:ea typeface="標楷體" pitchFamily="65" charset="-120"/>
              </a:rPr>
              <a:t>應用</a:t>
            </a:r>
            <a:r>
              <a:rPr lang="en-US" altLang="zh-TW" sz="2800" dirty="0">
                <a:solidFill>
                  <a:srgbClr val="0000CC"/>
                </a:solidFill>
                <a:latin typeface="標楷體" pitchFamily="65" charset="-120"/>
                <a:ea typeface="標楷體" pitchFamily="65" charset="-120"/>
              </a:rPr>
              <a:t>【</a:t>
            </a:r>
            <a:r>
              <a:rPr lang="zh-TW" altLang="en-US" sz="2800" dirty="0">
                <a:solidFill>
                  <a:srgbClr val="0000CC"/>
                </a:solidFill>
                <a:latin typeface="標楷體" pitchFamily="65" charset="-120"/>
                <a:ea typeface="標楷體" pitchFamily="65" charset="-120"/>
              </a:rPr>
              <a:t>問題解決</a:t>
            </a:r>
            <a:r>
              <a:rPr lang="en-US" altLang="zh-TW" sz="2800" dirty="0">
                <a:solidFill>
                  <a:srgbClr val="0000CC"/>
                </a:solidFill>
                <a:latin typeface="標楷體" pitchFamily="65" charset="-120"/>
                <a:ea typeface="標楷體" pitchFamily="65" charset="-120"/>
              </a:rPr>
              <a:t>】</a:t>
            </a:r>
            <a:r>
              <a:rPr lang="zh-TW" altLang="en-US" sz="2800" dirty="0">
                <a:solidFill>
                  <a:srgbClr val="0000CC"/>
                </a:solidFill>
                <a:latin typeface="標楷體" pitchFamily="65" charset="-120"/>
                <a:ea typeface="標楷體" pitchFamily="65" charset="-120"/>
              </a:rPr>
              <a:t>流程與策略</a:t>
            </a:r>
            <a:r>
              <a:rPr lang="zh-TW" altLang="en-US" sz="2800" dirty="0">
                <a:latin typeface="標楷體" pitchFamily="65" charset="-120"/>
                <a:ea typeface="標楷體" pitchFamily="65" charset="-120"/>
              </a:rPr>
              <a:t>，提出改善貧富差距的可能策略。</a:t>
            </a:r>
            <a:r>
              <a:rPr lang="en-US" altLang="zh-TW" sz="2800" dirty="0">
                <a:solidFill>
                  <a:srgbClr val="FF0000"/>
                </a:solidFill>
                <a:latin typeface="標楷體" pitchFamily="65" charset="-120"/>
                <a:ea typeface="標楷體" pitchFamily="65" charset="-120"/>
              </a:rPr>
              <a:t>(</a:t>
            </a:r>
            <a:r>
              <a:rPr lang="zh-TW" altLang="en-US" sz="2800" dirty="0">
                <a:solidFill>
                  <a:srgbClr val="FF0000"/>
                </a:solidFill>
                <a:latin typeface="標楷體" pitchFamily="65" charset="-120"/>
                <a:ea typeface="標楷體" pitchFamily="65" charset="-120"/>
              </a:rPr>
              <a:t>學習探究問題的方法</a:t>
            </a:r>
            <a:r>
              <a:rPr lang="en-US" altLang="zh-TW" sz="2800" dirty="0">
                <a:solidFill>
                  <a:srgbClr val="FF0000"/>
                </a:solidFill>
                <a:latin typeface="標楷體" pitchFamily="65" charset="-120"/>
                <a:ea typeface="標楷體" pitchFamily="65" charset="-120"/>
              </a:rPr>
              <a:t>)</a:t>
            </a:r>
            <a:endParaRPr lang="zh-TW" altLang="en-US" sz="2800" dirty="0">
              <a:latin typeface="標楷體" pitchFamily="65" charset="-120"/>
              <a:ea typeface="標楷體" pitchFamily="65" charset="-120"/>
            </a:endParaRPr>
          </a:p>
          <a:p>
            <a:pPr marL="514350" indent="-514350">
              <a:buFontTx/>
              <a:buAutoNum type="arabicPeriod"/>
            </a:pPr>
            <a:r>
              <a:rPr lang="zh-TW" altLang="en-US" sz="2800" dirty="0">
                <a:latin typeface="標楷體" pitchFamily="65" charset="-120"/>
                <a:ea typeface="標楷體" pitchFamily="65" charset="-120"/>
              </a:rPr>
              <a:t>能透過小組討論評估與</a:t>
            </a:r>
            <a:r>
              <a:rPr lang="zh-TW" altLang="en-US" sz="2800" dirty="0">
                <a:solidFill>
                  <a:srgbClr val="0000CC"/>
                </a:solidFill>
                <a:latin typeface="標楷體" pitchFamily="65" charset="-120"/>
                <a:ea typeface="標楷體" pitchFamily="65" charset="-120"/>
              </a:rPr>
              <a:t>選擇合宜的解決策略</a:t>
            </a:r>
            <a:r>
              <a:rPr lang="zh-TW" altLang="en-US" sz="2800" dirty="0">
                <a:latin typeface="標楷體" pitchFamily="65" charset="-120"/>
                <a:ea typeface="標楷體" pitchFamily="65" charset="-120"/>
              </a:rPr>
              <a:t>，並</a:t>
            </a:r>
            <a:r>
              <a:rPr lang="zh-TW" altLang="en-US" sz="2800" dirty="0">
                <a:solidFill>
                  <a:srgbClr val="0000CC"/>
                </a:solidFill>
                <a:latin typeface="標楷體" pitchFamily="65" charset="-120"/>
                <a:ea typeface="標楷體" pitchFamily="65" charset="-120"/>
              </a:rPr>
              <a:t>擬定</a:t>
            </a:r>
            <a:r>
              <a:rPr lang="zh-TW" altLang="en-US" sz="2800" dirty="0">
                <a:latin typeface="標楷體" pitchFamily="65" charset="-120"/>
                <a:ea typeface="標楷體" pitchFamily="65" charset="-120"/>
              </a:rPr>
              <a:t>可行的</a:t>
            </a:r>
            <a:r>
              <a:rPr lang="zh-TW" altLang="en-US" sz="2800" dirty="0">
                <a:solidFill>
                  <a:srgbClr val="0000CC"/>
                </a:solidFill>
                <a:latin typeface="標楷體" pitchFamily="65" charset="-120"/>
                <a:ea typeface="標楷體" pitchFamily="65" charset="-120"/>
              </a:rPr>
              <a:t>具體行動</a:t>
            </a:r>
            <a:r>
              <a:rPr lang="zh-TW" altLang="en-US" sz="2800" dirty="0">
                <a:latin typeface="標楷體" pitchFamily="65" charset="-120"/>
                <a:ea typeface="標楷體" pitchFamily="65" charset="-120"/>
              </a:rPr>
              <a:t>。</a:t>
            </a:r>
            <a:r>
              <a:rPr lang="en-US" altLang="zh-TW" sz="2800" dirty="0">
                <a:solidFill>
                  <a:srgbClr val="FF0000"/>
                </a:solidFill>
                <a:latin typeface="標楷體" pitchFamily="65" charset="-120"/>
                <a:ea typeface="標楷體" pitchFamily="65" charset="-120"/>
              </a:rPr>
              <a:t>(</a:t>
            </a:r>
            <a:r>
              <a:rPr lang="zh-TW" altLang="en-US" sz="2800" dirty="0">
                <a:solidFill>
                  <a:srgbClr val="FF0000"/>
                </a:solidFill>
                <a:latin typeface="標楷體" pitchFamily="65" charset="-120"/>
                <a:ea typeface="標楷體" pitchFamily="65" charset="-120"/>
              </a:rPr>
              <a:t>實踐力行的規劃</a:t>
            </a:r>
            <a:r>
              <a:rPr lang="en-US" altLang="zh-TW" sz="2800" dirty="0">
                <a:solidFill>
                  <a:srgbClr val="FF0000"/>
                </a:solidFill>
                <a:latin typeface="標楷體" pitchFamily="65" charset="-120"/>
                <a:ea typeface="標楷體" pitchFamily="65" charset="-120"/>
              </a:rPr>
              <a:t>)</a:t>
            </a:r>
            <a:endParaRPr lang="zh-TW" altLang="en-US" sz="2800" dirty="0">
              <a:latin typeface="標楷體" pitchFamily="65" charset="-120"/>
              <a:ea typeface="標楷體" pitchFamily="65" charset="-120"/>
            </a:endParaRPr>
          </a:p>
          <a:p>
            <a:pPr marL="0" indent="0">
              <a:buNone/>
            </a:pPr>
            <a:endParaRPr lang="zh-TW" altLang="en-US" sz="2800" dirty="0">
              <a:latin typeface="標楷體" pitchFamily="65" charset="-120"/>
              <a:ea typeface="標楷體" pitchFamily="65" charset="-12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1316">
                                            <p:txEl>
                                              <p:pRg st="0" end="0"/>
                                            </p:txEl>
                                          </p:spTgt>
                                        </p:tgtEl>
                                        <p:attrNameLst>
                                          <p:attrName>style.visibility</p:attrName>
                                        </p:attrNameLst>
                                      </p:cBhvr>
                                      <p:to>
                                        <p:strVal val="visible"/>
                                      </p:to>
                                    </p:set>
                                    <p:anim calcmode="lin" valueType="num">
                                      <p:cBhvr additive="base">
                                        <p:cTn id="7" dur="500" fill="hold"/>
                                        <p:tgtEl>
                                          <p:spTgt spid="14131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13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1316">
                                            <p:txEl>
                                              <p:pRg st="1" end="1"/>
                                            </p:txEl>
                                          </p:spTgt>
                                        </p:tgtEl>
                                        <p:attrNameLst>
                                          <p:attrName>style.visibility</p:attrName>
                                        </p:attrNameLst>
                                      </p:cBhvr>
                                      <p:to>
                                        <p:strVal val="visible"/>
                                      </p:to>
                                    </p:set>
                                    <p:anim calcmode="lin" valueType="num">
                                      <p:cBhvr additive="base">
                                        <p:cTn id="13" dur="500" fill="hold"/>
                                        <p:tgtEl>
                                          <p:spTgt spid="14131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413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1316">
                                            <p:txEl>
                                              <p:pRg st="2" end="2"/>
                                            </p:txEl>
                                          </p:spTgt>
                                        </p:tgtEl>
                                        <p:attrNameLst>
                                          <p:attrName>style.visibility</p:attrName>
                                        </p:attrNameLst>
                                      </p:cBhvr>
                                      <p:to>
                                        <p:strVal val="visible"/>
                                      </p:to>
                                    </p:set>
                                    <p:anim calcmode="lin" valueType="num">
                                      <p:cBhvr additive="base">
                                        <p:cTn id="19" dur="500" fill="hold"/>
                                        <p:tgtEl>
                                          <p:spTgt spid="14131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131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1316">
                                            <p:txEl>
                                              <p:pRg st="3" end="3"/>
                                            </p:txEl>
                                          </p:spTgt>
                                        </p:tgtEl>
                                        <p:attrNameLst>
                                          <p:attrName>style.visibility</p:attrName>
                                        </p:attrNameLst>
                                      </p:cBhvr>
                                      <p:to>
                                        <p:strVal val="visible"/>
                                      </p:to>
                                    </p:set>
                                    <p:anim calcmode="lin" valueType="num">
                                      <p:cBhvr additive="base">
                                        <p:cTn id="25" dur="500" fill="hold"/>
                                        <p:tgtEl>
                                          <p:spTgt spid="14131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4131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1316">
                                            <p:txEl>
                                              <p:pRg st="4" end="4"/>
                                            </p:txEl>
                                          </p:spTgt>
                                        </p:tgtEl>
                                        <p:attrNameLst>
                                          <p:attrName>style.visibility</p:attrName>
                                        </p:attrNameLst>
                                      </p:cBhvr>
                                      <p:to>
                                        <p:strVal val="visible"/>
                                      </p:to>
                                    </p:set>
                                    <p:anim calcmode="lin" valueType="num">
                                      <p:cBhvr additive="base">
                                        <p:cTn id="31" dur="500" fill="hold"/>
                                        <p:tgtEl>
                                          <p:spTgt spid="14131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4131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6"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標題 1"/>
          <p:cNvSpPr>
            <a:spLocks noGrp="1"/>
          </p:cNvSpPr>
          <p:nvPr>
            <p:ph type="title"/>
          </p:nvPr>
        </p:nvSpPr>
        <p:spPr>
          <a:xfrm>
            <a:off x="457200" y="325438"/>
            <a:ext cx="8229600" cy="800100"/>
          </a:xfrm>
        </p:spPr>
        <p:txBody>
          <a:bodyPr/>
          <a:lstStyle/>
          <a:p>
            <a:r>
              <a:rPr lang="zh-TW" altLang="en-US" sz="3600" dirty="0">
                <a:solidFill>
                  <a:srgbClr val="FF0000"/>
                </a:solidFill>
                <a:latin typeface="標楷體" pitchFamily="65" charset="-120"/>
                <a:ea typeface="標楷體" pitchFamily="65" charset="-120"/>
              </a:rPr>
              <a:t>教學架構圖  </a:t>
            </a:r>
            <a:r>
              <a:rPr lang="en-US" altLang="zh-TW" dirty="0">
                <a:solidFill>
                  <a:schemeClr val="tx1"/>
                </a:solidFill>
                <a:latin typeface="標楷體" pitchFamily="65" charset="-120"/>
                <a:ea typeface="標楷體" pitchFamily="65" charset="-120"/>
              </a:rPr>
              <a:t>(</a:t>
            </a:r>
            <a:r>
              <a:rPr lang="zh-TW" altLang="en-US" dirty="0">
                <a:solidFill>
                  <a:schemeClr val="tx1"/>
                </a:solidFill>
                <a:latin typeface="標楷體" pitchFamily="65" charset="-120"/>
                <a:ea typeface="標楷體" pitchFamily="65" charset="-120"/>
              </a:rPr>
              <a:t>貧富差距大</a:t>
            </a:r>
            <a:r>
              <a:rPr lang="en-US" altLang="zh-TW" dirty="0">
                <a:solidFill>
                  <a:schemeClr val="tx1"/>
                </a:solidFill>
                <a:latin typeface="標楷體" pitchFamily="65" charset="-120"/>
                <a:ea typeface="標楷體" pitchFamily="65" charset="-120"/>
              </a:rPr>
              <a:t>)</a:t>
            </a:r>
            <a:endParaRPr lang="zh-TW" altLang="en-US" dirty="0">
              <a:solidFill>
                <a:schemeClr val="tx1"/>
              </a:solidFill>
              <a:latin typeface="標楷體" pitchFamily="65" charset="-120"/>
              <a:ea typeface="標楷體" pitchFamily="65" charset="-120"/>
            </a:endParaRPr>
          </a:p>
        </p:txBody>
      </p:sp>
      <p:pic>
        <p:nvPicPr>
          <p:cNvPr id="38916" name="Picture 4"/>
          <p:cNvPicPr>
            <a:picLocks noChangeAspect="1" noChangeArrowheads="1"/>
          </p:cNvPicPr>
          <p:nvPr/>
        </p:nvPicPr>
        <p:blipFill>
          <a:blip r:embed="rId2" cstate="print"/>
          <a:srcRect l="20071" t="24979" r="29457" b="2779"/>
          <a:stretch>
            <a:fillRect/>
          </a:stretch>
        </p:blipFill>
        <p:spPr bwMode="auto">
          <a:xfrm>
            <a:off x="611560" y="1196975"/>
            <a:ext cx="7632700" cy="5389563"/>
          </a:xfrm>
          <a:prstGeom prst="rect">
            <a:avLst/>
          </a:prstGeom>
          <a:noFill/>
          <a:ln w="9525">
            <a:noFill/>
            <a:miter lim="800000"/>
            <a:headEnd/>
            <a:tailEnd/>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0"/>
            <a:ext cx="8075240" cy="692696"/>
          </a:xfrm>
        </p:spPr>
        <p:txBody>
          <a:bodyPr>
            <a:normAutofit fontScale="90000"/>
          </a:bodyPr>
          <a:lstStyle/>
          <a:p>
            <a:pPr algn="ctr"/>
            <a:r>
              <a:rPr lang="zh-TW" altLang="en-US" sz="4000" b="1" dirty="0">
                <a:solidFill>
                  <a:srgbClr val="FF0000"/>
                </a:solidFill>
                <a:latin typeface="標楷體" pitchFamily="65" charset="-120"/>
                <a:ea typeface="標楷體" pitchFamily="65" charset="-120"/>
                <a:cs typeface="Times New Roman" panose="02020603050405020304" pitchFamily="18" charset="0"/>
              </a:rPr>
              <a:t>素養導向教學：</a:t>
            </a:r>
            <a:r>
              <a:rPr lang="zh-TW" altLang="en-US" sz="4000" b="1"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教師與學生角色</a:t>
            </a:r>
          </a:p>
        </p:txBody>
      </p:sp>
      <p:sp>
        <p:nvSpPr>
          <p:cNvPr id="3" name="內容版面配置區 2"/>
          <p:cNvSpPr>
            <a:spLocks noGrp="1"/>
          </p:cNvSpPr>
          <p:nvPr>
            <p:ph sz="quarter" idx="2"/>
          </p:nvPr>
        </p:nvSpPr>
        <p:spPr>
          <a:xfrm>
            <a:off x="457200" y="1420865"/>
            <a:ext cx="3657600" cy="5437135"/>
          </a:xfrm>
          <a:solidFill>
            <a:srgbClr val="CCFF33"/>
          </a:solidFill>
        </p:spPr>
        <p:txBody>
          <a:bodyPr/>
          <a:lstStyle/>
          <a:p>
            <a:r>
              <a:rPr lang="zh-TW" altLang="en-US" sz="2500" dirty="0">
                <a:latin typeface="標楷體" panose="03000509000000000000" pitchFamily="65" charset="-120"/>
                <a:ea typeface="標楷體" panose="03000509000000000000" pitchFamily="65" charset="-120"/>
              </a:rPr>
              <a:t>著重扮演「助學者」的角色，以培養學生適應未來社會生活和解決問題的統整能力。</a:t>
            </a:r>
            <a:endParaRPr lang="en-US" altLang="zh-TW" sz="2500" dirty="0">
              <a:latin typeface="標楷體" panose="03000509000000000000" pitchFamily="65" charset="-120"/>
              <a:ea typeface="標楷體" panose="03000509000000000000" pitchFamily="65" charset="-120"/>
            </a:endParaRPr>
          </a:p>
          <a:p>
            <a:r>
              <a:rPr lang="zh-TW" altLang="en-US" sz="2500" dirty="0">
                <a:latin typeface="標楷體" panose="03000509000000000000" pitchFamily="65" charset="-120"/>
                <a:ea typeface="標楷體" panose="03000509000000000000" pitchFamily="65" charset="-120"/>
              </a:rPr>
              <a:t>可透過提問、討論、欣賞、展演、操作、情境體驗等有效的教學活動與策略，引導學生創造與省思，提供學生更多參與互動及力行實踐的機會，以強化學生主動學習的角色。</a:t>
            </a:r>
          </a:p>
          <a:p>
            <a:endParaRPr lang="zh-TW" altLang="en-US" dirty="0">
              <a:latin typeface="標楷體" panose="03000509000000000000" pitchFamily="65" charset="-120"/>
              <a:ea typeface="標楷體" panose="03000509000000000000" pitchFamily="65" charset="-120"/>
            </a:endParaRPr>
          </a:p>
        </p:txBody>
      </p:sp>
      <p:sp>
        <p:nvSpPr>
          <p:cNvPr id="7" name="內容版面配置區 6"/>
          <p:cNvSpPr>
            <a:spLocks noGrp="1"/>
          </p:cNvSpPr>
          <p:nvPr>
            <p:ph sz="quarter" idx="4"/>
          </p:nvPr>
        </p:nvSpPr>
        <p:spPr>
          <a:xfrm>
            <a:off x="4395754" y="1466518"/>
            <a:ext cx="3657600" cy="5391482"/>
          </a:xfrm>
          <a:solidFill>
            <a:schemeClr val="accent5">
              <a:lumMod val="60000"/>
              <a:lumOff val="40000"/>
            </a:schemeClr>
          </a:solidFill>
        </p:spPr>
        <p:txBody>
          <a:bodyPr/>
          <a:lstStyle/>
          <a:p>
            <a:r>
              <a:rPr lang="zh-TW" altLang="en-US" dirty="0">
                <a:latin typeface="標楷體" panose="03000509000000000000" pitchFamily="65" charset="-120"/>
                <a:ea typeface="標楷體" panose="03000509000000000000" pitchFamily="65" charset="-120"/>
              </a:rPr>
              <a:t>對周遭環境保持好奇心，並能進行主動地探索、體驗、試驗、尋求答案與合作學習。</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積極正向的參與家庭、學校、社會生活，並能主動地與周遭人、事、物及環境的互動中觀察現象，尋求關係，解決問題。</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關注將所學內容轉化為實踐性的知識，落實於生活中，以開放心胸來適應及參與社會生活。</a:t>
            </a:r>
          </a:p>
          <a:p>
            <a:endParaRPr lang="zh-TW" altLang="en-US" dirty="0">
              <a:latin typeface="標楷體" panose="03000509000000000000" pitchFamily="65" charset="-120"/>
              <a:ea typeface="標楷體" panose="03000509000000000000" pitchFamily="65" charset="-120"/>
            </a:endParaRPr>
          </a:p>
        </p:txBody>
      </p:sp>
      <p:sp>
        <p:nvSpPr>
          <p:cNvPr id="5" name="文字版面配置區 4"/>
          <p:cNvSpPr>
            <a:spLocks noGrp="1"/>
          </p:cNvSpPr>
          <p:nvPr>
            <p:ph type="body" sz="quarter" idx="1"/>
          </p:nvPr>
        </p:nvSpPr>
        <p:spPr>
          <a:xfrm>
            <a:off x="457200" y="762497"/>
            <a:ext cx="3657600" cy="658368"/>
          </a:xfrm>
        </p:spPr>
        <p:txBody>
          <a:bodyPr/>
          <a:lstStyle/>
          <a:p>
            <a:pPr algn="ctr"/>
            <a:r>
              <a:rPr lang="zh-TW" altLang="en-US" sz="2400" dirty="0">
                <a:latin typeface="標楷體" panose="03000509000000000000" pitchFamily="65" charset="-120"/>
                <a:ea typeface="標楷體" panose="03000509000000000000" pitchFamily="65" charset="-120"/>
              </a:rPr>
              <a:t>教師教學</a:t>
            </a:r>
          </a:p>
        </p:txBody>
      </p:sp>
      <p:sp>
        <p:nvSpPr>
          <p:cNvPr id="6" name="文字版面配置區 5"/>
          <p:cNvSpPr>
            <a:spLocks noGrp="1"/>
          </p:cNvSpPr>
          <p:nvPr>
            <p:ph type="body" sz="quarter" idx="3"/>
          </p:nvPr>
        </p:nvSpPr>
        <p:spPr>
          <a:xfrm>
            <a:off x="4375538" y="808150"/>
            <a:ext cx="3657600" cy="658368"/>
          </a:xfrm>
        </p:spPr>
        <p:txBody>
          <a:bodyPr/>
          <a:lstStyle/>
          <a:p>
            <a:pPr algn="ctr"/>
            <a:r>
              <a:rPr lang="zh-TW" altLang="en-US" sz="2400" dirty="0">
                <a:latin typeface="標楷體" panose="03000509000000000000" pitchFamily="65" charset="-120"/>
                <a:ea typeface="標楷體" panose="03000509000000000000" pitchFamily="65" charset="-120"/>
              </a:rPr>
              <a:t>學生學習</a:t>
            </a:r>
          </a:p>
        </p:txBody>
      </p:sp>
      <p:sp>
        <p:nvSpPr>
          <p:cNvPr id="4" name="投影片編號版面配置區 3"/>
          <p:cNvSpPr>
            <a:spLocks noGrp="1"/>
          </p:cNvSpPr>
          <p:nvPr>
            <p:ph type="sldNum" sz="quarter" idx="12"/>
          </p:nvPr>
        </p:nvSpPr>
        <p:spPr/>
        <p:txBody>
          <a:bodyPr/>
          <a:lstStyle/>
          <a:p>
            <a:pPr>
              <a:defRPr/>
            </a:pPr>
            <a:fld id="{D351832B-DA87-4814-9A4A-F7EC84D112C0}" type="slidenum">
              <a:rPr lang="zh-TW" altLang="en-US" smtClean="0"/>
              <a:pPr>
                <a:defRPr/>
              </a:pPr>
              <a:t>82</a:t>
            </a:fld>
            <a:endParaRPr lang="zh-TW" altLang="en-US"/>
          </a:p>
        </p:txBody>
      </p:sp>
    </p:spTree>
    <p:extLst>
      <p:ext uri="{BB962C8B-B14F-4D97-AF65-F5344CB8AC3E}">
        <p14:creationId xmlns:p14="http://schemas.microsoft.com/office/powerpoint/2010/main" val="355212515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p:nvPr>
        </p:nvSpPr>
        <p:spPr/>
        <p:txBody>
          <a:bodyPr>
            <a:normAutofit/>
          </a:bodyPr>
          <a:lstStyle/>
          <a:p>
            <a:pPr algn="ctr"/>
            <a:r>
              <a:rPr lang="zh-TW" altLang="en-US" sz="3600" b="1" dirty="0">
                <a:solidFill>
                  <a:srgbClr val="FF0000"/>
                </a:solidFill>
                <a:latin typeface="標楷體" pitchFamily="65" charset="-120"/>
                <a:ea typeface="標楷體" pitchFamily="65" charset="-120"/>
              </a:rPr>
              <a:t>建構學校素養導向課程與教學案例</a:t>
            </a:r>
          </a:p>
        </p:txBody>
      </p:sp>
      <p:sp>
        <p:nvSpPr>
          <p:cNvPr id="9" name="內容版面配置區 8"/>
          <p:cNvSpPr>
            <a:spLocks noGrp="1"/>
          </p:cNvSpPr>
          <p:nvPr>
            <p:ph sz="quarter" idx="1"/>
          </p:nvPr>
        </p:nvSpPr>
        <p:spPr>
          <a:xfrm>
            <a:off x="395536" y="1844824"/>
            <a:ext cx="8424936" cy="3240360"/>
          </a:xfrm>
        </p:spPr>
        <p:txBody>
          <a:bodyPr/>
          <a:lstStyle/>
          <a:p>
            <a:r>
              <a:rPr lang="zh-TW" altLang="en-US" sz="3600" dirty="0">
                <a:latin typeface="標楷體" pitchFamily="65" charset="-120"/>
                <a:ea typeface="標楷體" pitchFamily="65" charset="-120"/>
                <a:hlinkClick r:id="rId2" action="ppaction://hlinksldjump"/>
              </a:rPr>
              <a:t>案例一：華南國小「幸福方程式」</a:t>
            </a:r>
            <a:endParaRPr lang="en-US" altLang="zh-TW" sz="3600" dirty="0">
              <a:latin typeface="標楷體" pitchFamily="65" charset="-120"/>
              <a:ea typeface="標楷體" pitchFamily="65" charset="-120"/>
            </a:endParaRPr>
          </a:p>
          <a:p>
            <a:endParaRPr lang="en-US" altLang="zh-TW" sz="3600" dirty="0">
              <a:latin typeface="標楷體" pitchFamily="65" charset="-120"/>
              <a:ea typeface="標楷體" pitchFamily="65" charset="-120"/>
            </a:endParaRPr>
          </a:p>
          <a:p>
            <a:r>
              <a:rPr lang="zh-TW" altLang="en-US" sz="3400" dirty="0">
                <a:latin typeface="標楷體" pitchFamily="65" charset="-120"/>
                <a:ea typeface="標楷體" pitchFamily="65" charset="-120"/>
                <a:hlinkClick r:id="rId3" action="ppaction://hlinksldjump"/>
              </a:rPr>
              <a:t>案例二：桃子腳國中小「課程發展圖像」</a:t>
            </a:r>
            <a:endParaRPr lang="zh-TW" altLang="en-US" sz="3400" dirty="0">
              <a:latin typeface="標楷體" pitchFamily="65" charset="-120"/>
              <a:ea typeface="標楷體" pitchFamily="65" charset="-120"/>
            </a:endParaRPr>
          </a:p>
        </p:txBody>
      </p:sp>
      <p:sp>
        <p:nvSpPr>
          <p:cNvPr id="7" name="投影片編號版面配置區 6"/>
          <p:cNvSpPr>
            <a:spLocks noGrp="1"/>
          </p:cNvSpPr>
          <p:nvPr>
            <p:ph type="sldNum" sz="quarter" idx="11"/>
          </p:nvPr>
        </p:nvSpPr>
        <p:spPr/>
        <p:txBody>
          <a:bodyPr/>
          <a:lstStyle/>
          <a:p>
            <a:pPr>
              <a:defRPr/>
            </a:pPr>
            <a:fld id="{FE58CDA8-895A-4C3B-B7F5-E2CB08F5FD92}" type="slidenum">
              <a:rPr lang="zh-TW" altLang="en-US" smtClean="0"/>
              <a:pPr>
                <a:defRPr/>
              </a:pPr>
              <a:t>83</a:t>
            </a:fld>
            <a:endParaRPr lang="zh-TW" altLang="en-US"/>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6417" name="Shape 868"/>
          <p:cNvPicPr preferRelativeResize="0">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16418" name="Shape 869"/>
          <p:cNvSpPr txBox="1">
            <a:spLocks noChangeArrowheads="1"/>
          </p:cNvSpPr>
          <p:nvPr/>
        </p:nvSpPr>
        <p:spPr bwMode="auto">
          <a:xfrm>
            <a:off x="2335213" y="4860925"/>
            <a:ext cx="6353175" cy="584200"/>
          </a:xfrm>
          <a:prstGeom prst="rect">
            <a:avLst/>
          </a:prstGeom>
          <a:gradFill rotWithShape="0">
            <a:gsLst>
              <a:gs pos="0">
                <a:srgbClr val="759336"/>
              </a:gs>
              <a:gs pos="80000">
                <a:srgbClr val="99C247"/>
              </a:gs>
              <a:gs pos="100000">
                <a:srgbClr val="9BC545"/>
              </a:gs>
            </a:gsLst>
            <a:lin ang="16200000"/>
          </a:gradFill>
          <a:ln w="9525">
            <a:noFill/>
            <a:miter lim="800000"/>
            <a:headEnd/>
            <a:tailEnd/>
          </a:ln>
        </p:spPr>
        <p:txBody>
          <a:bodyPr lIns="91425" tIns="45700" rIns="91425" bIns="45700"/>
          <a:lstStyle/>
          <a:p>
            <a:endParaRPr lang="zh-TW" altLang="en-US" sz="3200" b="1">
              <a:solidFill>
                <a:srgbClr val="FFFFFF"/>
              </a:solidFill>
              <a:latin typeface="標楷體" pitchFamily="65" charset="-120"/>
              <a:ea typeface="標楷體" pitchFamily="65" charset="-120"/>
              <a:cs typeface="Arial" charset="0"/>
              <a:sym typeface="Arial" charset="0"/>
            </a:endParaRPr>
          </a:p>
        </p:txBody>
      </p:sp>
      <p:grpSp>
        <p:nvGrpSpPr>
          <p:cNvPr id="316419" name="Shape 870"/>
          <p:cNvGrpSpPr>
            <a:grpSpLocks/>
          </p:cNvGrpSpPr>
          <p:nvPr/>
        </p:nvGrpSpPr>
        <p:grpSpPr bwMode="auto">
          <a:xfrm>
            <a:off x="1308100" y="985838"/>
            <a:ext cx="7313613" cy="4320540"/>
            <a:chOff x="825" y="2494"/>
            <a:chExt cx="9825" cy="6805"/>
          </a:xfrm>
        </p:grpSpPr>
        <p:grpSp>
          <p:nvGrpSpPr>
            <p:cNvPr id="316435" name="Shape 871"/>
            <p:cNvGrpSpPr>
              <a:grpSpLocks/>
            </p:cNvGrpSpPr>
            <p:nvPr/>
          </p:nvGrpSpPr>
          <p:grpSpPr bwMode="auto">
            <a:xfrm>
              <a:off x="855" y="8654"/>
              <a:ext cx="9795" cy="645"/>
              <a:chOff x="855" y="14133"/>
              <a:chExt cx="9795" cy="645"/>
            </a:xfrm>
          </p:grpSpPr>
          <p:sp>
            <p:nvSpPr>
              <p:cNvPr id="316458" name="Shape 872"/>
              <p:cNvSpPr>
                <a:spLocks noChangeArrowheads="1"/>
              </p:cNvSpPr>
              <p:nvPr/>
            </p:nvSpPr>
            <p:spPr bwMode="auto">
              <a:xfrm>
                <a:off x="2384" y="14224"/>
                <a:ext cx="1966" cy="554"/>
              </a:xfrm>
              <a:prstGeom prst="rect">
                <a:avLst/>
              </a:prstGeom>
              <a:solidFill>
                <a:srgbClr val="FFFFFF"/>
              </a:solidFill>
              <a:ln w="31750">
                <a:solidFill>
                  <a:srgbClr val="8CB3E3"/>
                </a:solidFill>
                <a:miter lim="800000"/>
                <a:headEnd/>
                <a:tailEnd/>
              </a:ln>
            </p:spPr>
            <p:txBody>
              <a:bodyPr lIns="91425" tIns="45700" rIns="91425" bIns="45700" anchor="ctr"/>
              <a:lstStyle/>
              <a:p>
                <a:pPr algn="ctr">
                  <a:buClr>
                    <a:srgbClr val="000000"/>
                  </a:buClr>
                  <a:buSzPct val="25000"/>
                  <a:buFont typeface="Arial" charset="0"/>
                  <a:buNone/>
                </a:pPr>
                <a:r>
                  <a:rPr lang="en-US" sz="1400" b="1">
                    <a:solidFill>
                      <a:srgbClr val="000000"/>
                    </a:solidFill>
                    <a:latin typeface="標楷體" pitchFamily="65" charset="-120"/>
                    <a:ea typeface="標楷體" pitchFamily="65" charset="-120"/>
                    <a:cs typeface="Arial" charset="0"/>
                    <a:sym typeface="Arial" charset="0"/>
                  </a:rPr>
                  <a:t>春：原鄉踏查</a:t>
                </a:r>
              </a:p>
            </p:txBody>
          </p:sp>
          <p:sp>
            <p:nvSpPr>
              <p:cNvPr id="316459" name="Shape 873"/>
              <p:cNvSpPr>
                <a:spLocks noChangeArrowheads="1"/>
              </p:cNvSpPr>
              <p:nvPr/>
            </p:nvSpPr>
            <p:spPr bwMode="auto">
              <a:xfrm>
                <a:off x="4484" y="14224"/>
                <a:ext cx="1966" cy="554"/>
              </a:xfrm>
              <a:prstGeom prst="rect">
                <a:avLst/>
              </a:prstGeom>
              <a:solidFill>
                <a:srgbClr val="FFFFFF"/>
              </a:solidFill>
              <a:ln w="31750">
                <a:solidFill>
                  <a:srgbClr val="C2D59B"/>
                </a:solidFill>
                <a:miter lim="800000"/>
                <a:headEnd/>
                <a:tailEnd/>
              </a:ln>
            </p:spPr>
            <p:txBody>
              <a:bodyPr lIns="91425" tIns="45700" rIns="91425" bIns="45700" anchor="ctr"/>
              <a:lstStyle/>
              <a:p>
                <a:pPr algn="ctr">
                  <a:buClr>
                    <a:srgbClr val="000000"/>
                  </a:buClr>
                  <a:buSzPct val="25000"/>
                  <a:buFont typeface="Arial" charset="0"/>
                  <a:buNone/>
                </a:pPr>
                <a:r>
                  <a:rPr lang="en-US" sz="1200" b="1">
                    <a:solidFill>
                      <a:srgbClr val="000000"/>
                    </a:solidFill>
                    <a:latin typeface="標楷體" pitchFamily="65" charset="-120"/>
                    <a:ea typeface="標楷體" pitchFamily="65" charset="-120"/>
                    <a:cs typeface="Arial" charset="0"/>
                    <a:sym typeface="Arial" charset="0"/>
                  </a:rPr>
                  <a:t>夏：自主服務旅行</a:t>
                </a:r>
              </a:p>
            </p:txBody>
          </p:sp>
          <p:sp>
            <p:nvSpPr>
              <p:cNvPr id="316460" name="Shape 874"/>
              <p:cNvSpPr>
                <a:spLocks noChangeArrowheads="1"/>
              </p:cNvSpPr>
              <p:nvPr/>
            </p:nvSpPr>
            <p:spPr bwMode="auto">
              <a:xfrm>
                <a:off x="6630" y="14224"/>
                <a:ext cx="1964" cy="554"/>
              </a:xfrm>
              <a:prstGeom prst="rect">
                <a:avLst/>
              </a:prstGeom>
              <a:solidFill>
                <a:srgbClr val="FFFFFF"/>
              </a:solidFill>
              <a:ln w="31750">
                <a:solidFill>
                  <a:srgbClr val="CCC0D9"/>
                </a:solidFill>
                <a:miter lim="800000"/>
                <a:headEnd/>
                <a:tailEnd/>
              </a:ln>
            </p:spPr>
            <p:txBody>
              <a:bodyPr lIns="91425" tIns="45700" rIns="91425" bIns="45700" anchor="ctr"/>
              <a:lstStyle/>
              <a:p>
                <a:pPr algn="ctr">
                  <a:buClr>
                    <a:srgbClr val="000000"/>
                  </a:buClr>
                  <a:buSzPct val="25000"/>
                  <a:buFont typeface="Arial" charset="0"/>
                  <a:buNone/>
                </a:pPr>
                <a:r>
                  <a:rPr lang="en-US" sz="1200" b="1">
                    <a:solidFill>
                      <a:srgbClr val="000000"/>
                    </a:solidFill>
                    <a:latin typeface="標楷體" pitchFamily="65" charset="-120"/>
                    <a:ea typeface="標楷體" pitchFamily="65" charset="-120"/>
                    <a:cs typeface="Arial" charset="0"/>
                    <a:sym typeface="Arial" charset="0"/>
                  </a:rPr>
                  <a:t>秋：百岳溯溪登頂</a:t>
                </a:r>
              </a:p>
            </p:txBody>
          </p:sp>
          <p:sp>
            <p:nvSpPr>
              <p:cNvPr id="316461" name="Shape 875"/>
              <p:cNvSpPr>
                <a:spLocks noChangeArrowheads="1"/>
              </p:cNvSpPr>
              <p:nvPr/>
            </p:nvSpPr>
            <p:spPr bwMode="auto">
              <a:xfrm>
                <a:off x="8686" y="14224"/>
                <a:ext cx="1964" cy="554"/>
              </a:xfrm>
              <a:prstGeom prst="rect">
                <a:avLst/>
              </a:prstGeom>
              <a:solidFill>
                <a:srgbClr val="FFFFFF"/>
              </a:solidFill>
              <a:ln w="31750">
                <a:solidFill>
                  <a:srgbClr val="FBD4B4"/>
                </a:solidFill>
                <a:miter lim="800000"/>
                <a:headEnd/>
                <a:tailEnd/>
              </a:ln>
            </p:spPr>
            <p:txBody>
              <a:bodyPr lIns="91425" tIns="45700" rIns="91425" bIns="45700" anchor="ctr"/>
              <a:lstStyle/>
              <a:p>
                <a:pPr algn="ctr">
                  <a:buClr>
                    <a:srgbClr val="000000"/>
                  </a:buClr>
                  <a:buSzPct val="25000"/>
                  <a:buFont typeface="Arial" charset="0"/>
                  <a:buNone/>
                </a:pPr>
                <a:r>
                  <a:rPr lang="en-US" sz="1200" b="1">
                    <a:solidFill>
                      <a:srgbClr val="000000"/>
                    </a:solidFill>
                    <a:latin typeface="標楷體" pitchFamily="65" charset="-120"/>
                    <a:ea typeface="標楷體" pitchFamily="65" charset="-120"/>
                    <a:cs typeface="Arial" charset="0"/>
                    <a:sym typeface="Arial" charset="0"/>
                  </a:rPr>
                  <a:t>冬：單車走讀</a:t>
                </a:r>
              </a:p>
            </p:txBody>
          </p:sp>
          <p:sp>
            <p:nvSpPr>
              <p:cNvPr id="316462" name="Shape 876"/>
              <p:cNvSpPr>
                <a:spLocks noChangeArrowheads="1"/>
              </p:cNvSpPr>
              <p:nvPr/>
            </p:nvSpPr>
            <p:spPr bwMode="auto">
              <a:xfrm>
                <a:off x="855" y="14133"/>
                <a:ext cx="1218" cy="644"/>
              </a:xfrm>
              <a:prstGeom prst="roundRect">
                <a:avLst>
                  <a:gd name="adj" fmla="val 16667"/>
                </a:avLst>
              </a:prstGeom>
              <a:solidFill>
                <a:srgbClr val="FFFFFF"/>
              </a:solidFill>
              <a:ln w="9525">
                <a:solidFill>
                  <a:srgbClr val="000000"/>
                </a:solidFill>
                <a:round/>
                <a:headEnd/>
                <a:tailEnd/>
              </a:ln>
            </p:spPr>
            <p:txBody>
              <a:bodyPr lIns="91425" tIns="45700" rIns="91425" bIns="45700" anchor="ctr"/>
              <a:lstStyle/>
              <a:p>
                <a:pPr algn="ctr">
                  <a:buSzPct val="25000"/>
                </a:pPr>
                <a:r>
                  <a:rPr lang="en-US" sz="1300" b="1">
                    <a:solidFill>
                      <a:srgbClr val="000000"/>
                    </a:solidFill>
                    <a:latin typeface="標楷體" pitchFamily="65" charset="-120"/>
                    <a:ea typeface="標楷體" pitchFamily="65" charset="-120"/>
                    <a:cs typeface="Arial" charset="0"/>
                    <a:sym typeface="Arial" charset="0"/>
                  </a:rPr>
                  <a:t>高峰課程</a:t>
                </a:r>
              </a:p>
            </p:txBody>
          </p:sp>
        </p:grpSp>
        <p:grpSp>
          <p:nvGrpSpPr>
            <p:cNvPr id="316436" name="Shape 877"/>
            <p:cNvGrpSpPr>
              <a:grpSpLocks/>
            </p:cNvGrpSpPr>
            <p:nvPr/>
          </p:nvGrpSpPr>
          <p:grpSpPr bwMode="auto">
            <a:xfrm>
              <a:off x="825" y="2494"/>
              <a:ext cx="9563" cy="5713"/>
              <a:chOff x="825" y="2494"/>
              <a:chExt cx="9563" cy="5713"/>
            </a:xfrm>
          </p:grpSpPr>
          <p:sp>
            <p:nvSpPr>
              <p:cNvPr id="316437" name="Shape 878"/>
              <p:cNvSpPr>
                <a:spLocks noChangeArrowheads="1"/>
              </p:cNvSpPr>
              <p:nvPr/>
            </p:nvSpPr>
            <p:spPr bwMode="auto">
              <a:xfrm>
                <a:off x="2420" y="7166"/>
                <a:ext cx="1966" cy="795"/>
              </a:xfrm>
              <a:prstGeom prst="roundRect">
                <a:avLst>
                  <a:gd name="adj" fmla="val 16667"/>
                </a:avLst>
              </a:prstGeom>
              <a:gradFill rotWithShape="0">
                <a:gsLst>
                  <a:gs pos="0">
                    <a:srgbClr val="FFFFFF"/>
                  </a:gs>
                  <a:gs pos="100000">
                    <a:srgbClr val="B6DDE8"/>
                  </a:gs>
                </a:gsLst>
                <a:lin ang="5400000"/>
              </a:gradFill>
              <a:ln w="12700">
                <a:solidFill>
                  <a:srgbClr val="92CDDC"/>
                </a:solidFill>
                <a:round/>
                <a:headEnd/>
                <a:tailEnd/>
              </a:ln>
            </p:spPr>
            <p:txBody>
              <a:bodyPr lIns="91425" tIns="45700" rIns="91425" bIns="45700" anchor="ctr"/>
              <a:lstStyle/>
              <a:p>
                <a:pPr algn="ctr">
                  <a:buSzPct val="25000"/>
                </a:pPr>
                <a:r>
                  <a:rPr lang="en-US" b="1">
                    <a:solidFill>
                      <a:srgbClr val="000000"/>
                    </a:solidFill>
                    <a:latin typeface="標楷體" pitchFamily="65" charset="-120"/>
                    <a:ea typeface="標楷體" pitchFamily="65" charset="-120"/>
                    <a:cs typeface="Arial" charset="0"/>
                    <a:sym typeface="Arial" charset="0"/>
                  </a:rPr>
                  <a:t>啡你不可</a:t>
                </a:r>
              </a:p>
            </p:txBody>
          </p:sp>
          <p:sp>
            <p:nvSpPr>
              <p:cNvPr id="316438" name="Shape 879"/>
              <p:cNvSpPr>
                <a:spLocks noChangeArrowheads="1"/>
              </p:cNvSpPr>
              <p:nvPr/>
            </p:nvSpPr>
            <p:spPr bwMode="auto">
              <a:xfrm>
                <a:off x="4484" y="7166"/>
                <a:ext cx="1933" cy="795"/>
              </a:xfrm>
              <a:prstGeom prst="roundRect">
                <a:avLst>
                  <a:gd name="adj" fmla="val 16667"/>
                </a:avLst>
              </a:prstGeom>
              <a:gradFill rotWithShape="0">
                <a:gsLst>
                  <a:gs pos="0">
                    <a:srgbClr val="FFFFFF"/>
                  </a:gs>
                  <a:gs pos="100000">
                    <a:srgbClr val="D6E3BC"/>
                  </a:gs>
                </a:gsLst>
                <a:lin ang="5400000"/>
              </a:gradFill>
              <a:ln w="12700">
                <a:solidFill>
                  <a:srgbClr val="C2D69B"/>
                </a:solidFill>
                <a:round/>
                <a:headEnd/>
                <a:tailEnd/>
              </a:ln>
            </p:spPr>
            <p:txBody>
              <a:bodyPr lIns="91425" tIns="45700" rIns="91425" bIns="45700" anchor="ctr"/>
              <a:lstStyle/>
              <a:p>
                <a:pPr algn="ctr">
                  <a:buSzPct val="25000"/>
                </a:pPr>
                <a:r>
                  <a:rPr lang="en-US" b="1">
                    <a:solidFill>
                      <a:srgbClr val="000000"/>
                    </a:solidFill>
                    <a:latin typeface="標楷體" pitchFamily="65" charset="-120"/>
                    <a:ea typeface="標楷體" pitchFamily="65" charset="-120"/>
                    <a:cs typeface="Arial" charset="0"/>
                    <a:sym typeface="Arial" charset="0"/>
                  </a:rPr>
                  <a:t>啡嚐生態</a:t>
                </a:r>
              </a:p>
            </p:txBody>
          </p:sp>
          <p:sp>
            <p:nvSpPr>
              <p:cNvPr id="316439" name="Shape 880"/>
              <p:cNvSpPr>
                <a:spLocks noChangeArrowheads="1"/>
              </p:cNvSpPr>
              <p:nvPr/>
            </p:nvSpPr>
            <p:spPr bwMode="auto">
              <a:xfrm>
                <a:off x="6516" y="7187"/>
                <a:ext cx="1860" cy="795"/>
              </a:xfrm>
              <a:prstGeom prst="roundRect">
                <a:avLst>
                  <a:gd name="adj" fmla="val 16667"/>
                </a:avLst>
              </a:prstGeom>
              <a:gradFill rotWithShape="0">
                <a:gsLst>
                  <a:gs pos="0">
                    <a:srgbClr val="FFFFFF"/>
                  </a:gs>
                  <a:gs pos="100000">
                    <a:srgbClr val="CCC0D9"/>
                  </a:gs>
                </a:gsLst>
                <a:lin ang="5400000"/>
              </a:gradFill>
              <a:ln w="12700">
                <a:solidFill>
                  <a:srgbClr val="B2A1C7"/>
                </a:solidFill>
                <a:round/>
                <a:headEnd/>
                <a:tailEnd/>
              </a:ln>
            </p:spPr>
            <p:txBody>
              <a:bodyPr lIns="91425" tIns="45700" rIns="91425" bIns="45700"/>
              <a:lstStyle/>
              <a:p>
                <a:pPr algn="ctr">
                  <a:buSzPct val="25000"/>
                </a:pPr>
                <a:r>
                  <a:rPr lang="en-US" sz="1400" b="1">
                    <a:solidFill>
                      <a:srgbClr val="000000"/>
                    </a:solidFill>
                    <a:latin typeface="標楷體" pitchFamily="65" charset="-120"/>
                    <a:ea typeface="標楷體" pitchFamily="65" charset="-120"/>
                    <a:cs typeface="Arial" charset="0"/>
                    <a:sym typeface="Arial" charset="0"/>
                  </a:rPr>
                  <a:t>細說原鄉</a:t>
                </a:r>
              </a:p>
              <a:p>
                <a:pPr algn="ctr">
                  <a:buSzPct val="25000"/>
                </a:pPr>
                <a:r>
                  <a:rPr lang="en-US" sz="1400" b="1">
                    <a:solidFill>
                      <a:srgbClr val="000000"/>
                    </a:solidFill>
                    <a:latin typeface="標楷體" pitchFamily="65" charset="-120"/>
                    <a:ea typeface="標楷體" pitchFamily="65" charset="-120"/>
                    <a:cs typeface="Arial" charset="0"/>
                    <a:sym typeface="Arial" charset="0"/>
                  </a:rPr>
                  <a:t>啡躍國際</a:t>
                </a:r>
              </a:p>
            </p:txBody>
          </p:sp>
          <p:sp>
            <p:nvSpPr>
              <p:cNvPr id="316440" name="Shape 881"/>
              <p:cNvSpPr>
                <a:spLocks noChangeArrowheads="1"/>
              </p:cNvSpPr>
              <p:nvPr/>
            </p:nvSpPr>
            <p:spPr bwMode="auto">
              <a:xfrm>
                <a:off x="8469" y="7187"/>
                <a:ext cx="1919" cy="795"/>
              </a:xfrm>
              <a:prstGeom prst="roundRect">
                <a:avLst>
                  <a:gd name="adj" fmla="val 16667"/>
                </a:avLst>
              </a:prstGeom>
              <a:gradFill rotWithShape="0">
                <a:gsLst>
                  <a:gs pos="0">
                    <a:srgbClr val="FFFFFF"/>
                  </a:gs>
                  <a:gs pos="100000">
                    <a:srgbClr val="FBD4B4"/>
                  </a:gs>
                </a:gsLst>
                <a:lin ang="5400000"/>
              </a:gradFill>
              <a:ln w="12700">
                <a:solidFill>
                  <a:srgbClr val="FABF8F"/>
                </a:solidFill>
                <a:round/>
                <a:headEnd/>
                <a:tailEnd/>
              </a:ln>
            </p:spPr>
            <p:txBody>
              <a:bodyPr lIns="91425" tIns="45700" rIns="91425" bIns="45700" anchor="ctr"/>
              <a:lstStyle/>
              <a:p>
                <a:pPr algn="ctr">
                  <a:buSzPct val="25000"/>
                </a:pPr>
                <a:r>
                  <a:rPr lang="en-US" b="1">
                    <a:solidFill>
                      <a:srgbClr val="000000"/>
                    </a:solidFill>
                    <a:latin typeface="標楷體" pitchFamily="65" charset="-120"/>
                    <a:ea typeface="標楷體" pitchFamily="65" charset="-120"/>
                    <a:cs typeface="Arial" charset="0"/>
                    <a:sym typeface="Arial" charset="0"/>
                  </a:rPr>
                  <a:t>藝術啡凡</a:t>
                </a:r>
              </a:p>
            </p:txBody>
          </p:sp>
          <p:sp>
            <p:nvSpPr>
              <p:cNvPr id="316441" name="Shape 882"/>
              <p:cNvSpPr>
                <a:spLocks noChangeArrowheads="1"/>
              </p:cNvSpPr>
              <p:nvPr/>
            </p:nvSpPr>
            <p:spPr bwMode="auto">
              <a:xfrm>
                <a:off x="825" y="7563"/>
                <a:ext cx="1259" cy="644"/>
              </a:xfrm>
              <a:prstGeom prst="roundRect">
                <a:avLst>
                  <a:gd name="adj" fmla="val 16667"/>
                </a:avLst>
              </a:prstGeom>
              <a:solidFill>
                <a:srgbClr val="FFFFFF"/>
              </a:solidFill>
              <a:ln w="9525">
                <a:solidFill>
                  <a:srgbClr val="000000"/>
                </a:solidFill>
                <a:round/>
                <a:headEnd/>
                <a:tailEnd/>
              </a:ln>
            </p:spPr>
            <p:txBody>
              <a:bodyPr lIns="91425" tIns="45700" rIns="91425" bIns="45700"/>
              <a:lstStyle/>
              <a:p>
                <a:pPr algn="ctr">
                  <a:buSzPct val="25000"/>
                </a:pPr>
                <a:r>
                  <a:rPr lang="en-US" sz="1300" b="1">
                    <a:solidFill>
                      <a:srgbClr val="000000"/>
                    </a:solidFill>
                    <a:latin typeface="標楷體" pitchFamily="65" charset="-120"/>
                    <a:ea typeface="標楷體" pitchFamily="65" charset="-120"/>
                    <a:cs typeface="Arial" charset="0"/>
                    <a:sym typeface="Arial" charset="0"/>
                  </a:rPr>
                  <a:t>產業課程</a:t>
                </a:r>
              </a:p>
            </p:txBody>
          </p:sp>
          <p:grpSp>
            <p:nvGrpSpPr>
              <p:cNvPr id="316442" name="Shape 883"/>
              <p:cNvGrpSpPr>
                <a:grpSpLocks/>
              </p:cNvGrpSpPr>
              <p:nvPr/>
            </p:nvGrpSpPr>
            <p:grpSpPr bwMode="auto">
              <a:xfrm>
                <a:off x="848" y="2494"/>
                <a:ext cx="9465" cy="4221"/>
                <a:chOff x="848" y="2494"/>
                <a:chExt cx="9465" cy="4221"/>
              </a:xfrm>
            </p:grpSpPr>
            <p:sp>
              <p:nvSpPr>
                <p:cNvPr id="316443" name="Shape 884"/>
                <p:cNvSpPr>
                  <a:spLocks noChangeArrowheads="1"/>
                </p:cNvSpPr>
                <p:nvPr/>
              </p:nvSpPr>
              <p:spPr bwMode="auto">
                <a:xfrm>
                  <a:off x="2452" y="5725"/>
                  <a:ext cx="7856" cy="990"/>
                </a:xfrm>
                <a:prstGeom prst="cube">
                  <a:avLst>
                    <a:gd name="adj" fmla="val 25000"/>
                  </a:avLst>
                </a:prstGeom>
                <a:solidFill>
                  <a:srgbClr val="943634"/>
                </a:solidFill>
                <a:ln w="9525">
                  <a:solidFill>
                    <a:srgbClr val="FFFFFF"/>
                  </a:solidFill>
                  <a:miter lim="800000"/>
                  <a:headEnd/>
                  <a:tailEnd/>
                </a:ln>
              </p:spPr>
              <p:txBody>
                <a:bodyPr lIns="91425" tIns="45700" rIns="91425" bIns="45700"/>
                <a:lstStyle/>
                <a:p>
                  <a:pPr algn="ctr">
                    <a:buSzPct val="25000"/>
                  </a:pPr>
                  <a:r>
                    <a:rPr lang="en-US" sz="2800" b="1" dirty="0" err="1">
                      <a:solidFill>
                        <a:srgbClr val="FFFFFF"/>
                      </a:solidFill>
                      <a:latin typeface="標楷體" pitchFamily="65" charset="-120"/>
                      <a:ea typeface="標楷體" pitchFamily="65" charset="-120"/>
                      <a:cs typeface="Arial" charset="0"/>
                      <a:sym typeface="Arial" charset="0"/>
                    </a:rPr>
                    <a:t>自發、互動、共好</a:t>
                  </a:r>
                  <a:endParaRPr lang="en-US" sz="2800" b="1" dirty="0">
                    <a:solidFill>
                      <a:srgbClr val="FFFFFF"/>
                    </a:solidFill>
                    <a:latin typeface="標楷體" pitchFamily="65" charset="-120"/>
                    <a:ea typeface="標楷體" pitchFamily="65" charset="-120"/>
                    <a:cs typeface="Arial" charset="0"/>
                    <a:sym typeface="Arial" charset="0"/>
                  </a:endParaRPr>
                </a:p>
              </p:txBody>
            </p:sp>
            <p:sp>
              <p:nvSpPr>
                <p:cNvPr id="316444" name="Shape 885"/>
                <p:cNvSpPr>
                  <a:spLocks noChangeArrowheads="1"/>
                </p:cNvSpPr>
                <p:nvPr/>
              </p:nvSpPr>
              <p:spPr bwMode="auto">
                <a:xfrm>
                  <a:off x="855" y="6100"/>
                  <a:ext cx="1218" cy="481"/>
                </a:xfrm>
                <a:prstGeom prst="roundRect">
                  <a:avLst>
                    <a:gd name="adj" fmla="val 16667"/>
                  </a:avLst>
                </a:prstGeom>
                <a:solidFill>
                  <a:srgbClr val="FFFFFF"/>
                </a:solidFill>
                <a:ln w="9525">
                  <a:solidFill>
                    <a:srgbClr val="000000"/>
                  </a:solidFill>
                  <a:round/>
                  <a:headEnd/>
                  <a:tailEnd/>
                </a:ln>
              </p:spPr>
              <p:txBody>
                <a:bodyPr lIns="91425" tIns="45700" rIns="91425" bIns="45700"/>
                <a:lstStyle/>
                <a:p>
                  <a:pPr algn="ctr">
                    <a:buSzPct val="25000"/>
                  </a:pPr>
                  <a:r>
                    <a:rPr lang="en-US" sz="1300" b="1" dirty="0" err="1">
                      <a:solidFill>
                        <a:srgbClr val="000000"/>
                      </a:solidFill>
                      <a:latin typeface="標楷體" pitchFamily="65" charset="-120"/>
                      <a:ea typeface="標楷體" pitchFamily="65" charset="-120"/>
                      <a:cs typeface="Arial" charset="0"/>
                      <a:sym typeface="Arial" charset="0"/>
                    </a:rPr>
                    <a:t>核心理念</a:t>
                  </a:r>
                  <a:endParaRPr lang="en-US" sz="1300" b="1" dirty="0">
                    <a:solidFill>
                      <a:srgbClr val="000000"/>
                    </a:solidFill>
                    <a:latin typeface="標楷體" pitchFamily="65" charset="-120"/>
                    <a:ea typeface="標楷體" pitchFamily="65" charset="-120"/>
                    <a:cs typeface="Arial" charset="0"/>
                    <a:sym typeface="Arial" charset="0"/>
                  </a:endParaRPr>
                </a:p>
              </p:txBody>
            </p:sp>
            <p:sp>
              <p:nvSpPr>
                <p:cNvPr id="316445" name="Shape 886"/>
                <p:cNvSpPr>
                  <a:spLocks noChangeArrowheads="1"/>
                </p:cNvSpPr>
                <p:nvPr/>
              </p:nvSpPr>
              <p:spPr bwMode="auto">
                <a:xfrm>
                  <a:off x="2385" y="4504"/>
                  <a:ext cx="7928" cy="558"/>
                </a:xfrm>
                <a:prstGeom prst="roundRect">
                  <a:avLst>
                    <a:gd name="adj" fmla="val 16667"/>
                  </a:avLst>
                </a:prstGeom>
                <a:solidFill>
                  <a:srgbClr val="4BACC6"/>
                </a:solidFill>
                <a:ln w="127000" cmpd="dbl">
                  <a:solidFill>
                    <a:srgbClr val="4BACC6"/>
                  </a:solidFill>
                  <a:round/>
                  <a:headEnd/>
                  <a:tailEnd/>
                </a:ln>
              </p:spPr>
              <p:txBody>
                <a:bodyPr lIns="91425" tIns="45700" rIns="91425" bIns="45700"/>
                <a:lstStyle/>
                <a:p>
                  <a:pPr algn="ctr">
                    <a:buSzPct val="25000"/>
                  </a:pPr>
                  <a:r>
                    <a:rPr lang="en-US" b="1">
                      <a:solidFill>
                        <a:srgbClr val="FFFFFF"/>
                      </a:solidFill>
                      <a:latin typeface="標楷體" pitchFamily="65" charset="-120"/>
                      <a:ea typeface="標楷體" pitchFamily="65" charset="-120"/>
                      <a:cs typeface="Arial" charset="0"/>
                      <a:sym typeface="Arial" charset="0"/>
                    </a:rPr>
                    <a:t>課程圖像、模組教學與教師專業提升、跨校策略聯盟</a:t>
                  </a:r>
                </a:p>
              </p:txBody>
            </p:sp>
            <p:sp>
              <p:nvSpPr>
                <p:cNvPr id="316446" name="Shape 887"/>
                <p:cNvSpPr>
                  <a:spLocks noChangeArrowheads="1"/>
                </p:cNvSpPr>
                <p:nvPr/>
              </p:nvSpPr>
              <p:spPr bwMode="auto">
                <a:xfrm>
                  <a:off x="5925" y="5320"/>
                  <a:ext cx="540" cy="330"/>
                </a:xfrm>
                <a:prstGeom prst="downArrow">
                  <a:avLst>
                    <a:gd name="adj1" fmla="val 50000"/>
                    <a:gd name="adj2" fmla="val 25000"/>
                  </a:avLst>
                </a:prstGeom>
                <a:solidFill>
                  <a:srgbClr val="FFFFFF"/>
                </a:solidFill>
                <a:ln w="31750">
                  <a:solidFill>
                    <a:srgbClr val="C0504D"/>
                  </a:solidFill>
                  <a:miter lim="800000"/>
                  <a:headEnd/>
                  <a:tailEnd/>
                </a:ln>
              </p:spPr>
              <p:txBody>
                <a:bodyPr lIns="91425" tIns="45700" rIns="91425" bIns="45700"/>
                <a:lstStyle/>
                <a:p>
                  <a:endParaRPr lang="zh-TW" altLang="en-US" b="1">
                    <a:solidFill>
                      <a:srgbClr val="000000"/>
                    </a:solidFill>
                    <a:latin typeface="標楷體" pitchFamily="65" charset="-120"/>
                    <a:ea typeface="標楷體" pitchFamily="65" charset="-120"/>
                    <a:cs typeface="Arial" charset="0"/>
                    <a:sym typeface="Arial" charset="0"/>
                  </a:endParaRPr>
                </a:p>
              </p:txBody>
            </p:sp>
            <p:grpSp>
              <p:nvGrpSpPr>
                <p:cNvPr id="316447" name="Shape 888"/>
                <p:cNvGrpSpPr>
                  <a:grpSpLocks/>
                </p:cNvGrpSpPr>
                <p:nvPr/>
              </p:nvGrpSpPr>
              <p:grpSpPr bwMode="auto">
                <a:xfrm>
                  <a:off x="848" y="2494"/>
                  <a:ext cx="9465" cy="1813"/>
                  <a:chOff x="848" y="2494"/>
                  <a:chExt cx="9465" cy="1813"/>
                </a:xfrm>
              </p:grpSpPr>
              <p:sp>
                <p:nvSpPr>
                  <p:cNvPr id="316448" name="Shape 889"/>
                  <p:cNvSpPr>
                    <a:spLocks noChangeArrowheads="1"/>
                  </p:cNvSpPr>
                  <p:nvPr/>
                </p:nvSpPr>
                <p:spPr bwMode="auto">
                  <a:xfrm>
                    <a:off x="5013" y="3243"/>
                    <a:ext cx="2670" cy="542"/>
                  </a:xfrm>
                  <a:prstGeom prst="roundRect">
                    <a:avLst>
                      <a:gd name="adj" fmla="val 16667"/>
                    </a:avLst>
                  </a:prstGeom>
                  <a:gradFill rotWithShape="0">
                    <a:gsLst>
                      <a:gs pos="0">
                        <a:srgbClr val="FFFFFF"/>
                      </a:gs>
                      <a:gs pos="100000">
                        <a:srgbClr val="B8CCE4"/>
                      </a:gs>
                    </a:gsLst>
                    <a:lin ang="5400000"/>
                  </a:gradFill>
                  <a:ln w="12700">
                    <a:solidFill>
                      <a:srgbClr val="95B3D7"/>
                    </a:solidFill>
                    <a:round/>
                    <a:headEnd/>
                    <a:tailEnd/>
                  </a:ln>
                </p:spPr>
                <p:txBody>
                  <a:bodyPr lIns="91425" tIns="45700" rIns="91425" bIns="45700" anchor="ctr"/>
                  <a:lstStyle/>
                  <a:p>
                    <a:pPr>
                      <a:buSzPct val="25000"/>
                    </a:pPr>
                    <a:r>
                      <a:rPr lang="en-US" sz="1200" b="1">
                        <a:solidFill>
                          <a:srgbClr val="000000"/>
                        </a:solidFill>
                        <a:latin typeface="標楷體" pitchFamily="65" charset="-120"/>
                        <a:ea typeface="標楷體" pitchFamily="65" charset="-120"/>
                        <a:cs typeface="Arial" charset="0"/>
                        <a:sym typeface="Arial" charset="0"/>
                      </a:rPr>
                      <a:t>　</a:t>
                    </a:r>
                    <a:r>
                      <a:rPr lang="en-US" sz="1400" b="1">
                        <a:solidFill>
                          <a:srgbClr val="000000"/>
                        </a:solidFill>
                        <a:latin typeface="標楷體" pitchFamily="65" charset="-120"/>
                        <a:ea typeface="標楷體" pitchFamily="65" charset="-120"/>
                        <a:cs typeface="Arial" charset="0"/>
                        <a:sym typeface="Arial" charset="0"/>
                      </a:rPr>
                      <a:t>學生多元能力的建構</a:t>
                    </a:r>
                  </a:p>
                </p:txBody>
              </p:sp>
              <p:sp>
                <p:nvSpPr>
                  <p:cNvPr id="316449" name="Shape 890"/>
                  <p:cNvSpPr>
                    <a:spLocks noChangeArrowheads="1"/>
                  </p:cNvSpPr>
                  <p:nvPr/>
                </p:nvSpPr>
                <p:spPr bwMode="auto">
                  <a:xfrm>
                    <a:off x="2596" y="3243"/>
                    <a:ext cx="2173" cy="489"/>
                  </a:xfrm>
                  <a:prstGeom prst="roundRect">
                    <a:avLst>
                      <a:gd name="adj" fmla="val 16667"/>
                    </a:avLst>
                  </a:prstGeom>
                  <a:gradFill rotWithShape="0">
                    <a:gsLst>
                      <a:gs pos="0">
                        <a:srgbClr val="FFFFFF"/>
                      </a:gs>
                      <a:gs pos="100000">
                        <a:srgbClr val="B8CCE4"/>
                      </a:gs>
                    </a:gsLst>
                    <a:lin ang="5400000"/>
                  </a:gradFill>
                  <a:ln w="12700">
                    <a:solidFill>
                      <a:srgbClr val="95B3D7"/>
                    </a:solidFill>
                    <a:round/>
                    <a:headEnd/>
                    <a:tailEnd/>
                  </a:ln>
                </p:spPr>
                <p:txBody>
                  <a:bodyPr lIns="91425" tIns="45700" rIns="91425" bIns="45700"/>
                  <a:lstStyle/>
                  <a:p>
                    <a:pPr algn="ctr">
                      <a:buSzPct val="25000"/>
                    </a:pPr>
                    <a:r>
                      <a:rPr lang="en-US" sz="1200" b="1" dirty="0" err="1">
                        <a:solidFill>
                          <a:srgbClr val="000000"/>
                        </a:solidFill>
                        <a:latin typeface="標楷體" pitchFamily="65" charset="-120"/>
                        <a:ea typeface="標楷體" pitchFamily="65" charset="-120"/>
                        <a:cs typeface="Arial" charset="0"/>
                        <a:sym typeface="Arial" charset="0"/>
                      </a:rPr>
                      <a:t>課程活化與教師增能</a:t>
                    </a:r>
                    <a:endParaRPr lang="en-US" sz="1200" b="1" dirty="0">
                      <a:solidFill>
                        <a:srgbClr val="000000"/>
                      </a:solidFill>
                      <a:latin typeface="標楷體" pitchFamily="65" charset="-120"/>
                      <a:ea typeface="標楷體" pitchFamily="65" charset="-120"/>
                      <a:cs typeface="Arial" charset="0"/>
                      <a:sym typeface="Arial" charset="0"/>
                    </a:endParaRPr>
                  </a:p>
                  <a:p>
                    <a:endParaRPr lang="zh-TW" altLang="en-US" b="1" dirty="0">
                      <a:solidFill>
                        <a:srgbClr val="000000"/>
                      </a:solidFill>
                      <a:latin typeface="標楷體" pitchFamily="65" charset="-120"/>
                      <a:ea typeface="標楷體" pitchFamily="65" charset="-120"/>
                      <a:cs typeface="Arial" charset="0"/>
                      <a:sym typeface="Arial" charset="0"/>
                    </a:endParaRPr>
                  </a:p>
                </p:txBody>
              </p:sp>
              <p:sp>
                <p:nvSpPr>
                  <p:cNvPr id="316450" name="Shape 891"/>
                  <p:cNvSpPr>
                    <a:spLocks noChangeArrowheads="1"/>
                  </p:cNvSpPr>
                  <p:nvPr/>
                </p:nvSpPr>
                <p:spPr bwMode="auto">
                  <a:xfrm>
                    <a:off x="7993" y="3243"/>
                    <a:ext cx="2320" cy="542"/>
                  </a:xfrm>
                  <a:prstGeom prst="roundRect">
                    <a:avLst>
                      <a:gd name="adj" fmla="val 16667"/>
                    </a:avLst>
                  </a:prstGeom>
                  <a:gradFill rotWithShape="0">
                    <a:gsLst>
                      <a:gs pos="0">
                        <a:srgbClr val="FFFFFF"/>
                      </a:gs>
                      <a:gs pos="100000">
                        <a:srgbClr val="B8CCE4"/>
                      </a:gs>
                    </a:gsLst>
                    <a:lin ang="5400000"/>
                  </a:gradFill>
                  <a:ln w="12700">
                    <a:solidFill>
                      <a:srgbClr val="95B3D7"/>
                    </a:solidFill>
                    <a:round/>
                    <a:headEnd/>
                    <a:tailEnd/>
                  </a:ln>
                </p:spPr>
                <p:txBody>
                  <a:bodyPr lIns="91425" tIns="45700" rIns="91425" bIns="45700" anchor="ctr"/>
                  <a:lstStyle/>
                  <a:p>
                    <a:pPr algn="ctr">
                      <a:buSzPct val="25000"/>
                    </a:pPr>
                    <a:r>
                      <a:rPr lang="en-US" sz="1200" b="1">
                        <a:solidFill>
                          <a:srgbClr val="000000"/>
                        </a:solidFill>
                        <a:latin typeface="標楷體" pitchFamily="65" charset="-120"/>
                        <a:ea typeface="標楷體" pitchFamily="65" charset="-120"/>
                        <a:cs typeface="Arial" charset="0"/>
                        <a:sym typeface="Arial" charset="0"/>
                      </a:rPr>
                      <a:t>合作與跨校資源共享</a:t>
                    </a:r>
                  </a:p>
                </p:txBody>
              </p:sp>
              <p:sp>
                <p:nvSpPr>
                  <p:cNvPr id="316451" name="Shape 892"/>
                  <p:cNvSpPr>
                    <a:spLocks noChangeArrowheads="1"/>
                  </p:cNvSpPr>
                  <p:nvPr/>
                </p:nvSpPr>
                <p:spPr bwMode="auto">
                  <a:xfrm>
                    <a:off x="855" y="3210"/>
                    <a:ext cx="1230" cy="524"/>
                  </a:xfrm>
                  <a:prstGeom prst="roundRect">
                    <a:avLst>
                      <a:gd name="adj" fmla="val 16667"/>
                    </a:avLst>
                  </a:prstGeom>
                  <a:solidFill>
                    <a:srgbClr val="FFFFFF"/>
                  </a:solidFill>
                  <a:ln w="9525">
                    <a:solidFill>
                      <a:srgbClr val="000000"/>
                    </a:solidFill>
                    <a:round/>
                    <a:headEnd/>
                    <a:tailEnd/>
                  </a:ln>
                </p:spPr>
                <p:txBody>
                  <a:bodyPr lIns="91425" tIns="45700" rIns="91425" bIns="45700"/>
                  <a:lstStyle/>
                  <a:p>
                    <a:pPr algn="ctr">
                      <a:buSzPct val="25000"/>
                    </a:pPr>
                    <a:r>
                      <a:rPr lang="zh-TW" altLang="en-US" sz="1300" b="1" dirty="0">
                        <a:solidFill>
                          <a:srgbClr val="000000"/>
                        </a:solidFill>
                        <a:latin typeface="標楷體" pitchFamily="65" charset="-120"/>
                        <a:ea typeface="標楷體" pitchFamily="65" charset="-120"/>
                        <a:cs typeface="Arial" charset="0"/>
                        <a:sym typeface="Arial" charset="0"/>
                      </a:rPr>
                      <a:t>發展</a:t>
                    </a:r>
                    <a:r>
                      <a:rPr lang="en-US" sz="1300" b="1" dirty="0" err="1">
                        <a:solidFill>
                          <a:srgbClr val="000000"/>
                        </a:solidFill>
                        <a:latin typeface="標楷體" pitchFamily="65" charset="-120"/>
                        <a:ea typeface="標楷體" pitchFamily="65" charset="-120"/>
                        <a:cs typeface="Arial" charset="0"/>
                        <a:sym typeface="Arial" charset="0"/>
                      </a:rPr>
                      <a:t>目標</a:t>
                    </a:r>
                    <a:endParaRPr lang="en-US" sz="1300" b="1" dirty="0">
                      <a:solidFill>
                        <a:srgbClr val="000000"/>
                      </a:solidFill>
                      <a:latin typeface="標楷體" pitchFamily="65" charset="-120"/>
                      <a:ea typeface="標楷體" pitchFamily="65" charset="-120"/>
                      <a:cs typeface="Arial" charset="0"/>
                      <a:sym typeface="Arial" charset="0"/>
                    </a:endParaRPr>
                  </a:p>
                </p:txBody>
              </p:sp>
              <p:sp>
                <p:nvSpPr>
                  <p:cNvPr id="316452" name="Shape 893"/>
                  <p:cNvSpPr>
                    <a:spLocks noChangeArrowheads="1"/>
                  </p:cNvSpPr>
                  <p:nvPr/>
                </p:nvSpPr>
                <p:spPr bwMode="auto">
                  <a:xfrm>
                    <a:off x="5918" y="3979"/>
                    <a:ext cx="540" cy="328"/>
                  </a:xfrm>
                  <a:prstGeom prst="downArrow">
                    <a:avLst>
                      <a:gd name="adj1" fmla="val 50000"/>
                      <a:gd name="adj2" fmla="val 25000"/>
                    </a:avLst>
                  </a:prstGeom>
                  <a:solidFill>
                    <a:srgbClr val="FFFFFF"/>
                  </a:solidFill>
                  <a:ln w="31750">
                    <a:solidFill>
                      <a:srgbClr val="C0504D"/>
                    </a:solidFill>
                    <a:miter lim="800000"/>
                    <a:headEnd/>
                    <a:tailEnd/>
                  </a:ln>
                </p:spPr>
                <p:txBody>
                  <a:bodyPr lIns="91425" tIns="45700" rIns="91425" bIns="45700"/>
                  <a:lstStyle/>
                  <a:p>
                    <a:endParaRPr lang="zh-TW" altLang="en-US" b="1">
                      <a:solidFill>
                        <a:srgbClr val="000000"/>
                      </a:solidFill>
                      <a:latin typeface="標楷體" pitchFamily="65" charset="-120"/>
                      <a:ea typeface="標楷體" pitchFamily="65" charset="-120"/>
                      <a:cs typeface="Arial" charset="0"/>
                      <a:sym typeface="Arial" charset="0"/>
                    </a:endParaRPr>
                  </a:p>
                </p:txBody>
              </p:sp>
              <p:grpSp>
                <p:nvGrpSpPr>
                  <p:cNvPr id="316453" name="Shape 894"/>
                  <p:cNvGrpSpPr>
                    <a:grpSpLocks/>
                  </p:cNvGrpSpPr>
                  <p:nvPr/>
                </p:nvGrpSpPr>
                <p:grpSpPr bwMode="auto">
                  <a:xfrm>
                    <a:off x="848" y="2494"/>
                    <a:ext cx="9459" cy="524"/>
                    <a:chOff x="848" y="2494"/>
                    <a:chExt cx="9459" cy="524"/>
                  </a:xfrm>
                </p:grpSpPr>
                <p:sp>
                  <p:nvSpPr>
                    <p:cNvPr id="316454" name="Shape 895"/>
                    <p:cNvSpPr>
                      <a:spLocks noChangeArrowheads="1"/>
                    </p:cNvSpPr>
                    <p:nvPr/>
                  </p:nvSpPr>
                  <p:spPr bwMode="auto">
                    <a:xfrm>
                      <a:off x="2654" y="2494"/>
                      <a:ext cx="2115" cy="524"/>
                    </a:xfrm>
                    <a:prstGeom prst="rect">
                      <a:avLst/>
                    </a:prstGeom>
                    <a:solidFill>
                      <a:srgbClr val="FFFFFF"/>
                    </a:solidFill>
                    <a:ln w="31750">
                      <a:solidFill>
                        <a:srgbClr val="C0504D"/>
                      </a:solidFill>
                      <a:miter lim="800000"/>
                      <a:headEnd/>
                      <a:tailEnd/>
                    </a:ln>
                  </p:spPr>
                  <p:txBody>
                    <a:bodyPr lIns="91425" tIns="45700" rIns="91425" bIns="45700" anchor="ctr"/>
                    <a:lstStyle/>
                    <a:p>
                      <a:pPr algn="ctr">
                        <a:buSzPct val="25000"/>
                      </a:pPr>
                      <a:r>
                        <a:rPr lang="en-US" sz="1400" b="1">
                          <a:solidFill>
                            <a:srgbClr val="000000"/>
                          </a:solidFill>
                          <a:latin typeface="標楷體" pitchFamily="65" charset="-120"/>
                          <a:ea typeface="標楷體" pitchFamily="65" charset="-120"/>
                          <a:cs typeface="Arial" charset="0"/>
                          <a:sym typeface="Arial" charset="0"/>
                        </a:rPr>
                        <a:t>少子化與偏鄉</a:t>
                      </a:r>
                    </a:p>
                  </p:txBody>
                </p:sp>
                <p:sp>
                  <p:nvSpPr>
                    <p:cNvPr id="316455" name="Shape 896"/>
                    <p:cNvSpPr>
                      <a:spLocks noChangeArrowheads="1"/>
                    </p:cNvSpPr>
                    <p:nvPr/>
                  </p:nvSpPr>
                  <p:spPr bwMode="auto">
                    <a:xfrm>
                      <a:off x="5140" y="2494"/>
                      <a:ext cx="2115" cy="524"/>
                    </a:xfrm>
                    <a:prstGeom prst="rect">
                      <a:avLst/>
                    </a:prstGeom>
                    <a:solidFill>
                      <a:srgbClr val="FFFFFF"/>
                    </a:solidFill>
                    <a:ln w="31750">
                      <a:solidFill>
                        <a:srgbClr val="C0504D"/>
                      </a:solidFill>
                      <a:miter lim="800000"/>
                      <a:headEnd/>
                      <a:tailEnd/>
                    </a:ln>
                  </p:spPr>
                  <p:txBody>
                    <a:bodyPr lIns="91425" tIns="45700" rIns="91425" bIns="45700" anchor="ctr"/>
                    <a:lstStyle/>
                    <a:p>
                      <a:pPr algn="ctr">
                        <a:buSzPct val="25000"/>
                      </a:pPr>
                      <a:r>
                        <a:rPr lang="en-US" sz="1400" b="1">
                          <a:solidFill>
                            <a:srgbClr val="000000"/>
                          </a:solidFill>
                          <a:latin typeface="標楷體" pitchFamily="65" charset="-120"/>
                          <a:ea typeface="標楷體" pitchFamily="65" charset="-120"/>
                          <a:cs typeface="Arial" charset="0"/>
                          <a:sym typeface="Arial" charset="0"/>
                        </a:rPr>
                        <a:t>學習落差</a:t>
                      </a:r>
                    </a:p>
                  </p:txBody>
                </p:sp>
                <p:sp>
                  <p:nvSpPr>
                    <p:cNvPr id="316456" name="Shape 897"/>
                    <p:cNvSpPr>
                      <a:spLocks noChangeArrowheads="1"/>
                    </p:cNvSpPr>
                    <p:nvPr/>
                  </p:nvSpPr>
                  <p:spPr bwMode="auto">
                    <a:xfrm>
                      <a:off x="7590" y="2494"/>
                      <a:ext cx="2717" cy="524"/>
                    </a:xfrm>
                    <a:prstGeom prst="rect">
                      <a:avLst/>
                    </a:prstGeom>
                    <a:solidFill>
                      <a:srgbClr val="FFFFFF"/>
                    </a:solidFill>
                    <a:ln w="31750">
                      <a:solidFill>
                        <a:srgbClr val="C0504D"/>
                      </a:solidFill>
                      <a:miter lim="800000"/>
                      <a:headEnd/>
                      <a:tailEnd/>
                    </a:ln>
                  </p:spPr>
                  <p:txBody>
                    <a:bodyPr lIns="91425" tIns="45700" rIns="91425" bIns="45700" anchor="ctr"/>
                    <a:lstStyle/>
                    <a:p>
                      <a:pPr algn="ctr">
                        <a:buSzPct val="25000"/>
                      </a:pPr>
                      <a:r>
                        <a:rPr lang="en-US" sz="1400" b="1">
                          <a:solidFill>
                            <a:srgbClr val="000000"/>
                          </a:solidFill>
                          <a:latin typeface="標楷體" pitchFamily="65" charset="-120"/>
                          <a:ea typeface="標楷體" pitchFamily="65" charset="-120"/>
                          <a:cs typeface="Arial" charset="0"/>
                          <a:sym typeface="Arial" charset="0"/>
                        </a:rPr>
                        <a:t>小校裁併與師資不穩定</a:t>
                      </a:r>
                    </a:p>
                  </p:txBody>
                </p:sp>
                <p:sp>
                  <p:nvSpPr>
                    <p:cNvPr id="316457" name="Shape 898"/>
                    <p:cNvSpPr>
                      <a:spLocks noChangeArrowheads="1"/>
                    </p:cNvSpPr>
                    <p:nvPr/>
                  </p:nvSpPr>
                  <p:spPr bwMode="auto">
                    <a:xfrm>
                      <a:off x="848" y="2494"/>
                      <a:ext cx="1230" cy="524"/>
                    </a:xfrm>
                    <a:prstGeom prst="roundRect">
                      <a:avLst>
                        <a:gd name="adj" fmla="val 16667"/>
                      </a:avLst>
                    </a:prstGeom>
                    <a:solidFill>
                      <a:srgbClr val="FFFFFF"/>
                    </a:solidFill>
                    <a:ln w="9525">
                      <a:solidFill>
                        <a:srgbClr val="000000"/>
                      </a:solidFill>
                      <a:round/>
                      <a:headEnd/>
                      <a:tailEnd/>
                    </a:ln>
                  </p:spPr>
                  <p:txBody>
                    <a:bodyPr lIns="91425" tIns="45700" rIns="91425" bIns="45700" anchor="ctr"/>
                    <a:lstStyle/>
                    <a:p>
                      <a:pPr algn="ctr">
                        <a:buSzPct val="25000"/>
                      </a:pPr>
                      <a:r>
                        <a:rPr lang="en-US" sz="1300" b="1">
                          <a:solidFill>
                            <a:srgbClr val="000000"/>
                          </a:solidFill>
                          <a:latin typeface="標楷體" pitchFamily="65" charset="-120"/>
                          <a:ea typeface="標楷體" pitchFamily="65" charset="-120"/>
                          <a:cs typeface="Arial" charset="0"/>
                          <a:sym typeface="Arial" charset="0"/>
                        </a:rPr>
                        <a:t>學校困境</a:t>
                      </a:r>
                    </a:p>
                  </p:txBody>
                </p:sp>
              </p:grpSp>
            </p:grpSp>
          </p:grpSp>
        </p:grpSp>
      </p:grpSp>
      <p:sp>
        <p:nvSpPr>
          <p:cNvPr id="316420" name="Shape 899"/>
          <p:cNvSpPr txBox="1">
            <a:spLocks noChangeArrowheads="1"/>
          </p:cNvSpPr>
          <p:nvPr/>
        </p:nvSpPr>
        <p:spPr bwMode="auto">
          <a:xfrm>
            <a:off x="2786063" y="285750"/>
            <a:ext cx="5214937" cy="523875"/>
          </a:xfrm>
          <a:prstGeom prst="rect">
            <a:avLst/>
          </a:prstGeom>
          <a:solidFill>
            <a:schemeClr val="bg1"/>
          </a:solidFill>
          <a:ln w="25400">
            <a:solidFill>
              <a:schemeClr val="accent1"/>
            </a:solidFill>
            <a:round/>
            <a:headEnd/>
            <a:tailEnd/>
          </a:ln>
        </p:spPr>
        <p:txBody>
          <a:bodyPr lIns="91425" tIns="45700" rIns="91425" bIns="45700"/>
          <a:lstStyle/>
          <a:p>
            <a:pPr algn="ctr">
              <a:buSzPct val="25000"/>
            </a:pPr>
            <a:r>
              <a:rPr lang="en-US" sz="2800" b="1">
                <a:solidFill>
                  <a:srgbClr val="0F243E"/>
                </a:solidFill>
                <a:latin typeface="標楷體" pitchFamily="65" charset="-120"/>
                <a:ea typeface="標楷體" pitchFamily="65" charset="-120"/>
                <a:cs typeface="Arial" charset="0"/>
                <a:sym typeface="Arial" charset="0"/>
              </a:rPr>
              <a:t>華南國小：幸福方程式課程架構</a:t>
            </a:r>
          </a:p>
        </p:txBody>
      </p:sp>
      <p:sp>
        <p:nvSpPr>
          <p:cNvPr id="316421" name="Shape 900"/>
          <p:cNvSpPr>
            <a:spLocks noChangeArrowheads="1"/>
          </p:cNvSpPr>
          <p:nvPr/>
        </p:nvSpPr>
        <p:spPr bwMode="auto">
          <a:xfrm>
            <a:off x="3829050" y="5611813"/>
            <a:ext cx="3025775" cy="628650"/>
          </a:xfrm>
          <a:prstGeom prst="cube">
            <a:avLst>
              <a:gd name="adj" fmla="val 25000"/>
            </a:avLst>
          </a:prstGeom>
          <a:solidFill>
            <a:srgbClr val="943634"/>
          </a:solidFill>
          <a:ln w="9525">
            <a:solidFill>
              <a:srgbClr val="FFFFFF"/>
            </a:solidFill>
            <a:miter lim="800000"/>
            <a:headEnd/>
            <a:tailEnd/>
          </a:ln>
        </p:spPr>
        <p:txBody>
          <a:bodyPr lIns="91425" tIns="45700" rIns="91425" bIns="45700"/>
          <a:lstStyle/>
          <a:p>
            <a:pPr algn="ctr">
              <a:buSzPct val="25000"/>
            </a:pPr>
            <a:r>
              <a:rPr lang="en-US" sz="2400" b="1">
                <a:solidFill>
                  <a:srgbClr val="FFFFFF"/>
                </a:solidFill>
                <a:latin typeface="標楷體" pitchFamily="65" charset="-120"/>
                <a:ea typeface="標楷體" pitchFamily="65" charset="-120"/>
                <a:cs typeface="Arial" charset="0"/>
                <a:sym typeface="Arial" charset="0"/>
              </a:rPr>
              <a:t>自主的產出</a:t>
            </a:r>
          </a:p>
        </p:txBody>
      </p:sp>
      <p:grpSp>
        <p:nvGrpSpPr>
          <p:cNvPr id="316422" name="Shape 901"/>
          <p:cNvGrpSpPr>
            <a:grpSpLocks/>
          </p:cNvGrpSpPr>
          <p:nvPr/>
        </p:nvGrpSpPr>
        <p:grpSpPr bwMode="auto">
          <a:xfrm>
            <a:off x="34925" y="6511925"/>
            <a:ext cx="7489825" cy="304800"/>
            <a:chOff x="35317" y="6512394"/>
            <a:chExt cx="7486592" cy="305883"/>
          </a:xfrm>
        </p:grpSpPr>
        <p:sp>
          <p:nvSpPr>
            <p:cNvPr id="316426" name="Shape 902"/>
            <p:cNvSpPr>
              <a:spLocks noChangeArrowheads="1"/>
            </p:cNvSpPr>
            <p:nvPr/>
          </p:nvSpPr>
          <p:spPr bwMode="auto">
            <a:xfrm>
              <a:off x="35317" y="6520328"/>
              <a:ext cx="1134572" cy="277290"/>
            </a:xfrm>
            <a:prstGeom prst="rect">
              <a:avLst/>
            </a:prstGeom>
            <a:noFill/>
            <a:ln w="9525">
              <a:noFill/>
              <a:miter lim="800000"/>
              <a:headEnd/>
              <a:tailEnd/>
            </a:ln>
          </p:spPr>
          <p:txBody>
            <a:bodyPr lIns="91425" tIns="45700" rIns="91425" bIns="45700"/>
            <a:lstStyle/>
            <a:p>
              <a:pPr algn="ctr">
                <a:buSzPct val="25000"/>
              </a:pPr>
              <a:r>
                <a:rPr lang="en-US" sz="1200" b="1">
                  <a:solidFill>
                    <a:srgbClr val="7F7F7F"/>
                  </a:solidFill>
                  <a:latin typeface="標楷體" pitchFamily="65" charset="-120"/>
                  <a:ea typeface="標楷體" pitchFamily="65" charset="-120"/>
                  <a:cs typeface="Arial" charset="0"/>
                  <a:sym typeface="Arial" charset="0"/>
                </a:rPr>
                <a:t>方案背景</a:t>
              </a:r>
            </a:p>
          </p:txBody>
        </p:sp>
        <p:sp>
          <p:nvSpPr>
            <p:cNvPr id="316427" name="Shape 903"/>
            <p:cNvSpPr>
              <a:spLocks noChangeArrowheads="1"/>
            </p:cNvSpPr>
            <p:nvPr/>
          </p:nvSpPr>
          <p:spPr bwMode="auto">
            <a:xfrm>
              <a:off x="917586" y="6512394"/>
              <a:ext cx="1132986" cy="277290"/>
            </a:xfrm>
            <a:prstGeom prst="rect">
              <a:avLst/>
            </a:prstGeom>
            <a:noFill/>
            <a:ln w="9525">
              <a:noFill/>
              <a:miter lim="800000"/>
              <a:headEnd/>
              <a:tailEnd/>
            </a:ln>
          </p:spPr>
          <p:txBody>
            <a:bodyPr lIns="91425" tIns="45700" rIns="91425" bIns="45700"/>
            <a:lstStyle/>
            <a:p>
              <a:pPr algn="ctr">
                <a:buSzPct val="25000"/>
              </a:pPr>
              <a:r>
                <a:rPr lang="en-US" sz="1200" b="1">
                  <a:solidFill>
                    <a:srgbClr val="7F7F7F"/>
                  </a:solidFill>
                  <a:latin typeface="標楷體" pitchFamily="65" charset="-120"/>
                  <a:ea typeface="標楷體" pitchFamily="65" charset="-120"/>
                  <a:cs typeface="Arial" charset="0"/>
                  <a:sym typeface="Arial" charset="0"/>
                </a:rPr>
                <a:t>學校介紹</a:t>
              </a:r>
            </a:p>
          </p:txBody>
        </p:sp>
        <p:sp>
          <p:nvSpPr>
            <p:cNvPr id="316428" name="Shape 904"/>
            <p:cNvSpPr>
              <a:spLocks noChangeArrowheads="1"/>
            </p:cNvSpPr>
            <p:nvPr/>
          </p:nvSpPr>
          <p:spPr bwMode="auto">
            <a:xfrm>
              <a:off x="1709407" y="6525101"/>
              <a:ext cx="1132986" cy="277290"/>
            </a:xfrm>
            <a:prstGeom prst="rect">
              <a:avLst/>
            </a:prstGeom>
            <a:noFill/>
            <a:ln w="9525">
              <a:noFill/>
              <a:miter lim="800000"/>
              <a:headEnd/>
              <a:tailEnd/>
            </a:ln>
          </p:spPr>
          <p:txBody>
            <a:bodyPr lIns="91425" tIns="45700" rIns="91425" bIns="45700"/>
            <a:lstStyle/>
            <a:p>
              <a:pPr algn="ctr">
                <a:buSzPct val="25000"/>
              </a:pPr>
              <a:r>
                <a:rPr lang="en-US" sz="1200" b="1">
                  <a:solidFill>
                    <a:srgbClr val="7F7F7F"/>
                  </a:solidFill>
                  <a:latin typeface="標楷體" pitchFamily="65" charset="-120"/>
                  <a:ea typeface="標楷體" pitchFamily="65" charset="-120"/>
                  <a:cs typeface="Arial" charset="0"/>
                  <a:sym typeface="Arial" charset="0"/>
                </a:rPr>
                <a:t>方案理念</a:t>
              </a:r>
            </a:p>
          </p:txBody>
        </p:sp>
        <p:sp>
          <p:nvSpPr>
            <p:cNvPr id="316429" name="Shape 905"/>
            <p:cNvSpPr>
              <a:spLocks noChangeArrowheads="1"/>
            </p:cNvSpPr>
            <p:nvPr/>
          </p:nvSpPr>
          <p:spPr bwMode="auto">
            <a:xfrm>
              <a:off x="2496467" y="6537814"/>
              <a:ext cx="1132986" cy="277290"/>
            </a:xfrm>
            <a:prstGeom prst="rect">
              <a:avLst/>
            </a:prstGeom>
            <a:noFill/>
            <a:ln w="9525">
              <a:noFill/>
              <a:miter lim="800000"/>
              <a:headEnd/>
              <a:tailEnd/>
            </a:ln>
          </p:spPr>
          <p:txBody>
            <a:bodyPr lIns="91425" tIns="45700" rIns="91425" bIns="45700"/>
            <a:lstStyle/>
            <a:p>
              <a:pPr algn="ctr">
                <a:buSzPct val="25000"/>
              </a:pPr>
              <a:r>
                <a:rPr lang="en-US" sz="1200" b="1">
                  <a:solidFill>
                    <a:srgbClr val="7F7F7F"/>
                  </a:solidFill>
                  <a:latin typeface="標楷體" pitchFamily="65" charset="-120"/>
                  <a:ea typeface="標楷體" pitchFamily="65" charset="-120"/>
                  <a:cs typeface="Arial" charset="0"/>
                  <a:sym typeface="Arial" charset="0"/>
                </a:rPr>
                <a:t>發展歷程</a:t>
              </a:r>
            </a:p>
          </p:txBody>
        </p:sp>
        <p:sp>
          <p:nvSpPr>
            <p:cNvPr id="316430" name="Shape 906"/>
            <p:cNvSpPr>
              <a:spLocks noChangeArrowheads="1"/>
            </p:cNvSpPr>
            <p:nvPr/>
          </p:nvSpPr>
          <p:spPr bwMode="auto">
            <a:xfrm>
              <a:off x="3261311" y="6540987"/>
              <a:ext cx="1132986" cy="277290"/>
            </a:xfrm>
            <a:prstGeom prst="rect">
              <a:avLst/>
            </a:prstGeom>
            <a:noFill/>
            <a:ln w="9525">
              <a:noFill/>
              <a:miter lim="800000"/>
              <a:headEnd/>
              <a:tailEnd/>
            </a:ln>
          </p:spPr>
          <p:txBody>
            <a:bodyPr lIns="91425" tIns="45700" rIns="91425" bIns="45700"/>
            <a:lstStyle/>
            <a:p>
              <a:pPr algn="ctr">
                <a:buSzPct val="25000"/>
              </a:pPr>
              <a:r>
                <a:rPr lang="en-US" sz="1200" b="1">
                  <a:solidFill>
                    <a:srgbClr val="7F7F7F"/>
                  </a:solidFill>
                  <a:latin typeface="標楷體" pitchFamily="65" charset="-120"/>
                  <a:ea typeface="標楷體" pitchFamily="65" charset="-120"/>
                  <a:cs typeface="Arial" charset="0"/>
                  <a:sym typeface="Arial" charset="0"/>
                </a:rPr>
                <a:t>方案目標</a:t>
              </a:r>
            </a:p>
          </p:txBody>
        </p:sp>
        <p:sp>
          <p:nvSpPr>
            <p:cNvPr id="316431" name="Shape 907"/>
            <p:cNvSpPr>
              <a:spLocks noChangeArrowheads="1"/>
            </p:cNvSpPr>
            <p:nvPr/>
          </p:nvSpPr>
          <p:spPr bwMode="auto">
            <a:xfrm>
              <a:off x="4107094" y="6530928"/>
              <a:ext cx="1133872" cy="277290"/>
            </a:xfrm>
            <a:prstGeom prst="rect">
              <a:avLst/>
            </a:prstGeom>
            <a:noFill/>
            <a:ln w="9525">
              <a:noFill/>
              <a:miter lim="800000"/>
              <a:headEnd/>
              <a:tailEnd/>
            </a:ln>
          </p:spPr>
          <p:txBody>
            <a:bodyPr lIns="91425" tIns="45700" rIns="91425" bIns="45700"/>
            <a:lstStyle/>
            <a:p>
              <a:pPr algn="ctr">
                <a:buSzPct val="25000"/>
              </a:pPr>
              <a:r>
                <a:rPr lang="en-US" sz="1200" b="1">
                  <a:solidFill>
                    <a:srgbClr val="FF0000"/>
                  </a:solidFill>
                  <a:latin typeface="標楷體" pitchFamily="65" charset="-120"/>
                  <a:ea typeface="標楷體" pitchFamily="65" charset="-120"/>
                  <a:cs typeface="Arial" charset="0"/>
                  <a:sym typeface="Arial" charset="0"/>
                </a:rPr>
                <a:t>方案內容</a:t>
              </a:r>
            </a:p>
          </p:txBody>
        </p:sp>
        <p:sp>
          <p:nvSpPr>
            <p:cNvPr id="316432" name="Shape 908"/>
            <p:cNvSpPr>
              <a:spLocks noChangeArrowheads="1"/>
            </p:cNvSpPr>
            <p:nvPr/>
          </p:nvSpPr>
          <p:spPr bwMode="auto">
            <a:xfrm>
              <a:off x="4876689" y="6525096"/>
              <a:ext cx="1132986" cy="277290"/>
            </a:xfrm>
            <a:prstGeom prst="rect">
              <a:avLst/>
            </a:prstGeom>
            <a:noFill/>
            <a:ln w="9525">
              <a:noFill/>
              <a:miter lim="800000"/>
              <a:headEnd/>
              <a:tailEnd/>
            </a:ln>
          </p:spPr>
          <p:txBody>
            <a:bodyPr lIns="91425" tIns="45700" rIns="91425" bIns="45700"/>
            <a:lstStyle/>
            <a:p>
              <a:pPr algn="ctr">
                <a:buSzPct val="25000"/>
              </a:pPr>
              <a:r>
                <a:rPr lang="en-US" sz="1200" b="1">
                  <a:solidFill>
                    <a:srgbClr val="7F7F7F"/>
                  </a:solidFill>
                  <a:latin typeface="標楷體" pitchFamily="65" charset="-120"/>
                  <a:ea typeface="標楷體" pitchFamily="65" charset="-120"/>
                  <a:cs typeface="Arial" charset="0"/>
                  <a:sym typeface="Arial" charset="0"/>
                </a:rPr>
                <a:t>方案策略</a:t>
              </a:r>
            </a:p>
          </p:txBody>
        </p:sp>
        <p:sp>
          <p:nvSpPr>
            <p:cNvPr id="316433" name="Shape 909"/>
            <p:cNvSpPr>
              <a:spLocks noChangeArrowheads="1"/>
            </p:cNvSpPr>
            <p:nvPr/>
          </p:nvSpPr>
          <p:spPr bwMode="auto">
            <a:xfrm>
              <a:off x="5668510" y="6520328"/>
              <a:ext cx="1132986" cy="277290"/>
            </a:xfrm>
            <a:prstGeom prst="rect">
              <a:avLst/>
            </a:prstGeom>
            <a:noFill/>
            <a:ln w="9525">
              <a:noFill/>
              <a:miter lim="800000"/>
              <a:headEnd/>
              <a:tailEnd/>
            </a:ln>
          </p:spPr>
          <p:txBody>
            <a:bodyPr lIns="91425" tIns="45700" rIns="91425" bIns="45700"/>
            <a:lstStyle/>
            <a:p>
              <a:pPr algn="ctr">
                <a:buSzPct val="25000"/>
              </a:pPr>
              <a:r>
                <a:rPr lang="en-US" sz="1200" b="1">
                  <a:solidFill>
                    <a:srgbClr val="7F7F7F"/>
                  </a:solidFill>
                  <a:latin typeface="標楷體" pitchFamily="65" charset="-120"/>
                  <a:ea typeface="標楷體" pitchFamily="65" charset="-120"/>
                  <a:cs typeface="Arial" charset="0"/>
                  <a:sym typeface="Arial" charset="0"/>
                </a:rPr>
                <a:t>方案成效</a:t>
              </a:r>
            </a:p>
          </p:txBody>
        </p:sp>
        <p:sp>
          <p:nvSpPr>
            <p:cNvPr id="316434" name="Shape 910"/>
            <p:cNvSpPr>
              <a:spLocks noChangeArrowheads="1"/>
            </p:cNvSpPr>
            <p:nvPr/>
          </p:nvSpPr>
          <p:spPr bwMode="auto">
            <a:xfrm>
              <a:off x="6387337" y="6520328"/>
              <a:ext cx="1134571" cy="277290"/>
            </a:xfrm>
            <a:prstGeom prst="rect">
              <a:avLst/>
            </a:prstGeom>
            <a:noFill/>
            <a:ln w="9525">
              <a:noFill/>
              <a:miter lim="800000"/>
              <a:headEnd/>
              <a:tailEnd/>
            </a:ln>
          </p:spPr>
          <p:txBody>
            <a:bodyPr lIns="91425" tIns="45700" rIns="91425" bIns="45700"/>
            <a:lstStyle/>
            <a:p>
              <a:pPr algn="ctr">
                <a:buSzPct val="25000"/>
              </a:pPr>
              <a:r>
                <a:rPr lang="en-US" sz="1200" b="1">
                  <a:solidFill>
                    <a:srgbClr val="7F7F7F"/>
                  </a:solidFill>
                  <a:latin typeface="標楷體" pitchFamily="65" charset="-120"/>
                  <a:ea typeface="標楷體" pitchFamily="65" charset="-120"/>
                  <a:cs typeface="Arial" charset="0"/>
                  <a:sym typeface="Arial" charset="0"/>
                </a:rPr>
                <a:t>故事流傳</a:t>
              </a:r>
            </a:p>
          </p:txBody>
        </p:sp>
      </p:grpSp>
      <p:sp>
        <p:nvSpPr>
          <p:cNvPr id="912" name="Shape 912"/>
          <p:cNvSpPr/>
          <p:nvPr/>
        </p:nvSpPr>
        <p:spPr>
          <a:xfrm>
            <a:off x="5132388" y="4429125"/>
            <a:ext cx="412750" cy="427038"/>
          </a:xfrm>
          <a:prstGeom prst="mathPlus">
            <a:avLst>
              <a:gd name="adj1" fmla="val 23520"/>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med" len="med"/>
            <a:tailEnd type="none" w="med" len="med"/>
          </a:ln>
        </p:spPr>
        <p:txBody>
          <a:bodyPr lIns="91425" tIns="45700" rIns="91425" bIns="45700" anchor="ctr"/>
          <a:lstStyle/>
          <a:p>
            <a:pPr algn="ctr">
              <a:spcBef>
                <a:spcPts val="0"/>
              </a:spcBef>
              <a:spcAft>
                <a:spcPts val="0"/>
              </a:spcAft>
              <a:defRPr/>
            </a:pPr>
            <a:endParaRPr b="1">
              <a:solidFill>
                <a:schemeClr val="lt1"/>
              </a:solidFill>
              <a:latin typeface="標楷體" panose="03000509000000000000" pitchFamily="65" charset="-120"/>
              <a:ea typeface="標楷體" panose="03000509000000000000" pitchFamily="65" charset="-120"/>
              <a:cs typeface="Arial"/>
              <a:sym typeface="Arial"/>
            </a:endParaRPr>
          </a:p>
        </p:txBody>
      </p:sp>
      <p:sp>
        <p:nvSpPr>
          <p:cNvPr id="913" name="Shape 913"/>
          <p:cNvSpPr/>
          <p:nvPr/>
        </p:nvSpPr>
        <p:spPr>
          <a:xfrm rot="-5400000">
            <a:off x="5185569" y="5249069"/>
            <a:ext cx="328612" cy="488950"/>
          </a:xfrm>
          <a:prstGeom prst="mathEqual">
            <a:avLst>
              <a:gd name="adj1" fmla="val 23520"/>
              <a:gd name="adj2" fmla="val 11760"/>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med" len="med"/>
            <a:tailEnd type="none" w="med" len="med"/>
          </a:ln>
        </p:spPr>
        <p:txBody>
          <a:bodyPr lIns="91425" tIns="45700" rIns="91425" bIns="45700" anchor="ctr"/>
          <a:lstStyle/>
          <a:p>
            <a:pPr algn="ctr">
              <a:spcBef>
                <a:spcPts val="0"/>
              </a:spcBef>
              <a:spcAft>
                <a:spcPts val="0"/>
              </a:spcAft>
              <a:defRPr/>
            </a:pPr>
            <a:endParaRPr b="1">
              <a:solidFill>
                <a:schemeClr val="dk1"/>
              </a:solidFill>
              <a:latin typeface="標楷體" panose="03000509000000000000" pitchFamily="65" charset="-120"/>
              <a:ea typeface="標楷體" panose="03000509000000000000" pitchFamily="65" charset="-120"/>
              <a:cs typeface="Arial"/>
              <a:sym typeface="Arial"/>
            </a:endParaRPr>
          </a:p>
        </p:txBody>
      </p:sp>
      <p:pic>
        <p:nvPicPr>
          <p:cNvPr id="316425" name="Shape 914"/>
          <p:cNvPicPr preferRelativeResize="0">
            <a:picLocks noChangeAspect="1" noChangeArrowheads="1"/>
          </p:cNvPicPr>
          <p:nvPr/>
        </p:nvPicPr>
        <p:blipFill>
          <a:blip r:embed="rId4" cstate="print"/>
          <a:srcRect/>
          <a:stretch>
            <a:fillRect/>
          </a:stretch>
        </p:blipFill>
        <p:spPr bwMode="auto">
          <a:xfrm>
            <a:off x="4981575" y="3695700"/>
            <a:ext cx="639763" cy="249238"/>
          </a:xfrm>
          <a:prstGeom prst="rect">
            <a:avLst/>
          </a:prstGeom>
          <a:noFill/>
          <a:ln w="9525">
            <a:noFill/>
            <a:miter lim="800000"/>
            <a:headEnd/>
            <a:tailEnd/>
          </a:ln>
        </p:spPr>
      </p:pic>
      <p:sp>
        <p:nvSpPr>
          <p:cNvPr id="48" name="Shape 892"/>
          <p:cNvSpPr>
            <a:spLocks noChangeArrowheads="1"/>
          </p:cNvSpPr>
          <p:nvPr/>
        </p:nvSpPr>
        <p:spPr bwMode="auto">
          <a:xfrm>
            <a:off x="1325965" y="2303043"/>
            <a:ext cx="915597" cy="332691"/>
          </a:xfrm>
          <a:prstGeom prst="roundRect">
            <a:avLst>
              <a:gd name="adj" fmla="val 16667"/>
            </a:avLst>
          </a:prstGeom>
          <a:solidFill>
            <a:srgbClr val="FFFFFF"/>
          </a:solidFill>
          <a:ln w="9525">
            <a:solidFill>
              <a:srgbClr val="000000"/>
            </a:solidFill>
            <a:round/>
            <a:headEnd/>
            <a:tailEnd/>
          </a:ln>
        </p:spPr>
        <p:txBody>
          <a:bodyPr lIns="91425" tIns="45700" rIns="91425" bIns="45700"/>
          <a:lstStyle/>
          <a:p>
            <a:pPr algn="ctr">
              <a:buSzPct val="25000"/>
            </a:pPr>
            <a:r>
              <a:rPr lang="zh-TW" altLang="en-US" sz="1300" b="1" dirty="0">
                <a:solidFill>
                  <a:srgbClr val="000000"/>
                </a:solidFill>
                <a:latin typeface="標楷體" pitchFamily="65" charset="-120"/>
                <a:ea typeface="標楷體" pitchFamily="65" charset="-120"/>
                <a:cs typeface="Arial" charset="0"/>
                <a:sym typeface="Arial" charset="0"/>
              </a:rPr>
              <a:t>主要策略</a:t>
            </a:r>
            <a:endParaRPr lang="en-US" sz="1300" b="1" dirty="0">
              <a:solidFill>
                <a:srgbClr val="000000"/>
              </a:solidFill>
              <a:latin typeface="標楷體" pitchFamily="65" charset="-120"/>
              <a:ea typeface="標楷體" pitchFamily="65" charset="-120"/>
              <a:cs typeface="Arial" charset="0"/>
              <a:sym typeface="Arial" charset="0"/>
            </a:endParaRPr>
          </a:p>
        </p:txBody>
      </p:sp>
    </p:spTree>
  </p:cSld>
  <p:clrMapOvr>
    <a:masterClrMapping/>
  </p:clrMapOvr>
  <p:transition spd="slow">
    <p:cut/>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8465" name="Shape 920"/>
          <p:cNvPicPr preferRelativeResize="0">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18466" name="Shape 921"/>
          <p:cNvSpPr>
            <a:spLocks noChangeArrowheads="1"/>
          </p:cNvSpPr>
          <p:nvPr/>
        </p:nvSpPr>
        <p:spPr bwMode="auto">
          <a:xfrm>
            <a:off x="2633663" y="5200650"/>
            <a:ext cx="1446212" cy="276225"/>
          </a:xfrm>
          <a:prstGeom prst="rect">
            <a:avLst/>
          </a:prstGeom>
          <a:solidFill>
            <a:srgbClr val="FFFFFF"/>
          </a:solidFill>
          <a:ln w="31750">
            <a:solidFill>
              <a:srgbClr val="4BACC6"/>
            </a:solidFill>
            <a:miter lim="800000"/>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語文領域、彈性</a:t>
            </a:r>
          </a:p>
          <a:p>
            <a:pPr algn="ctr"/>
            <a:endParaRPr lang="zh-TW" altLang="en-US" b="1">
              <a:solidFill>
                <a:srgbClr val="000000"/>
              </a:solidFill>
              <a:latin typeface="標楷體" pitchFamily="65" charset="-120"/>
              <a:ea typeface="標楷體" pitchFamily="65" charset="-120"/>
              <a:cs typeface="Arial" charset="0"/>
              <a:sym typeface="Arial" charset="0"/>
            </a:endParaRPr>
          </a:p>
        </p:txBody>
      </p:sp>
      <p:sp>
        <p:nvSpPr>
          <p:cNvPr id="318467" name="Shape 922"/>
          <p:cNvSpPr>
            <a:spLocks noChangeArrowheads="1"/>
          </p:cNvSpPr>
          <p:nvPr/>
        </p:nvSpPr>
        <p:spPr bwMode="auto">
          <a:xfrm>
            <a:off x="4178300" y="5205413"/>
            <a:ext cx="1446213" cy="271462"/>
          </a:xfrm>
          <a:prstGeom prst="rect">
            <a:avLst/>
          </a:prstGeom>
          <a:solidFill>
            <a:srgbClr val="FFFFFF"/>
          </a:solidFill>
          <a:ln w="31750">
            <a:solidFill>
              <a:srgbClr val="9BBB59"/>
            </a:solidFill>
            <a:miter lim="800000"/>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生活、自然</a:t>
            </a:r>
          </a:p>
        </p:txBody>
      </p:sp>
      <p:sp>
        <p:nvSpPr>
          <p:cNvPr id="318468" name="Shape 923"/>
          <p:cNvSpPr>
            <a:spLocks noChangeArrowheads="1"/>
          </p:cNvSpPr>
          <p:nvPr/>
        </p:nvSpPr>
        <p:spPr bwMode="auto">
          <a:xfrm>
            <a:off x="5757863" y="5195888"/>
            <a:ext cx="1446212" cy="280987"/>
          </a:xfrm>
          <a:prstGeom prst="rect">
            <a:avLst/>
          </a:prstGeom>
          <a:solidFill>
            <a:srgbClr val="FFFFFF"/>
          </a:solidFill>
          <a:ln w="31750">
            <a:solidFill>
              <a:srgbClr val="8064A2"/>
            </a:solidFill>
            <a:miter lim="800000"/>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社會領域、綜合</a:t>
            </a:r>
          </a:p>
        </p:txBody>
      </p:sp>
      <p:sp>
        <p:nvSpPr>
          <p:cNvPr id="318469" name="Shape 924"/>
          <p:cNvSpPr>
            <a:spLocks noChangeArrowheads="1"/>
          </p:cNvSpPr>
          <p:nvPr/>
        </p:nvSpPr>
        <p:spPr bwMode="auto">
          <a:xfrm>
            <a:off x="7302500" y="5205413"/>
            <a:ext cx="1446213" cy="271462"/>
          </a:xfrm>
          <a:prstGeom prst="rect">
            <a:avLst/>
          </a:prstGeom>
          <a:solidFill>
            <a:srgbClr val="FFFFFF"/>
          </a:solidFill>
          <a:ln w="31750">
            <a:solidFill>
              <a:srgbClr val="F79646"/>
            </a:solidFill>
            <a:miter lim="800000"/>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生活、藝文領域</a:t>
            </a:r>
          </a:p>
        </p:txBody>
      </p:sp>
      <p:sp>
        <p:nvSpPr>
          <p:cNvPr id="318470" name="Shape 925"/>
          <p:cNvSpPr>
            <a:spLocks noChangeArrowheads="1"/>
          </p:cNvSpPr>
          <p:nvPr/>
        </p:nvSpPr>
        <p:spPr bwMode="auto">
          <a:xfrm>
            <a:off x="4157663" y="4811713"/>
            <a:ext cx="1444625" cy="328612"/>
          </a:xfrm>
          <a:prstGeom prst="rect">
            <a:avLst/>
          </a:prstGeom>
          <a:solidFill>
            <a:srgbClr val="D6E3BC"/>
          </a:solidFill>
          <a:ln w="9525">
            <a:solidFill>
              <a:srgbClr val="000000"/>
            </a:solidFill>
            <a:miter lim="800000"/>
            <a:headEnd/>
            <a:tailEnd/>
          </a:ln>
        </p:spPr>
        <p:txBody>
          <a:bodyPr lIns="91425" tIns="45700" rIns="91425" bIns="45700" anchor="ctr"/>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家鄉小天使</a:t>
            </a:r>
            <a:r>
              <a:rPr lang="en-US" altLang="zh-TW" sz="1200" b="1">
                <a:solidFill>
                  <a:srgbClr val="000000"/>
                </a:solidFill>
                <a:latin typeface="標楷體" pitchFamily="65" charset="-120"/>
                <a:ea typeface="標楷體" pitchFamily="65" charset="-120"/>
                <a:cs typeface="Calibri" pitchFamily="34" charset="0"/>
                <a:sym typeface="Calibri" pitchFamily="34" charset="0"/>
              </a:rPr>
              <a:t>(7</a:t>
            </a:r>
            <a:r>
              <a:rPr lang="en-US" sz="12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71" name="Shape 926"/>
          <p:cNvSpPr>
            <a:spLocks noChangeArrowheads="1"/>
          </p:cNvSpPr>
          <p:nvPr/>
        </p:nvSpPr>
        <p:spPr bwMode="auto">
          <a:xfrm>
            <a:off x="5743575" y="4818063"/>
            <a:ext cx="1444625" cy="328612"/>
          </a:xfrm>
          <a:prstGeom prst="rect">
            <a:avLst/>
          </a:prstGeom>
          <a:solidFill>
            <a:srgbClr val="CCC0D9"/>
          </a:solidFill>
          <a:ln w="9525">
            <a:solidFill>
              <a:srgbClr val="000000"/>
            </a:solidFill>
            <a:miter lim="800000"/>
            <a:headEnd/>
            <a:tailEnd/>
          </a:ln>
        </p:spPr>
        <p:txBody>
          <a:bodyPr lIns="91425" tIns="45700" rIns="91425" bIns="45700" anchor="ctr"/>
          <a:lstStyle/>
          <a:p>
            <a:pPr algn="ctr">
              <a:buSzPct val="25000"/>
            </a:pPr>
            <a:r>
              <a:rPr lang="en-US" sz="900" b="1">
                <a:solidFill>
                  <a:srgbClr val="000000"/>
                </a:solidFill>
                <a:latin typeface="標楷體" pitchFamily="65" charset="-120"/>
                <a:ea typeface="標楷體" pitchFamily="65" charset="-120"/>
                <a:cs typeface="Calibri" pitchFamily="34" charset="0"/>
                <a:sym typeface="Calibri" pitchFamily="34" charset="0"/>
              </a:rPr>
              <a:t>跟著候鳥去旅行</a:t>
            </a:r>
            <a:r>
              <a:rPr lang="en-US" altLang="zh-TW" sz="900" b="1">
                <a:solidFill>
                  <a:srgbClr val="000000"/>
                </a:solidFill>
                <a:latin typeface="標楷體" pitchFamily="65" charset="-120"/>
                <a:ea typeface="標楷體" pitchFamily="65" charset="-120"/>
                <a:cs typeface="Calibri" pitchFamily="34" charset="0"/>
                <a:sym typeface="Calibri" pitchFamily="34" charset="0"/>
              </a:rPr>
              <a:t>( 5</a:t>
            </a:r>
            <a:r>
              <a:rPr lang="en-US" sz="900" b="1">
                <a:solidFill>
                  <a:srgbClr val="000000"/>
                </a:solidFill>
                <a:latin typeface="標楷體" pitchFamily="65" charset="-120"/>
                <a:ea typeface="標楷體" pitchFamily="65" charset="-120"/>
                <a:cs typeface="Calibri" pitchFamily="34" charset="0"/>
                <a:sym typeface="Calibri" pitchFamily="34" charset="0"/>
              </a:rPr>
              <a:t>天</a:t>
            </a:r>
            <a:r>
              <a:rPr lang="en-US" altLang="zh-TW" sz="900" b="1">
                <a:solidFill>
                  <a:srgbClr val="000000"/>
                </a:solidFill>
                <a:latin typeface="標楷體" pitchFamily="65" charset="-120"/>
                <a:ea typeface="標楷體" pitchFamily="65" charset="-120"/>
                <a:cs typeface="Calibri" pitchFamily="34" charset="0"/>
                <a:sym typeface="Calibri" pitchFamily="34" charset="0"/>
              </a:rPr>
              <a:t>7</a:t>
            </a:r>
            <a:r>
              <a:rPr lang="en-US" sz="900" b="1">
                <a:solidFill>
                  <a:srgbClr val="000000"/>
                </a:solidFill>
                <a:latin typeface="標楷體" pitchFamily="65" charset="-120"/>
                <a:ea typeface="標楷體" pitchFamily="65" charset="-120"/>
                <a:cs typeface="Calibri" pitchFamily="34" charset="0"/>
                <a:sym typeface="Calibri" pitchFamily="34" charset="0"/>
              </a:rPr>
              <a:t>節</a:t>
            </a:r>
            <a:r>
              <a:rPr lang="en-US" altLang="zh-TW" sz="9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72" name="Shape 927"/>
          <p:cNvSpPr>
            <a:spLocks noChangeArrowheads="1"/>
          </p:cNvSpPr>
          <p:nvPr/>
        </p:nvSpPr>
        <p:spPr bwMode="auto">
          <a:xfrm>
            <a:off x="7288213" y="4819650"/>
            <a:ext cx="1446212" cy="328613"/>
          </a:xfrm>
          <a:prstGeom prst="rect">
            <a:avLst/>
          </a:prstGeom>
          <a:solidFill>
            <a:srgbClr val="FABF8F"/>
          </a:solidFill>
          <a:ln w="9525">
            <a:solidFill>
              <a:srgbClr val="000000"/>
            </a:solidFill>
            <a:miter lim="800000"/>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美麗的印記</a:t>
            </a:r>
            <a:r>
              <a:rPr lang="en-US" altLang="zh-TW" sz="1200" b="1">
                <a:solidFill>
                  <a:srgbClr val="000000"/>
                </a:solidFill>
                <a:latin typeface="標楷體" pitchFamily="65" charset="-120"/>
                <a:ea typeface="標楷體" pitchFamily="65" charset="-120"/>
                <a:cs typeface="Calibri" pitchFamily="34" charset="0"/>
                <a:sym typeface="Calibri" pitchFamily="34" charset="0"/>
              </a:rPr>
              <a:t>(7</a:t>
            </a:r>
            <a:r>
              <a:rPr lang="en-US" sz="12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73" name="Shape 928"/>
          <p:cNvSpPr>
            <a:spLocks noChangeArrowheads="1"/>
          </p:cNvSpPr>
          <p:nvPr/>
        </p:nvSpPr>
        <p:spPr bwMode="auto">
          <a:xfrm>
            <a:off x="2619375" y="4819650"/>
            <a:ext cx="1446213" cy="328613"/>
          </a:xfrm>
          <a:prstGeom prst="rect">
            <a:avLst/>
          </a:prstGeom>
          <a:solidFill>
            <a:srgbClr val="C6D9F1"/>
          </a:solidFill>
          <a:ln w="9525">
            <a:solidFill>
              <a:srgbClr val="000000"/>
            </a:solidFill>
            <a:miter lim="800000"/>
            <a:headEnd/>
            <a:tailEnd/>
          </a:ln>
        </p:spPr>
        <p:txBody>
          <a:bodyPr lIns="91425" tIns="45700" rIns="91425" bIns="45700" anchor="ctr"/>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最後的夏天</a:t>
            </a:r>
            <a:r>
              <a:rPr lang="en-US" altLang="zh-TW" sz="1200" b="1">
                <a:solidFill>
                  <a:srgbClr val="000000"/>
                </a:solidFill>
                <a:latin typeface="標楷體" pitchFamily="65" charset="-120"/>
                <a:ea typeface="標楷體" pitchFamily="65" charset="-120"/>
                <a:cs typeface="Calibri" pitchFamily="34" charset="0"/>
                <a:sym typeface="Calibri" pitchFamily="34" charset="0"/>
              </a:rPr>
              <a:t>(6</a:t>
            </a:r>
            <a:r>
              <a:rPr lang="en-US" sz="11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74" name="Shape 929"/>
          <p:cNvSpPr>
            <a:spLocks noChangeArrowheads="1"/>
          </p:cNvSpPr>
          <p:nvPr/>
        </p:nvSpPr>
        <p:spPr bwMode="auto">
          <a:xfrm>
            <a:off x="2033588" y="4819650"/>
            <a:ext cx="530225" cy="301625"/>
          </a:xfrm>
          <a:prstGeom prst="rect">
            <a:avLst/>
          </a:prstGeom>
          <a:solidFill>
            <a:srgbClr val="FFFFFF"/>
          </a:solidFill>
          <a:ln w="12700">
            <a:solidFill>
              <a:srgbClr val="4BACC6"/>
            </a:solidFill>
            <a:prstDash val="dash"/>
            <a:miter lim="800000"/>
            <a:headEnd/>
            <a:tailEnd/>
          </a:ln>
        </p:spPr>
        <p:txBody>
          <a:bodyPr lIns="91425" tIns="45700" rIns="91425" bIns="45700" anchor="ctr"/>
          <a:lstStyle/>
          <a:p>
            <a:pPr>
              <a:buSzPct val="25000"/>
            </a:pPr>
            <a:r>
              <a:rPr lang="en-US" sz="900" b="1">
                <a:solidFill>
                  <a:srgbClr val="000000"/>
                </a:solidFill>
                <a:latin typeface="標楷體" pitchFamily="65" charset="-120"/>
                <a:ea typeface="標楷體" pitchFamily="65" charset="-120"/>
                <a:cs typeface="Calibri" pitchFamily="34" charset="0"/>
                <a:sym typeface="Calibri" pitchFamily="34" charset="0"/>
              </a:rPr>
              <a:t>六年級</a:t>
            </a:r>
          </a:p>
        </p:txBody>
      </p:sp>
      <p:sp>
        <p:nvSpPr>
          <p:cNvPr id="318475" name="Shape 930"/>
          <p:cNvSpPr>
            <a:spLocks noChangeArrowheads="1"/>
          </p:cNvSpPr>
          <p:nvPr/>
        </p:nvSpPr>
        <p:spPr bwMode="auto">
          <a:xfrm>
            <a:off x="1677988" y="5140325"/>
            <a:ext cx="817562" cy="336550"/>
          </a:xfrm>
          <a:prstGeom prst="roundRect">
            <a:avLst>
              <a:gd name="adj" fmla="val 16667"/>
            </a:avLst>
          </a:prstGeom>
          <a:solidFill>
            <a:srgbClr val="FFFFFF"/>
          </a:solidFill>
          <a:ln w="9525">
            <a:solidFill>
              <a:srgbClr val="000000"/>
            </a:solidFill>
            <a:round/>
            <a:headEnd/>
            <a:tailEnd/>
          </a:ln>
        </p:spPr>
        <p:txBody>
          <a:bodyPr lIns="91425" tIns="45700" rIns="91425" bIns="45700"/>
          <a:lstStyle/>
          <a:p>
            <a:pPr>
              <a:buSzPct val="25000"/>
            </a:pPr>
            <a:r>
              <a:rPr lang="en-US" sz="1100" b="1">
                <a:solidFill>
                  <a:srgbClr val="000000"/>
                </a:solidFill>
                <a:latin typeface="標楷體" pitchFamily="65" charset="-120"/>
                <a:ea typeface="標楷體" pitchFamily="65" charset="-120"/>
                <a:cs typeface="Arial" charset="0"/>
                <a:sym typeface="Arial" charset="0"/>
              </a:rPr>
              <a:t>融入領域</a:t>
            </a:r>
          </a:p>
        </p:txBody>
      </p:sp>
      <p:sp>
        <p:nvSpPr>
          <p:cNvPr id="318476" name="Shape 931"/>
          <p:cNvSpPr>
            <a:spLocks noChangeArrowheads="1"/>
          </p:cNvSpPr>
          <p:nvPr/>
        </p:nvSpPr>
        <p:spPr bwMode="auto">
          <a:xfrm>
            <a:off x="4164013" y="4445000"/>
            <a:ext cx="1446212" cy="311150"/>
          </a:xfrm>
          <a:prstGeom prst="rect">
            <a:avLst/>
          </a:prstGeom>
          <a:solidFill>
            <a:srgbClr val="D6E3BC"/>
          </a:solidFill>
          <a:ln w="9525">
            <a:solidFill>
              <a:srgbClr val="000000"/>
            </a:solidFill>
            <a:miter lim="800000"/>
            <a:headEnd/>
            <a:tailEnd/>
          </a:ln>
        </p:spPr>
        <p:txBody>
          <a:bodyPr lIns="91425" tIns="45700" rIns="91425" bIns="45700" anchor="ctr"/>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山河大地</a:t>
            </a:r>
            <a:r>
              <a:rPr lang="en-US" altLang="zh-TW" sz="1200" b="1">
                <a:solidFill>
                  <a:srgbClr val="000000"/>
                </a:solidFill>
                <a:latin typeface="標楷體" pitchFamily="65" charset="-120"/>
                <a:ea typeface="標楷體" pitchFamily="65" charset="-120"/>
                <a:cs typeface="Calibri" pitchFamily="34" charset="0"/>
                <a:sym typeface="Calibri" pitchFamily="34" charset="0"/>
              </a:rPr>
              <a:t>(16</a:t>
            </a:r>
            <a:r>
              <a:rPr lang="en-US" sz="12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77" name="Shape 932"/>
          <p:cNvSpPr>
            <a:spLocks noChangeArrowheads="1"/>
          </p:cNvSpPr>
          <p:nvPr/>
        </p:nvSpPr>
        <p:spPr bwMode="auto">
          <a:xfrm>
            <a:off x="5735638" y="4445000"/>
            <a:ext cx="1446212" cy="311150"/>
          </a:xfrm>
          <a:prstGeom prst="rect">
            <a:avLst/>
          </a:prstGeom>
          <a:solidFill>
            <a:srgbClr val="CCC0D9"/>
          </a:solidFill>
          <a:ln w="9525">
            <a:solidFill>
              <a:srgbClr val="000000"/>
            </a:solidFill>
            <a:miter lim="800000"/>
            <a:headEnd/>
            <a:tailEnd/>
          </a:ln>
        </p:spPr>
        <p:txBody>
          <a:bodyPr lIns="91425" tIns="45700" rIns="91425" bIns="45700"/>
          <a:lstStyle/>
          <a:p>
            <a:pPr algn="ctr">
              <a:buSzPct val="25000"/>
            </a:pPr>
            <a:r>
              <a:rPr lang="en-US" sz="1100" b="1">
                <a:solidFill>
                  <a:srgbClr val="000000"/>
                </a:solidFill>
                <a:latin typeface="標楷體" pitchFamily="65" charset="-120"/>
                <a:ea typeface="標楷體" pitchFamily="65" charset="-120"/>
                <a:cs typeface="Calibri" pitchFamily="34" charset="0"/>
                <a:sym typeface="Calibri" pitchFamily="34" charset="0"/>
              </a:rPr>
              <a:t>台灣業</a:t>
            </a:r>
            <a:r>
              <a:rPr lang="en-US" altLang="zh-TW" sz="1100" b="1">
                <a:solidFill>
                  <a:srgbClr val="000000"/>
                </a:solidFill>
                <a:latin typeface="標楷體" pitchFamily="65" charset="-120"/>
                <a:ea typeface="標楷體" pitchFamily="65" charset="-120"/>
                <a:cs typeface="Calibri" pitchFamily="34" charset="0"/>
                <a:sym typeface="Calibri" pitchFamily="34" charset="0"/>
              </a:rPr>
              <a:t>(11</a:t>
            </a:r>
            <a:r>
              <a:rPr lang="en-US" sz="1100" b="1">
                <a:solidFill>
                  <a:srgbClr val="000000"/>
                </a:solidFill>
                <a:latin typeface="標楷體" pitchFamily="65" charset="-120"/>
                <a:ea typeface="標楷體" pitchFamily="65" charset="-120"/>
                <a:cs typeface="Calibri" pitchFamily="34" charset="0"/>
                <a:sym typeface="Calibri" pitchFamily="34" charset="0"/>
              </a:rPr>
              <a:t>節</a:t>
            </a:r>
            <a:r>
              <a:rPr lang="en-US" altLang="zh-TW" sz="11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78" name="Shape 933"/>
          <p:cNvSpPr>
            <a:spLocks noChangeArrowheads="1"/>
          </p:cNvSpPr>
          <p:nvPr/>
        </p:nvSpPr>
        <p:spPr bwMode="auto">
          <a:xfrm>
            <a:off x="7288213" y="4445000"/>
            <a:ext cx="1446212" cy="311150"/>
          </a:xfrm>
          <a:prstGeom prst="rect">
            <a:avLst/>
          </a:prstGeom>
          <a:solidFill>
            <a:srgbClr val="FABF8F"/>
          </a:solidFill>
          <a:ln w="9525">
            <a:solidFill>
              <a:srgbClr val="000000"/>
            </a:solidFill>
            <a:miter lim="800000"/>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創意包裝</a:t>
            </a:r>
            <a:r>
              <a:rPr lang="en-US" altLang="zh-TW" sz="1200" b="1">
                <a:solidFill>
                  <a:srgbClr val="000000"/>
                </a:solidFill>
                <a:latin typeface="標楷體" pitchFamily="65" charset="-120"/>
                <a:ea typeface="標楷體" pitchFamily="65" charset="-120"/>
                <a:cs typeface="Calibri" pitchFamily="34" charset="0"/>
                <a:sym typeface="Calibri" pitchFamily="34" charset="0"/>
              </a:rPr>
              <a:t>(11</a:t>
            </a:r>
            <a:r>
              <a:rPr lang="en-US" sz="12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79" name="Shape 934"/>
          <p:cNvSpPr>
            <a:spLocks noChangeArrowheads="1"/>
          </p:cNvSpPr>
          <p:nvPr/>
        </p:nvSpPr>
        <p:spPr bwMode="auto">
          <a:xfrm>
            <a:off x="2619375" y="4445000"/>
            <a:ext cx="1446213" cy="311150"/>
          </a:xfrm>
          <a:prstGeom prst="rect">
            <a:avLst/>
          </a:prstGeom>
          <a:solidFill>
            <a:srgbClr val="C6D9F1"/>
          </a:solidFill>
          <a:ln w="9525">
            <a:solidFill>
              <a:srgbClr val="000000"/>
            </a:solidFill>
            <a:miter lim="800000"/>
            <a:headEnd/>
            <a:tailEnd/>
          </a:ln>
        </p:spPr>
        <p:txBody>
          <a:bodyPr lIns="91425" tIns="45700" rIns="91425" bIns="45700" anchor="ctr"/>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我是小記者</a:t>
            </a:r>
            <a:r>
              <a:rPr lang="en-US" altLang="zh-TW" sz="1200" b="1">
                <a:solidFill>
                  <a:srgbClr val="000000"/>
                </a:solidFill>
                <a:latin typeface="標楷體" pitchFamily="65" charset="-120"/>
                <a:ea typeface="標楷體" pitchFamily="65" charset="-120"/>
                <a:cs typeface="Calibri" pitchFamily="34" charset="0"/>
                <a:sym typeface="Calibri" pitchFamily="34" charset="0"/>
              </a:rPr>
              <a:t>(8</a:t>
            </a:r>
            <a:r>
              <a:rPr lang="en-US" sz="11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80" name="Shape 935"/>
          <p:cNvSpPr>
            <a:spLocks noChangeArrowheads="1"/>
          </p:cNvSpPr>
          <p:nvPr/>
        </p:nvSpPr>
        <p:spPr bwMode="auto">
          <a:xfrm>
            <a:off x="2033588" y="4454525"/>
            <a:ext cx="530225" cy="301625"/>
          </a:xfrm>
          <a:prstGeom prst="rect">
            <a:avLst/>
          </a:prstGeom>
          <a:solidFill>
            <a:srgbClr val="FFFFFF"/>
          </a:solidFill>
          <a:ln w="12700">
            <a:solidFill>
              <a:srgbClr val="4BACC6"/>
            </a:solidFill>
            <a:prstDash val="dash"/>
            <a:miter lim="800000"/>
            <a:headEnd/>
            <a:tailEnd/>
          </a:ln>
        </p:spPr>
        <p:txBody>
          <a:bodyPr lIns="91425" tIns="45700" rIns="91425" bIns="45700" anchor="ctr"/>
          <a:lstStyle/>
          <a:p>
            <a:pPr>
              <a:buSzPct val="25000"/>
            </a:pPr>
            <a:r>
              <a:rPr lang="en-US" sz="900" b="1">
                <a:solidFill>
                  <a:srgbClr val="000000"/>
                </a:solidFill>
                <a:latin typeface="標楷體" pitchFamily="65" charset="-120"/>
                <a:ea typeface="標楷體" pitchFamily="65" charset="-120"/>
                <a:cs typeface="Calibri" pitchFamily="34" charset="0"/>
                <a:sym typeface="Calibri" pitchFamily="34" charset="0"/>
              </a:rPr>
              <a:t>五年級</a:t>
            </a:r>
          </a:p>
        </p:txBody>
      </p:sp>
      <p:sp>
        <p:nvSpPr>
          <p:cNvPr id="318481" name="Shape 936"/>
          <p:cNvSpPr>
            <a:spLocks noChangeArrowheads="1"/>
          </p:cNvSpPr>
          <p:nvPr/>
        </p:nvSpPr>
        <p:spPr bwMode="auto">
          <a:xfrm>
            <a:off x="4164013" y="4052888"/>
            <a:ext cx="1446212" cy="309562"/>
          </a:xfrm>
          <a:prstGeom prst="rect">
            <a:avLst/>
          </a:prstGeom>
          <a:solidFill>
            <a:srgbClr val="D6E3BC"/>
          </a:solidFill>
          <a:ln w="9525">
            <a:solidFill>
              <a:srgbClr val="000000"/>
            </a:solidFill>
            <a:miter lim="800000"/>
            <a:headEnd/>
            <a:tailEnd/>
          </a:ln>
        </p:spPr>
        <p:txBody>
          <a:bodyPr lIns="91425" tIns="45700" rIns="91425" bIns="45700" anchor="ctr"/>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小水滴的旅行</a:t>
            </a:r>
            <a:r>
              <a:rPr lang="en-US" altLang="zh-TW" sz="1200" b="1">
                <a:solidFill>
                  <a:srgbClr val="000000"/>
                </a:solidFill>
                <a:latin typeface="標楷體" pitchFamily="65" charset="-120"/>
                <a:ea typeface="標楷體" pitchFamily="65" charset="-120"/>
                <a:cs typeface="Calibri" pitchFamily="34" charset="0"/>
                <a:sym typeface="Calibri" pitchFamily="34" charset="0"/>
              </a:rPr>
              <a:t>(6</a:t>
            </a:r>
            <a:r>
              <a:rPr lang="en-US" sz="12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82" name="Shape 937"/>
          <p:cNvSpPr>
            <a:spLocks noChangeArrowheads="1"/>
          </p:cNvSpPr>
          <p:nvPr/>
        </p:nvSpPr>
        <p:spPr bwMode="auto">
          <a:xfrm>
            <a:off x="5676900" y="4052888"/>
            <a:ext cx="1514475" cy="309562"/>
          </a:xfrm>
          <a:prstGeom prst="rect">
            <a:avLst/>
          </a:prstGeom>
          <a:solidFill>
            <a:srgbClr val="CCC0D9"/>
          </a:solidFill>
          <a:ln w="9525">
            <a:solidFill>
              <a:srgbClr val="000000"/>
            </a:solidFill>
            <a:miter lim="800000"/>
            <a:headEnd/>
            <a:tailEnd/>
          </a:ln>
        </p:spPr>
        <p:txBody>
          <a:bodyPr lIns="91425" tIns="45700" rIns="91425" bIns="45700" anchor="ctr"/>
          <a:lstStyle/>
          <a:p>
            <a:pPr algn="ctr">
              <a:buSzPct val="25000"/>
            </a:pPr>
            <a:r>
              <a:rPr lang="en-US" sz="1100" b="1">
                <a:solidFill>
                  <a:srgbClr val="000000"/>
                </a:solidFill>
                <a:latin typeface="標楷體" pitchFamily="65" charset="-120"/>
                <a:ea typeface="標楷體" pitchFamily="65" charset="-120"/>
                <a:cs typeface="Times New Roman" pitchFamily="18" charset="0"/>
                <a:sym typeface="Times New Roman" pitchFamily="18" charset="0"/>
              </a:rPr>
              <a:t>家鄉的自然環境</a:t>
            </a:r>
            <a:r>
              <a:rPr lang="en-US" altLang="zh-TW" sz="1100" b="1">
                <a:solidFill>
                  <a:srgbClr val="000000"/>
                </a:solidFill>
                <a:latin typeface="標楷體" pitchFamily="65" charset="-120"/>
                <a:ea typeface="標楷體" pitchFamily="65" charset="-120"/>
                <a:cs typeface="Calibri" pitchFamily="34" charset="0"/>
                <a:sym typeface="Calibri" pitchFamily="34" charset="0"/>
              </a:rPr>
              <a:t>(3</a:t>
            </a:r>
            <a:r>
              <a:rPr lang="en-US" sz="1100" b="1">
                <a:solidFill>
                  <a:srgbClr val="000000"/>
                </a:solidFill>
                <a:latin typeface="標楷體" pitchFamily="65" charset="-120"/>
                <a:ea typeface="標楷體" pitchFamily="65" charset="-120"/>
                <a:cs typeface="Calibri" pitchFamily="34" charset="0"/>
                <a:sym typeface="Calibri" pitchFamily="34" charset="0"/>
              </a:rPr>
              <a:t>節</a:t>
            </a:r>
            <a:r>
              <a:rPr lang="en-US" altLang="zh-TW" sz="11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83" name="Shape 938"/>
          <p:cNvSpPr>
            <a:spLocks noChangeArrowheads="1"/>
          </p:cNvSpPr>
          <p:nvPr/>
        </p:nvSpPr>
        <p:spPr bwMode="auto">
          <a:xfrm>
            <a:off x="7288213" y="4052888"/>
            <a:ext cx="1446212" cy="309562"/>
          </a:xfrm>
          <a:prstGeom prst="rect">
            <a:avLst/>
          </a:prstGeom>
          <a:solidFill>
            <a:srgbClr val="FABF8F"/>
          </a:solidFill>
          <a:ln w="9525">
            <a:solidFill>
              <a:srgbClr val="000000"/>
            </a:solidFill>
            <a:miter lim="800000"/>
            <a:headEnd/>
            <a:tailEnd/>
          </a:ln>
        </p:spPr>
        <p:txBody>
          <a:bodyPr lIns="91425" tIns="45700" rIns="91425" bIns="45700"/>
          <a:lstStyle/>
          <a:p>
            <a:pPr algn="ctr">
              <a:buSzPct val="25000"/>
            </a:pPr>
            <a:r>
              <a:rPr lang="en-US" sz="1100" b="1">
                <a:solidFill>
                  <a:srgbClr val="000000"/>
                </a:solidFill>
                <a:latin typeface="標楷體" pitchFamily="65" charset="-120"/>
                <a:ea typeface="標楷體" pitchFamily="65" charset="-120"/>
                <a:cs typeface="Calibri" pitchFamily="34" charset="0"/>
                <a:sym typeface="Calibri" pitchFamily="34" charset="0"/>
              </a:rPr>
              <a:t>咖啡香頌陶笛樂</a:t>
            </a:r>
            <a:r>
              <a:rPr lang="en-US" altLang="zh-TW" sz="1200" b="1">
                <a:solidFill>
                  <a:srgbClr val="000000"/>
                </a:solidFill>
                <a:latin typeface="標楷體" pitchFamily="65" charset="-120"/>
                <a:ea typeface="標楷體" pitchFamily="65" charset="-120"/>
                <a:cs typeface="Calibri" pitchFamily="34" charset="0"/>
                <a:sym typeface="Calibri" pitchFamily="34" charset="0"/>
              </a:rPr>
              <a:t>(3</a:t>
            </a:r>
            <a:r>
              <a:rPr lang="en-US" sz="12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84" name="Shape 939"/>
          <p:cNvSpPr>
            <a:spLocks noChangeArrowheads="1"/>
          </p:cNvSpPr>
          <p:nvPr/>
        </p:nvSpPr>
        <p:spPr bwMode="auto">
          <a:xfrm>
            <a:off x="2619375" y="4052888"/>
            <a:ext cx="1446213" cy="309562"/>
          </a:xfrm>
          <a:prstGeom prst="rect">
            <a:avLst/>
          </a:prstGeom>
          <a:solidFill>
            <a:srgbClr val="C6D9F1"/>
          </a:solidFill>
          <a:ln w="9525">
            <a:solidFill>
              <a:srgbClr val="000000"/>
            </a:solidFill>
            <a:miter lim="800000"/>
            <a:headEnd/>
            <a:tailEnd/>
          </a:ln>
        </p:spPr>
        <p:txBody>
          <a:bodyPr lIns="91425" tIns="45700" rIns="91425" bIns="45700" anchor="ctr"/>
          <a:lstStyle/>
          <a:p>
            <a:pPr algn="ctr">
              <a:buSzPct val="25000"/>
            </a:pPr>
            <a:r>
              <a:rPr lang="en-US" sz="1100" b="1">
                <a:solidFill>
                  <a:srgbClr val="000000"/>
                </a:solidFill>
                <a:latin typeface="標楷體" pitchFamily="65" charset="-120"/>
                <a:ea typeface="標楷體" pitchFamily="65" charset="-120"/>
                <a:cs typeface="Calibri" pitchFamily="34" charset="0"/>
                <a:sym typeface="Calibri" pitchFamily="34" charset="0"/>
              </a:rPr>
              <a:t>紅果</a:t>
            </a:r>
            <a:r>
              <a:rPr lang="en-US" altLang="zh-TW" sz="1100" b="1">
                <a:solidFill>
                  <a:srgbClr val="000000"/>
                </a:solidFill>
                <a:latin typeface="標楷體" pitchFamily="65" charset="-120"/>
                <a:ea typeface="標楷體" pitchFamily="65" charset="-120"/>
                <a:cs typeface="Calibri" pitchFamily="34" charset="0"/>
                <a:sym typeface="Calibri" pitchFamily="34" charset="0"/>
              </a:rPr>
              <a:t>MODLE(6</a:t>
            </a:r>
            <a:r>
              <a:rPr lang="en-US" sz="1100" b="1">
                <a:solidFill>
                  <a:srgbClr val="000000"/>
                </a:solidFill>
                <a:latin typeface="標楷體" pitchFamily="65" charset="-120"/>
                <a:ea typeface="標楷體" pitchFamily="65" charset="-120"/>
                <a:cs typeface="Calibri" pitchFamily="34" charset="0"/>
                <a:sym typeface="Calibri" pitchFamily="34" charset="0"/>
              </a:rPr>
              <a:t>節</a:t>
            </a:r>
            <a:r>
              <a:rPr lang="en-US" altLang="zh-TW" sz="11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85" name="Shape 940"/>
          <p:cNvSpPr>
            <a:spLocks noChangeArrowheads="1"/>
          </p:cNvSpPr>
          <p:nvPr/>
        </p:nvSpPr>
        <p:spPr bwMode="auto">
          <a:xfrm>
            <a:off x="2033588" y="4062413"/>
            <a:ext cx="530225" cy="300037"/>
          </a:xfrm>
          <a:prstGeom prst="rect">
            <a:avLst/>
          </a:prstGeom>
          <a:solidFill>
            <a:srgbClr val="FFFFFF"/>
          </a:solidFill>
          <a:ln w="12700">
            <a:solidFill>
              <a:srgbClr val="4BACC6"/>
            </a:solidFill>
            <a:prstDash val="dash"/>
            <a:miter lim="800000"/>
            <a:headEnd/>
            <a:tailEnd/>
          </a:ln>
        </p:spPr>
        <p:txBody>
          <a:bodyPr lIns="91425" tIns="45700" rIns="91425" bIns="45700" anchor="ctr"/>
          <a:lstStyle/>
          <a:p>
            <a:pPr>
              <a:buSzPct val="25000"/>
            </a:pPr>
            <a:r>
              <a:rPr lang="en-US" sz="900" b="1">
                <a:solidFill>
                  <a:srgbClr val="000000"/>
                </a:solidFill>
                <a:latin typeface="標楷體" pitchFamily="65" charset="-120"/>
                <a:ea typeface="標楷體" pitchFamily="65" charset="-120"/>
                <a:cs typeface="Calibri" pitchFamily="34" charset="0"/>
                <a:sym typeface="Calibri" pitchFamily="34" charset="0"/>
              </a:rPr>
              <a:t>四年級</a:t>
            </a:r>
          </a:p>
        </p:txBody>
      </p:sp>
      <p:sp>
        <p:nvSpPr>
          <p:cNvPr id="318486" name="Shape 941"/>
          <p:cNvSpPr>
            <a:spLocks noChangeArrowheads="1"/>
          </p:cNvSpPr>
          <p:nvPr/>
        </p:nvSpPr>
        <p:spPr bwMode="auto">
          <a:xfrm>
            <a:off x="4164013" y="3632200"/>
            <a:ext cx="1460500" cy="320675"/>
          </a:xfrm>
          <a:prstGeom prst="rect">
            <a:avLst/>
          </a:prstGeom>
          <a:solidFill>
            <a:srgbClr val="D6E3BC"/>
          </a:solidFill>
          <a:ln w="9525">
            <a:solidFill>
              <a:srgbClr val="000000"/>
            </a:solidFill>
            <a:miter lim="800000"/>
            <a:headEnd/>
            <a:tailEnd/>
          </a:ln>
        </p:spPr>
        <p:txBody>
          <a:bodyPr lIns="91425" tIns="45700" rIns="91425" bIns="45700" anchor="ctr"/>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名偵探小柯南</a:t>
            </a:r>
            <a:r>
              <a:rPr lang="en-US" altLang="zh-TW" sz="1200" b="1">
                <a:solidFill>
                  <a:srgbClr val="000000"/>
                </a:solidFill>
                <a:latin typeface="標楷體" pitchFamily="65" charset="-120"/>
                <a:ea typeface="標楷體" pitchFamily="65" charset="-120"/>
                <a:cs typeface="Calibri" pitchFamily="34" charset="0"/>
                <a:sym typeface="Calibri" pitchFamily="34" charset="0"/>
              </a:rPr>
              <a:t>(5</a:t>
            </a:r>
            <a:r>
              <a:rPr lang="en-US" sz="12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87" name="Shape 942"/>
          <p:cNvSpPr>
            <a:spLocks noChangeArrowheads="1"/>
          </p:cNvSpPr>
          <p:nvPr/>
        </p:nvSpPr>
        <p:spPr bwMode="auto">
          <a:xfrm>
            <a:off x="5743575" y="3632200"/>
            <a:ext cx="1444625" cy="320675"/>
          </a:xfrm>
          <a:prstGeom prst="rect">
            <a:avLst/>
          </a:prstGeom>
          <a:solidFill>
            <a:srgbClr val="CCC0D9"/>
          </a:solidFill>
          <a:ln w="9525">
            <a:solidFill>
              <a:srgbClr val="000000"/>
            </a:solidFill>
            <a:miter lim="800000"/>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社區生活地圖</a:t>
            </a:r>
            <a:r>
              <a:rPr lang="en-US" altLang="zh-TW" sz="1200" b="1">
                <a:solidFill>
                  <a:srgbClr val="000000"/>
                </a:solidFill>
                <a:latin typeface="標楷體" pitchFamily="65" charset="-120"/>
                <a:ea typeface="標楷體" pitchFamily="65" charset="-120"/>
                <a:cs typeface="Calibri" pitchFamily="34" charset="0"/>
                <a:sym typeface="Calibri" pitchFamily="34" charset="0"/>
              </a:rPr>
              <a:t>(7</a:t>
            </a:r>
            <a:r>
              <a:rPr lang="en-US" sz="12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88" name="Shape 943"/>
          <p:cNvSpPr>
            <a:spLocks noChangeArrowheads="1"/>
          </p:cNvSpPr>
          <p:nvPr/>
        </p:nvSpPr>
        <p:spPr bwMode="auto">
          <a:xfrm>
            <a:off x="7288213" y="3632200"/>
            <a:ext cx="1446212" cy="320675"/>
          </a:xfrm>
          <a:prstGeom prst="rect">
            <a:avLst/>
          </a:prstGeom>
          <a:solidFill>
            <a:srgbClr val="FABF8F"/>
          </a:solidFill>
          <a:ln w="9525">
            <a:solidFill>
              <a:srgbClr val="000000"/>
            </a:solidFill>
            <a:miter lim="800000"/>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自然中的藝術</a:t>
            </a:r>
            <a:r>
              <a:rPr lang="en-US" altLang="zh-TW" sz="1200" b="1">
                <a:solidFill>
                  <a:srgbClr val="000000"/>
                </a:solidFill>
                <a:latin typeface="標楷體" pitchFamily="65" charset="-120"/>
                <a:ea typeface="標楷體" pitchFamily="65" charset="-120"/>
                <a:cs typeface="Calibri" pitchFamily="34" charset="0"/>
                <a:sym typeface="Calibri" pitchFamily="34" charset="0"/>
              </a:rPr>
              <a:t>(8</a:t>
            </a:r>
            <a:r>
              <a:rPr lang="en-US" sz="12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89" name="Shape 944"/>
          <p:cNvSpPr>
            <a:spLocks noChangeArrowheads="1"/>
          </p:cNvSpPr>
          <p:nvPr/>
        </p:nvSpPr>
        <p:spPr bwMode="auto">
          <a:xfrm>
            <a:off x="2619375" y="3632200"/>
            <a:ext cx="1446213" cy="320675"/>
          </a:xfrm>
          <a:prstGeom prst="rect">
            <a:avLst/>
          </a:prstGeom>
          <a:solidFill>
            <a:srgbClr val="C6D9F1"/>
          </a:solidFill>
          <a:ln w="9525">
            <a:solidFill>
              <a:srgbClr val="000000"/>
            </a:solidFill>
            <a:miter lim="800000"/>
            <a:headEnd/>
            <a:tailEnd/>
          </a:ln>
        </p:spPr>
        <p:txBody>
          <a:bodyPr lIns="91425" tIns="45700" rIns="91425" bIns="45700" anchor="ctr"/>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社區的行業</a:t>
            </a:r>
            <a:r>
              <a:rPr lang="en-US" altLang="zh-TW" sz="1100" b="1">
                <a:solidFill>
                  <a:srgbClr val="000000"/>
                </a:solidFill>
                <a:latin typeface="標楷體" pitchFamily="65" charset="-120"/>
                <a:ea typeface="標楷體" pitchFamily="65" charset="-120"/>
                <a:cs typeface="Calibri" pitchFamily="34" charset="0"/>
                <a:sym typeface="Calibri" pitchFamily="34" charset="0"/>
              </a:rPr>
              <a:t>(6</a:t>
            </a:r>
            <a:r>
              <a:rPr lang="en-US" sz="1100" b="1">
                <a:solidFill>
                  <a:srgbClr val="000000"/>
                </a:solidFill>
                <a:latin typeface="標楷體" pitchFamily="65" charset="-120"/>
                <a:ea typeface="標楷體" pitchFamily="65" charset="-120"/>
                <a:cs typeface="Calibri" pitchFamily="34" charset="0"/>
                <a:sym typeface="Calibri" pitchFamily="34" charset="0"/>
              </a:rPr>
              <a:t>節</a:t>
            </a:r>
            <a:r>
              <a:rPr lang="en-US" altLang="zh-TW" sz="11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90" name="Shape 945"/>
          <p:cNvSpPr>
            <a:spLocks noChangeArrowheads="1"/>
          </p:cNvSpPr>
          <p:nvPr/>
        </p:nvSpPr>
        <p:spPr bwMode="auto">
          <a:xfrm>
            <a:off x="2033588" y="3632200"/>
            <a:ext cx="530225" cy="301625"/>
          </a:xfrm>
          <a:prstGeom prst="rect">
            <a:avLst/>
          </a:prstGeom>
          <a:solidFill>
            <a:srgbClr val="FFFFFF"/>
          </a:solidFill>
          <a:ln w="12700">
            <a:solidFill>
              <a:srgbClr val="4BACC6"/>
            </a:solidFill>
            <a:prstDash val="dash"/>
            <a:miter lim="800000"/>
            <a:headEnd/>
            <a:tailEnd/>
          </a:ln>
        </p:spPr>
        <p:txBody>
          <a:bodyPr lIns="91425" tIns="45700" rIns="91425" bIns="45700" anchor="ctr"/>
          <a:lstStyle/>
          <a:p>
            <a:pPr>
              <a:buSzPct val="25000"/>
            </a:pPr>
            <a:r>
              <a:rPr lang="en-US" sz="900" b="1">
                <a:solidFill>
                  <a:srgbClr val="000000"/>
                </a:solidFill>
                <a:latin typeface="標楷體" pitchFamily="65" charset="-120"/>
                <a:ea typeface="標楷體" pitchFamily="65" charset="-120"/>
                <a:cs typeface="Calibri" pitchFamily="34" charset="0"/>
                <a:sym typeface="Calibri" pitchFamily="34" charset="0"/>
              </a:rPr>
              <a:t>三年級</a:t>
            </a:r>
          </a:p>
        </p:txBody>
      </p:sp>
      <p:sp>
        <p:nvSpPr>
          <p:cNvPr id="318491" name="Shape 946"/>
          <p:cNvSpPr>
            <a:spLocks noChangeArrowheads="1"/>
          </p:cNvSpPr>
          <p:nvPr/>
        </p:nvSpPr>
        <p:spPr bwMode="auto">
          <a:xfrm>
            <a:off x="4164013" y="3249613"/>
            <a:ext cx="1446212" cy="301625"/>
          </a:xfrm>
          <a:prstGeom prst="rect">
            <a:avLst/>
          </a:prstGeom>
          <a:solidFill>
            <a:srgbClr val="D6E3BC"/>
          </a:solidFill>
          <a:ln w="9525">
            <a:solidFill>
              <a:srgbClr val="000000"/>
            </a:solidFill>
            <a:miter lim="800000"/>
            <a:headEnd/>
            <a:tailEnd/>
          </a:ln>
        </p:spPr>
        <p:txBody>
          <a:bodyPr lIns="91425" tIns="45700" rIns="91425" bIns="45700" anchor="ctr"/>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眉啡色舞</a:t>
            </a:r>
            <a:r>
              <a:rPr lang="en-US" altLang="zh-TW" sz="1200" b="1">
                <a:solidFill>
                  <a:srgbClr val="000000"/>
                </a:solidFill>
                <a:latin typeface="標楷體" pitchFamily="65" charset="-120"/>
                <a:ea typeface="標楷體" pitchFamily="65" charset="-120"/>
                <a:cs typeface="Calibri" pitchFamily="34" charset="0"/>
                <a:sym typeface="Calibri" pitchFamily="34" charset="0"/>
              </a:rPr>
              <a:t>(5</a:t>
            </a:r>
            <a:r>
              <a:rPr lang="en-US" sz="12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92" name="Shape 947"/>
          <p:cNvSpPr>
            <a:spLocks noChangeArrowheads="1"/>
          </p:cNvSpPr>
          <p:nvPr/>
        </p:nvSpPr>
        <p:spPr bwMode="auto">
          <a:xfrm>
            <a:off x="5743575" y="3249613"/>
            <a:ext cx="1444625" cy="301625"/>
          </a:xfrm>
          <a:prstGeom prst="rect">
            <a:avLst/>
          </a:prstGeom>
          <a:solidFill>
            <a:srgbClr val="CCC0D9"/>
          </a:solidFill>
          <a:ln w="9525">
            <a:solidFill>
              <a:srgbClr val="000000"/>
            </a:solidFill>
            <a:miter lim="800000"/>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實畫實說</a:t>
            </a:r>
            <a:r>
              <a:rPr lang="en-US" altLang="zh-TW" sz="1200" b="1">
                <a:solidFill>
                  <a:srgbClr val="000000"/>
                </a:solidFill>
                <a:latin typeface="標楷體" pitchFamily="65" charset="-120"/>
                <a:ea typeface="標楷體" pitchFamily="65" charset="-120"/>
                <a:cs typeface="Calibri" pitchFamily="34" charset="0"/>
                <a:sym typeface="Calibri" pitchFamily="34" charset="0"/>
              </a:rPr>
              <a:t>(8</a:t>
            </a:r>
            <a:r>
              <a:rPr lang="en-US" sz="1200" b="1">
                <a:solidFill>
                  <a:srgbClr val="000000"/>
                </a:solidFill>
                <a:latin typeface="標楷體" pitchFamily="65" charset="-120"/>
                <a:ea typeface="標楷體" pitchFamily="65" charset="-120"/>
                <a:cs typeface="Calibri" pitchFamily="34" charset="0"/>
                <a:sym typeface="Calibri" pitchFamily="34" charset="0"/>
              </a:rPr>
              <a:t>節</a:t>
            </a:r>
          </a:p>
        </p:txBody>
      </p:sp>
      <p:sp>
        <p:nvSpPr>
          <p:cNvPr id="318493" name="Shape 948"/>
          <p:cNvSpPr>
            <a:spLocks noChangeArrowheads="1"/>
          </p:cNvSpPr>
          <p:nvPr/>
        </p:nvSpPr>
        <p:spPr bwMode="auto">
          <a:xfrm>
            <a:off x="7288213" y="3249613"/>
            <a:ext cx="1446212" cy="301625"/>
          </a:xfrm>
          <a:prstGeom prst="rect">
            <a:avLst/>
          </a:prstGeom>
          <a:solidFill>
            <a:srgbClr val="FABF8F"/>
          </a:solidFill>
          <a:ln w="9525">
            <a:solidFill>
              <a:srgbClr val="000000"/>
            </a:solidFill>
            <a:miter lim="800000"/>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最佳杯具</a:t>
            </a:r>
            <a:r>
              <a:rPr lang="en-US" altLang="zh-TW" sz="1200" b="1">
                <a:solidFill>
                  <a:srgbClr val="000000"/>
                </a:solidFill>
                <a:latin typeface="標楷體" pitchFamily="65" charset="-120"/>
                <a:ea typeface="標楷體" pitchFamily="65" charset="-120"/>
                <a:cs typeface="Calibri" pitchFamily="34" charset="0"/>
                <a:sym typeface="Calibri" pitchFamily="34" charset="0"/>
              </a:rPr>
              <a:t>(6</a:t>
            </a:r>
            <a:r>
              <a:rPr lang="en-US" sz="12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94" name="Shape 949"/>
          <p:cNvSpPr>
            <a:spLocks noChangeArrowheads="1"/>
          </p:cNvSpPr>
          <p:nvPr/>
        </p:nvSpPr>
        <p:spPr bwMode="auto">
          <a:xfrm>
            <a:off x="2619375" y="3249613"/>
            <a:ext cx="1446213" cy="301625"/>
          </a:xfrm>
          <a:prstGeom prst="rect">
            <a:avLst/>
          </a:prstGeom>
          <a:solidFill>
            <a:srgbClr val="C6D9F1"/>
          </a:solidFill>
          <a:ln w="9525">
            <a:solidFill>
              <a:srgbClr val="000000"/>
            </a:solidFill>
            <a:miter lim="800000"/>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咖啡細語</a:t>
            </a:r>
            <a:r>
              <a:rPr lang="en-US" altLang="zh-TW" sz="1200" b="1">
                <a:solidFill>
                  <a:srgbClr val="000000"/>
                </a:solidFill>
                <a:latin typeface="標楷體" pitchFamily="65" charset="-120"/>
                <a:ea typeface="標楷體" pitchFamily="65" charset="-120"/>
                <a:cs typeface="Calibri" pitchFamily="34" charset="0"/>
                <a:sym typeface="Calibri" pitchFamily="34" charset="0"/>
              </a:rPr>
              <a:t>(8</a:t>
            </a:r>
            <a:r>
              <a:rPr lang="en-US" sz="12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95" name="Shape 950"/>
          <p:cNvSpPr>
            <a:spLocks noChangeArrowheads="1"/>
          </p:cNvSpPr>
          <p:nvPr/>
        </p:nvSpPr>
        <p:spPr bwMode="auto">
          <a:xfrm>
            <a:off x="2033588" y="3259138"/>
            <a:ext cx="530225" cy="300037"/>
          </a:xfrm>
          <a:prstGeom prst="rect">
            <a:avLst/>
          </a:prstGeom>
          <a:solidFill>
            <a:srgbClr val="FFFFFF"/>
          </a:solidFill>
          <a:ln w="12700">
            <a:solidFill>
              <a:srgbClr val="4BACC6"/>
            </a:solidFill>
            <a:prstDash val="dash"/>
            <a:miter lim="800000"/>
            <a:headEnd/>
            <a:tailEnd/>
          </a:ln>
        </p:spPr>
        <p:txBody>
          <a:bodyPr lIns="91425" tIns="45700" rIns="91425" bIns="45700" anchor="ctr"/>
          <a:lstStyle/>
          <a:p>
            <a:pPr>
              <a:buSzPct val="25000"/>
            </a:pPr>
            <a:r>
              <a:rPr lang="en-US" sz="900" b="1">
                <a:solidFill>
                  <a:srgbClr val="000000"/>
                </a:solidFill>
                <a:latin typeface="標楷體" pitchFamily="65" charset="-120"/>
                <a:ea typeface="標楷體" pitchFamily="65" charset="-120"/>
                <a:cs typeface="Calibri" pitchFamily="34" charset="0"/>
                <a:sym typeface="Calibri" pitchFamily="34" charset="0"/>
              </a:rPr>
              <a:t>二年級</a:t>
            </a:r>
          </a:p>
        </p:txBody>
      </p:sp>
      <p:sp>
        <p:nvSpPr>
          <p:cNvPr id="318496" name="Shape 951"/>
          <p:cNvSpPr>
            <a:spLocks noChangeArrowheads="1"/>
          </p:cNvSpPr>
          <p:nvPr/>
        </p:nvSpPr>
        <p:spPr bwMode="auto">
          <a:xfrm>
            <a:off x="4164013" y="2884488"/>
            <a:ext cx="1479550" cy="301625"/>
          </a:xfrm>
          <a:prstGeom prst="rect">
            <a:avLst/>
          </a:prstGeom>
          <a:solidFill>
            <a:srgbClr val="D6E3BC"/>
          </a:solidFill>
          <a:ln w="9525">
            <a:solidFill>
              <a:srgbClr val="000000"/>
            </a:solidFill>
            <a:miter lim="800000"/>
            <a:headEnd/>
            <a:tailEnd/>
          </a:ln>
        </p:spPr>
        <p:txBody>
          <a:bodyPr lIns="91425" tIns="45700" rIns="91425" bIns="45700" anchor="ctr"/>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魔豆成長日誌 </a:t>
            </a:r>
            <a:r>
              <a:rPr lang="en-US" altLang="zh-TW" sz="1200" b="1">
                <a:solidFill>
                  <a:srgbClr val="000000"/>
                </a:solidFill>
                <a:latin typeface="標楷體" pitchFamily="65" charset="-120"/>
                <a:ea typeface="標楷體" pitchFamily="65" charset="-120"/>
                <a:cs typeface="Calibri" pitchFamily="34" charset="0"/>
                <a:sym typeface="Calibri" pitchFamily="34" charset="0"/>
              </a:rPr>
              <a:t>(7</a:t>
            </a:r>
            <a:r>
              <a:rPr lang="en-US" sz="12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97" name="Shape 952"/>
          <p:cNvSpPr>
            <a:spLocks noChangeArrowheads="1"/>
          </p:cNvSpPr>
          <p:nvPr/>
        </p:nvSpPr>
        <p:spPr bwMode="auto">
          <a:xfrm>
            <a:off x="5743575" y="2884488"/>
            <a:ext cx="1444625" cy="301625"/>
          </a:xfrm>
          <a:prstGeom prst="rect">
            <a:avLst/>
          </a:prstGeom>
          <a:solidFill>
            <a:srgbClr val="CCC0D9"/>
          </a:solidFill>
          <a:ln w="9525">
            <a:solidFill>
              <a:srgbClr val="000000"/>
            </a:solidFill>
            <a:miter lim="800000"/>
            <a:headEnd/>
            <a:tailEnd/>
          </a:ln>
        </p:spPr>
        <p:txBody>
          <a:bodyPr lIns="91425" tIns="45700" rIns="91425" bIns="45700" anchor="ctr"/>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魔豆的故事</a:t>
            </a:r>
            <a:r>
              <a:rPr lang="en-US" altLang="zh-TW" sz="1200" b="1">
                <a:solidFill>
                  <a:srgbClr val="000000"/>
                </a:solidFill>
                <a:latin typeface="標楷體" pitchFamily="65" charset="-120"/>
                <a:ea typeface="標楷體" pitchFamily="65" charset="-120"/>
                <a:cs typeface="Calibri" pitchFamily="34" charset="0"/>
                <a:sym typeface="Calibri" pitchFamily="34" charset="0"/>
              </a:rPr>
              <a:t>(7</a:t>
            </a:r>
            <a:r>
              <a:rPr lang="en-US" sz="12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98" name="Shape 953"/>
          <p:cNvSpPr>
            <a:spLocks noChangeArrowheads="1"/>
          </p:cNvSpPr>
          <p:nvPr/>
        </p:nvSpPr>
        <p:spPr bwMode="auto">
          <a:xfrm>
            <a:off x="7288213" y="2884488"/>
            <a:ext cx="1446212" cy="301625"/>
          </a:xfrm>
          <a:prstGeom prst="rect">
            <a:avLst/>
          </a:prstGeom>
          <a:solidFill>
            <a:srgbClr val="FABF8F"/>
          </a:solidFill>
          <a:ln w="9525">
            <a:solidFill>
              <a:srgbClr val="000000"/>
            </a:solidFill>
            <a:miter lim="800000"/>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美麗的家園</a:t>
            </a:r>
            <a:r>
              <a:rPr lang="en-US" altLang="zh-TW" sz="1200" b="1">
                <a:solidFill>
                  <a:srgbClr val="000000"/>
                </a:solidFill>
                <a:latin typeface="標楷體" pitchFamily="65" charset="-120"/>
                <a:ea typeface="標楷體" pitchFamily="65" charset="-120"/>
                <a:cs typeface="Calibri" pitchFamily="34" charset="0"/>
                <a:sym typeface="Calibri" pitchFamily="34" charset="0"/>
              </a:rPr>
              <a:t>(8</a:t>
            </a:r>
            <a:r>
              <a:rPr lang="en-US" sz="12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499" name="Shape 954"/>
          <p:cNvSpPr>
            <a:spLocks noChangeArrowheads="1"/>
          </p:cNvSpPr>
          <p:nvPr/>
        </p:nvSpPr>
        <p:spPr bwMode="auto">
          <a:xfrm>
            <a:off x="2619375" y="2884488"/>
            <a:ext cx="1446213" cy="301625"/>
          </a:xfrm>
          <a:prstGeom prst="rect">
            <a:avLst/>
          </a:prstGeom>
          <a:solidFill>
            <a:srgbClr val="C6D9F1"/>
          </a:solidFill>
          <a:ln w="9525">
            <a:solidFill>
              <a:srgbClr val="000000"/>
            </a:solidFill>
            <a:miter lim="800000"/>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Calibri" pitchFamily="34" charset="0"/>
                <a:sym typeface="Calibri" pitchFamily="34" charset="0"/>
              </a:rPr>
              <a:t>開心農園</a:t>
            </a:r>
            <a:r>
              <a:rPr lang="en-US" altLang="zh-TW" sz="1200" b="1">
                <a:solidFill>
                  <a:srgbClr val="000000"/>
                </a:solidFill>
                <a:latin typeface="標楷體" pitchFamily="65" charset="-120"/>
                <a:ea typeface="標楷體" pitchFamily="65" charset="-120"/>
                <a:cs typeface="Calibri" pitchFamily="34" charset="0"/>
                <a:sym typeface="Calibri" pitchFamily="34" charset="0"/>
              </a:rPr>
              <a:t>(6</a:t>
            </a:r>
            <a:r>
              <a:rPr lang="en-US" sz="1200" b="1">
                <a:solidFill>
                  <a:srgbClr val="000000"/>
                </a:solidFill>
                <a:latin typeface="標楷體" pitchFamily="65" charset="-120"/>
                <a:ea typeface="標楷體" pitchFamily="65" charset="-120"/>
                <a:cs typeface="Calibri" pitchFamily="34" charset="0"/>
                <a:sym typeface="Calibri" pitchFamily="34" charset="0"/>
              </a:rPr>
              <a:t>節</a:t>
            </a:r>
            <a:r>
              <a:rPr lang="en-US" altLang="zh-TW" sz="1200" b="1">
                <a:solidFill>
                  <a:srgbClr val="000000"/>
                </a:solidFill>
                <a:latin typeface="標楷體" pitchFamily="65" charset="-120"/>
                <a:ea typeface="標楷體" pitchFamily="65" charset="-120"/>
                <a:cs typeface="Calibri" pitchFamily="34" charset="0"/>
                <a:sym typeface="Calibri" pitchFamily="34" charset="0"/>
              </a:rPr>
              <a:t>)</a:t>
            </a:r>
          </a:p>
        </p:txBody>
      </p:sp>
      <p:sp>
        <p:nvSpPr>
          <p:cNvPr id="318500" name="Shape 955"/>
          <p:cNvSpPr>
            <a:spLocks noChangeArrowheads="1"/>
          </p:cNvSpPr>
          <p:nvPr/>
        </p:nvSpPr>
        <p:spPr bwMode="auto">
          <a:xfrm>
            <a:off x="2033588" y="2884488"/>
            <a:ext cx="530225" cy="301625"/>
          </a:xfrm>
          <a:prstGeom prst="rect">
            <a:avLst/>
          </a:prstGeom>
          <a:solidFill>
            <a:srgbClr val="FFFFFF"/>
          </a:solidFill>
          <a:ln w="12700">
            <a:solidFill>
              <a:srgbClr val="4BACC6"/>
            </a:solidFill>
            <a:prstDash val="dash"/>
            <a:miter lim="800000"/>
            <a:headEnd/>
            <a:tailEnd/>
          </a:ln>
        </p:spPr>
        <p:txBody>
          <a:bodyPr lIns="91425" tIns="45700" rIns="91425" bIns="45700" anchor="ctr"/>
          <a:lstStyle/>
          <a:p>
            <a:pPr algn="ctr">
              <a:buSzPct val="25000"/>
            </a:pPr>
            <a:r>
              <a:rPr lang="en-US" sz="900" b="1">
                <a:solidFill>
                  <a:srgbClr val="000000"/>
                </a:solidFill>
                <a:latin typeface="標楷體" pitchFamily="65" charset="-120"/>
                <a:ea typeface="標楷體" pitchFamily="65" charset="-120"/>
                <a:cs typeface="Calibri" pitchFamily="34" charset="0"/>
                <a:sym typeface="Calibri" pitchFamily="34" charset="0"/>
              </a:rPr>
              <a:t>一年級</a:t>
            </a:r>
          </a:p>
        </p:txBody>
      </p:sp>
      <p:grpSp>
        <p:nvGrpSpPr>
          <p:cNvPr id="318501" name="Shape 956"/>
          <p:cNvGrpSpPr>
            <a:grpSpLocks/>
          </p:cNvGrpSpPr>
          <p:nvPr/>
        </p:nvGrpSpPr>
        <p:grpSpPr bwMode="auto">
          <a:xfrm>
            <a:off x="1133475" y="1133475"/>
            <a:ext cx="7588250" cy="1679575"/>
            <a:chOff x="384" y="7241"/>
            <a:chExt cx="10310" cy="2759"/>
          </a:xfrm>
        </p:grpSpPr>
        <p:sp>
          <p:nvSpPr>
            <p:cNvPr id="318527" name="Shape 957"/>
            <p:cNvSpPr>
              <a:spLocks noChangeArrowheads="1"/>
            </p:cNvSpPr>
            <p:nvPr/>
          </p:nvSpPr>
          <p:spPr bwMode="auto">
            <a:xfrm>
              <a:off x="2387" y="8463"/>
              <a:ext cx="1964" cy="1537"/>
            </a:xfrm>
            <a:prstGeom prst="rect">
              <a:avLst/>
            </a:prstGeom>
            <a:gradFill rotWithShape="0">
              <a:gsLst>
                <a:gs pos="0">
                  <a:srgbClr val="FFFFFF"/>
                </a:gs>
                <a:gs pos="100000">
                  <a:srgbClr val="B8CCE4"/>
                </a:gs>
              </a:gsLst>
              <a:lin ang="5400000"/>
            </a:gradFill>
            <a:ln w="12700">
              <a:solidFill>
                <a:srgbClr val="95B3D7"/>
              </a:solidFill>
              <a:miter lim="800000"/>
              <a:headEnd/>
              <a:tailEnd/>
            </a:ln>
          </p:spPr>
          <p:txBody>
            <a:bodyPr lIns="91425" tIns="45700" rIns="91425" bIns="45700"/>
            <a:lstStyle/>
            <a:p>
              <a:pPr>
                <a:buSzPct val="25000"/>
              </a:pPr>
              <a:r>
                <a:rPr lang="en-US" sz="1300" b="1">
                  <a:solidFill>
                    <a:srgbClr val="000000"/>
                  </a:solidFill>
                  <a:latin typeface="標楷體" pitchFamily="65" charset="-120"/>
                  <a:ea typeface="標楷體" pitchFamily="65" charset="-120"/>
                  <a:cs typeface="Arial" charset="0"/>
                  <a:sym typeface="Arial" charset="0"/>
                </a:rPr>
                <a:t>鍛鍊孩子觀察、體驗、理解、表達、創作能力，成為稱職的記者。</a:t>
              </a:r>
            </a:p>
          </p:txBody>
        </p:sp>
        <p:sp>
          <p:nvSpPr>
            <p:cNvPr id="318528" name="Shape 958"/>
            <p:cNvSpPr>
              <a:spLocks noChangeArrowheads="1"/>
            </p:cNvSpPr>
            <p:nvPr/>
          </p:nvSpPr>
          <p:spPr bwMode="auto">
            <a:xfrm>
              <a:off x="4484" y="8463"/>
              <a:ext cx="2075" cy="1510"/>
            </a:xfrm>
            <a:prstGeom prst="rect">
              <a:avLst/>
            </a:prstGeom>
            <a:gradFill rotWithShape="0">
              <a:gsLst>
                <a:gs pos="0">
                  <a:srgbClr val="FFFFFF"/>
                </a:gs>
                <a:gs pos="100000">
                  <a:srgbClr val="D6E3BC"/>
                </a:gs>
              </a:gsLst>
              <a:lin ang="5400000"/>
            </a:gradFill>
            <a:ln w="12700">
              <a:solidFill>
                <a:srgbClr val="C2D69B"/>
              </a:solidFill>
              <a:miter lim="800000"/>
              <a:headEnd/>
              <a:tailEnd/>
            </a:ln>
          </p:spPr>
          <p:txBody>
            <a:bodyPr lIns="91425" tIns="45700" rIns="91425" bIns="45700"/>
            <a:lstStyle/>
            <a:p>
              <a:pPr>
                <a:buSzPct val="25000"/>
              </a:pPr>
              <a:r>
                <a:rPr lang="en-US" sz="1300" b="1">
                  <a:solidFill>
                    <a:srgbClr val="000000"/>
                  </a:solidFill>
                  <a:latin typeface="標楷體" pitchFamily="65" charset="-120"/>
                  <a:ea typeface="標楷體" pitchFamily="65" charset="-120"/>
                  <a:cs typeface="Arial" charset="0"/>
                  <a:sym typeface="Arial" charset="0"/>
                </a:rPr>
                <a:t>鍛練孩子體驗、探索、操作與解決問題的能力，成為一個實務的行動者。</a:t>
              </a:r>
            </a:p>
          </p:txBody>
        </p:sp>
        <p:sp>
          <p:nvSpPr>
            <p:cNvPr id="318529" name="Shape 959"/>
            <p:cNvSpPr>
              <a:spLocks noChangeArrowheads="1"/>
            </p:cNvSpPr>
            <p:nvPr/>
          </p:nvSpPr>
          <p:spPr bwMode="auto">
            <a:xfrm>
              <a:off x="6630" y="8463"/>
              <a:ext cx="1962" cy="1458"/>
            </a:xfrm>
            <a:prstGeom prst="rect">
              <a:avLst/>
            </a:prstGeom>
            <a:gradFill rotWithShape="0">
              <a:gsLst>
                <a:gs pos="0">
                  <a:srgbClr val="FFFFFF"/>
                </a:gs>
                <a:gs pos="100000">
                  <a:srgbClr val="CCC0D9"/>
                </a:gs>
              </a:gsLst>
              <a:lin ang="5400000"/>
            </a:gradFill>
            <a:ln w="12700">
              <a:solidFill>
                <a:srgbClr val="B2A1C7"/>
              </a:solidFill>
              <a:miter lim="800000"/>
              <a:headEnd/>
              <a:tailEnd/>
            </a:ln>
          </p:spPr>
          <p:txBody>
            <a:bodyPr lIns="91425" tIns="45700" rIns="91425" bIns="45700"/>
            <a:lstStyle/>
            <a:p>
              <a:pPr>
                <a:buSzPct val="25000"/>
              </a:pPr>
              <a:r>
                <a:rPr lang="en-US" sz="1200" b="1">
                  <a:solidFill>
                    <a:srgbClr val="000000"/>
                  </a:solidFill>
                  <a:latin typeface="標楷體" pitchFamily="65" charset="-120"/>
                  <a:ea typeface="標楷體" pitchFamily="65" charset="-120"/>
                  <a:cs typeface="Arial" charset="0"/>
                  <a:sym typeface="Arial" charset="0"/>
                </a:rPr>
                <a:t>透過走讀、討論，厚實對人、對家庭、對社區、對土地的愛與關懷。</a:t>
              </a:r>
            </a:p>
          </p:txBody>
        </p:sp>
        <p:sp>
          <p:nvSpPr>
            <p:cNvPr id="318530" name="Shape 960"/>
            <p:cNvSpPr>
              <a:spLocks noChangeArrowheads="1"/>
            </p:cNvSpPr>
            <p:nvPr/>
          </p:nvSpPr>
          <p:spPr bwMode="auto">
            <a:xfrm>
              <a:off x="8730" y="8463"/>
              <a:ext cx="1964" cy="1409"/>
            </a:xfrm>
            <a:prstGeom prst="rect">
              <a:avLst/>
            </a:prstGeom>
            <a:gradFill rotWithShape="0">
              <a:gsLst>
                <a:gs pos="0">
                  <a:srgbClr val="FFFFFF"/>
                </a:gs>
                <a:gs pos="100000">
                  <a:srgbClr val="FBD4B4"/>
                </a:gs>
              </a:gsLst>
              <a:lin ang="5400000"/>
            </a:gradFill>
            <a:ln w="12700">
              <a:solidFill>
                <a:srgbClr val="FABF8F"/>
              </a:solidFill>
              <a:miter lim="800000"/>
              <a:headEnd/>
              <a:tailEnd/>
            </a:ln>
          </p:spPr>
          <p:txBody>
            <a:bodyPr lIns="91425" tIns="45700" rIns="91425" bIns="45700"/>
            <a:lstStyle/>
            <a:p>
              <a:pPr>
                <a:buSzPct val="25000"/>
              </a:pPr>
              <a:r>
                <a:rPr lang="en-US" sz="1200" b="1">
                  <a:solidFill>
                    <a:srgbClr val="000000"/>
                  </a:solidFill>
                  <a:latin typeface="標楷體" pitchFamily="65" charset="-120"/>
                  <a:ea typeface="標楷體" pitchFamily="65" charset="-120"/>
                  <a:cs typeface="Arial" charset="0"/>
                  <a:sym typeface="Arial" charset="0"/>
                </a:rPr>
                <a:t>培養藝術知能，啟發藝術潛能、讓孩子成為一個美的鑑賞者。</a:t>
              </a:r>
            </a:p>
          </p:txBody>
        </p:sp>
        <p:sp>
          <p:nvSpPr>
            <p:cNvPr id="318531" name="Shape 961"/>
            <p:cNvSpPr>
              <a:spLocks noChangeArrowheads="1"/>
            </p:cNvSpPr>
            <p:nvPr/>
          </p:nvSpPr>
          <p:spPr bwMode="auto">
            <a:xfrm>
              <a:off x="384" y="8884"/>
              <a:ext cx="885" cy="914"/>
            </a:xfrm>
            <a:prstGeom prst="roundRect">
              <a:avLst>
                <a:gd name="adj" fmla="val 16667"/>
              </a:avLst>
            </a:prstGeom>
            <a:solidFill>
              <a:srgbClr val="FFFFFF"/>
            </a:solidFill>
            <a:ln w="9525">
              <a:solidFill>
                <a:srgbClr val="000000"/>
              </a:solidFill>
              <a:round/>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Arial" charset="0"/>
                  <a:sym typeface="Arial" charset="0"/>
                </a:rPr>
                <a:t>教學</a:t>
              </a:r>
            </a:p>
            <a:p>
              <a:pPr algn="ctr">
                <a:buSzPct val="25000"/>
              </a:pPr>
              <a:r>
                <a:rPr lang="en-US" sz="1200" b="1">
                  <a:solidFill>
                    <a:srgbClr val="000000"/>
                  </a:solidFill>
                  <a:latin typeface="標楷體" pitchFamily="65" charset="-120"/>
                  <a:ea typeface="標楷體" pitchFamily="65" charset="-120"/>
                  <a:cs typeface="Arial" charset="0"/>
                  <a:sym typeface="Arial" charset="0"/>
                </a:rPr>
                <a:t>目標</a:t>
              </a:r>
            </a:p>
          </p:txBody>
        </p:sp>
        <p:grpSp>
          <p:nvGrpSpPr>
            <p:cNvPr id="318532" name="Shape 962"/>
            <p:cNvGrpSpPr>
              <a:grpSpLocks/>
            </p:cNvGrpSpPr>
            <p:nvPr/>
          </p:nvGrpSpPr>
          <p:grpSpPr bwMode="auto">
            <a:xfrm>
              <a:off x="975" y="7241"/>
              <a:ext cx="9675" cy="1043"/>
              <a:chOff x="975" y="7241"/>
              <a:chExt cx="9675" cy="1043"/>
            </a:xfrm>
          </p:grpSpPr>
          <p:sp>
            <p:nvSpPr>
              <p:cNvPr id="318533" name="Shape 963"/>
              <p:cNvSpPr>
                <a:spLocks noChangeArrowheads="1"/>
              </p:cNvSpPr>
              <p:nvPr/>
            </p:nvSpPr>
            <p:spPr bwMode="auto">
              <a:xfrm>
                <a:off x="2388" y="7369"/>
                <a:ext cx="1962" cy="915"/>
              </a:xfrm>
              <a:prstGeom prst="roundRect">
                <a:avLst>
                  <a:gd name="adj" fmla="val 16667"/>
                </a:avLst>
              </a:prstGeom>
              <a:gradFill rotWithShape="0">
                <a:gsLst>
                  <a:gs pos="0">
                    <a:srgbClr val="FFFFFF"/>
                  </a:gs>
                  <a:gs pos="100000">
                    <a:srgbClr val="B6DDE8"/>
                  </a:gs>
                </a:gsLst>
                <a:lin ang="5400000"/>
              </a:gradFill>
              <a:ln w="12700">
                <a:solidFill>
                  <a:srgbClr val="92CDDC"/>
                </a:solidFill>
                <a:round/>
                <a:headEnd/>
                <a:tailEnd/>
              </a:ln>
            </p:spPr>
            <p:txBody>
              <a:bodyPr lIns="91425" tIns="45700" rIns="91425" bIns="45700" anchor="ctr"/>
              <a:lstStyle/>
              <a:p>
                <a:pPr algn="ctr">
                  <a:buSzPct val="25000"/>
                </a:pPr>
                <a:r>
                  <a:rPr lang="en-US" sz="1600" b="1">
                    <a:solidFill>
                      <a:srgbClr val="000000"/>
                    </a:solidFill>
                    <a:latin typeface="標楷體" pitchFamily="65" charset="-120"/>
                    <a:ea typeface="標楷體" pitchFamily="65" charset="-120"/>
                    <a:cs typeface="Arial" charset="0"/>
                    <a:sym typeface="Arial" charset="0"/>
                  </a:rPr>
                  <a:t>啡你不可</a:t>
                </a:r>
              </a:p>
              <a:p>
                <a:pPr algn="ctr">
                  <a:buSzPct val="25000"/>
                </a:pPr>
                <a:r>
                  <a:rPr lang="en-US" altLang="zh-TW" sz="1600" b="1">
                    <a:solidFill>
                      <a:srgbClr val="000000"/>
                    </a:solidFill>
                    <a:latin typeface="標楷體" pitchFamily="65" charset="-120"/>
                    <a:ea typeface="標楷體" pitchFamily="65" charset="-120"/>
                    <a:cs typeface="Arial" charset="0"/>
                    <a:sym typeface="Arial" charset="0"/>
                  </a:rPr>
                  <a:t>(40</a:t>
                </a:r>
                <a:r>
                  <a:rPr lang="en-US" sz="1600" b="1">
                    <a:solidFill>
                      <a:srgbClr val="000000"/>
                    </a:solidFill>
                    <a:latin typeface="標楷體" pitchFamily="65" charset="-120"/>
                    <a:ea typeface="標楷體" pitchFamily="65" charset="-120"/>
                    <a:cs typeface="Arial" charset="0"/>
                    <a:sym typeface="Arial" charset="0"/>
                  </a:rPr>
                  <a:t>節</a:t>
                </a:r>
                <a:r>
                  <a:rPr lang="en-US" altLang="zh-TW" sz="1600" b="1">
                    <a:solidFill>
                      <a:srgbClr val="000000"/>
                    </a:solidFill>
                    <a:latin typeface="標楷體" pitchFamily="65" charset="-120"/>
                    <a:ea typeface="標楷體" pitchFamily="65" charset="-120"/>
                    <a:cs typeface="Arial" charset="0"/>
                    <a:sym typeface="Arial" charset="0"/>
                  </a:rPr>
                  <a:t>)</a:t>
                </a:r>
              </a:p>
            </p:txBody>
          </p:sp>
          <p:sp>
            <p:nvSpPr>
              <p:cNvPr id="318534" name="Shape 964"/>
              <p:cNvSpPr>
                <a:spLocks noChangeArrowheads="1"/>
              </p:cNvSpPr>
              <p:nvPr/>
            </p:nvSpPr>
            <p:spPr bwMode="auto">
              <a:xfrm>
                <a:off x="4484" y="7369"/>
                <a:ext cx="1935" cy="915"/>
              </a:xfrm>
              <a:prstGeom prst="roundRect">
                <a:avLst>
                  <a:gd name="adj" fmla="val 16667"/>
                </a:avLst>
              </a:prstGeom>
              <a:gradFill rotWithShape="0">
                <a:gsLst>
                  <a:gs pos="0">
                    <a:srgbClr val="FFFFFF"/>
                  </a:gs>
                  <a:gs pos="100000">
                    <a:srgbClr val="D6E3BC"/>
                  </a:gs>
                </a:gsLst>
                <a:lin ang="5400000"/>
              </a:gradFill>
              <a:ln w="12700">
                <a:solidFill>
                  <a:srgbClr val="C2D69B"/>
                </a:solidFill>
                <a:round/>
                <a:headEnd/>
                <a:tailEnd/>
              </a:ln>
            </p:spPr>
            <p:txBody>
              <a:bodyPr lIns="91425" tIns="45700" rIns="91425" bIns="45700" anchor="ctr"/>
              <a:lstStyle/>
              <a:p>
                <a:pPr algn="ctr">
                  <a:buSzPct val="25000"/>
                </a:pPr>
                <a:r>
                  <a:rPr lang="en-US" sz="1600" b="1">
                    <a:solidFill>
                      <a:srgbClr val="000000"/>
                    </a:solidFill>
                    <a:latin typeface="標楷體" pitchFamily="65" charset="-120"/>
                    <a:ea typeface="標楷體" pitchFamily="65" charset="-120"/>
                    <a:cs typeface="Arial" charset="0"/>
                    <a:sym typeface="Arial" charset="0"/>
                  </a:rPr>
                  <a:t>啡嚐生態</a:t>
                </a:r>
              </a:p>
              <a:p>
                <a:pPr algn="ctr">
                  <a:buSzPct val="25000"/>
                </a:pPr>
                <a:r>
                  <a:rPr lang="en-US" altLang="zh-TW" sz="1600" b="1">
                    <a:solidFill>
                      <a:srgbClr val="000000"/>
                    </a:solidFill>
                    <a:latin typeface="標楷體" pitchFamily="65" charset="-120"/>
                    <a:ea typeface="標楷體" pitchFamily="65" charset="-120"/>
                    <a:cs typeface="Arial" charset="0"/>
                    <a:sym typeface="Arial" charset="0"/>
                  </a:rPr>
                  <a:t>(47</a:t>
                </a:r>
                <a:r>
                  <a:rPr lang="en-US" sz="1600" b="1">
                    <a:solidFill>
                      <a:srgbClr val="000000"/>
                    </a:solidFill>
                    <a:latin typeface="標楷體" pitchFamily="65" charset="-120"/>
                    <a:ea typeface="標楷體" pitchFamily="65" charset="-120"/>
                    <a:cs typeface="Arial" charset="0"/>
                    <a:sym typeface="Arial" charset="0"/>
                  </a:rPr>
                  <a:t>節</a:t>
                </a:r>
                <a:r>
                  <a:rPr lang="en-US" altLang="zh-TW" sz="1600" b="1">
                    <a:solidFill>
                      <a:srgbClr val="000000"/>
                    </a:solidFill>
                    <a:latin typeface="標楷體" pitchFamily="65" charset="-120"/>
                    <a:ea typeface="標楷體" pitchFamily="65" charset="-120"/>
                    <a:cs typeface="Arial" charset="0"/>
                    <a:sym typeface="Arial" charset="0"/>
                  </a:rPr>
                  <a:t>)</a:t>
                </a:r>
              </a:p>
            </p:txBody>
          </p:sp>
          <p:sp>
            <p:nvSpPr>
              <p:cNvPr id="318535" name="Shape 965"/>
              <p:cNvSpPr>
                <a:spLocks noChangeArrowheads="1"/>
              </p:cNvSpPr>
              <p:nvPr/>
            </p:nvSpPr>
            <p:spPr bwMode="auto">
              <a:xfrm>
                <a:off x="6629" y="7241"/>
                <a:ext cx="1861" cy="1043"/>
              </a:xfrm>
              <a:prstGeom prst="roundRect">
                <a:avLst>
                  <a:gd name="adj" fmla="val 16667"/>
                </a:avLst>
              </a:prstGeom>
              <a:gradFill rotWithShape="0">
                <a:gsLst>
                  <a:gs pos="0">
                    <a:srgbClr val="FFFFFF"/>
                  </a:gs>
                  <a:gs pos="100000">
                    <a:srgbClr val="CCC0D9"/>
                  </a:gs>
                </a:gsLst>
                <a:lin ang="5400000"/>
              </a:gradFill>
              <a:ln w="12700">
                <a:solidFill>
                  <a:srgbClr val="B2A1C7"/>
                </a:solidFill>
                <a:round/>
                <a:headEnd/>
                <a:tailEnd/>
              </a:ln>
            </p:spPr>
            <p:txBody>
              <a:bodyPr lIns="91425" tIns="45700" rIns="91425" bIns="45700" anchor="ctr"/>
              <a:lstStyle/>
              <a:p>
                <a:pPr algn="ctr">
                  <a:buSzPct val="25000"/>
                </a:pPr>
                <a:r>
                  <a:rPr lang="en-US" sz="1400" b="1">
                    <a:solidFill>
                      <a:srgbClr val="000000"/>
                    </a:solidFill>
                    <a:latin typeface="標楷體" pitchFamily="65" charset="-120"/>
                    <a:ea typeface="標楷體" pitchFamily="65" charset="-120"/>
                    <a:cs typeface="Arial" charset="0"/>
                    <a:sym typeface="Arial" charset="0"/>
                  </a:rPr>
                  <a:t>細說原鄉</a:t>
                </a:r>
              </a:p>
              <a:p>
                <a:pPr algn="ctr">
                  <a:buSzPct val="25000"/>
                </a:pPr>
                <a:r>
                  <a:rPr lang="en-US" sz="1400" b="1">
                    <a:solidFill>
                      <a:srgbClr val="000000"/>
                    </a:solidFill>
                    <a:latin typeface="標楷體" pitchFamily="65" charset="-120"/>
                    <a:ea typeface="標楷體" pitchFamily="65" charset="-120"/>
                    <a:cs typeface="Arial" charset="0"/>
                    <a:sym typeface="Arial" charset="0"/>
                  </a:rPr>
                  <a:t>啡躍國際</a:t>
                </a:r>
              </a:p>
              <a:p>
                <a:pPr algn="ctr">
                  <a:buSzPct val="25000"/>
                </a:pPr>
                <a:r>
                  <a:rPr lang="en-US" altLang="zh-TW" sz="1400" b="1">
                    <a:solidFill>
                      <a:srgbClr val="000000"/>
                    </a:solidFill>
                    <a:latin typeface="標楷體" pitchFamily="65" charset="-120"/>
                    <a:ea typeface="標楷體" pitchFamily="65" charset="-120"/>
                    <a:cs typeface="Arial" charset="0"/>
                    <a:sym typeface="Arial" charset="0"/>
                  </a:rPr>
                  <a:t>(46</a:t>
                </a:r>
                <a:r>
                  <a:rPr lang="en-US" sz="1400" b="1">
                    <a:solidFill>
                      <a:srgbClr val="000000"/>
                    </a:solidFill>
                    <a:latin typeface="標楷體" pitchFamily="65" charset="-120"/>
                    <a:ea typeface="標楷體" pitchFamily="65" charset="-120"/>
                    <a:cs typeface="Arial" charset="0"/>
                    <a:sym typeface="Arial" charset="0"/>
                  </a:rPr>
                  <a:t>節</a:t>
                </a:r>
                <a:r>
                  <a:rPr lang="en-US" altLang="zh-TW" sz="1400" b="1">
                    <a:solidFill>
                      <a:srgbClr val="000000"/>
                    </a:solidFill>
                    <a:latin typeface="標楷體" pitchFamily="65" charset="-120"/>
                    <a:ea typeface="標楷體" pitchFamily="65" charset="-120"/>
                    <a:cs typeface="Arial" charset="0"/>
                    <a:sym typeface="Arial" charset="0"/>
                  </a:rPr>
                  <a:t>)</a:t>
                </a:r>
              </a:p>
            </p:txBody>
          </p:sp>
          <p:sp>
            <p:nvSpPr>
              <p:cNvPr id="318536" name="Shape 966"/>
              <p:cNvSpPr>
                <a:spLocks noChangeArrowheads="1"/>
              </p:cNvSpPr>
              <p:nvPr/>
            </p:nvSpPr>
            <p:spPr bwMode="auto">
              <a:xfrm>
                <a:off x="8730" y="7241"/>
                <a:ext cx="1919" cy="1043"/>
              </a:xfrm>
              <a:prstGeom prst="roundRect">
                <a:avLst>
                  <a:gd name="adj" fmla="val 16667"/>
                </a:avLst>
              </a:prstGeom>
              <a:gradFill rotWithShape="0">
                <a:gsLst>
                  <a:gs pos="0">
                    <a:srgbClr val="FFFFFF"/>
                  </a:gs>
                  <a:gs pos="100000">
                    <a:srgbClr val="FBD4B4"/>
                  </a:gs>
                </a:gsLst>
                <a:lin ang="5400000"/>
              </a:gradFill>
              <a:ln w="12700">
                <a:solidFill>
                  <a:srgbClr val="FABF8F"/>
                </a:solidFill>
                <a:round/>
                <a:headEnd/>
                <a:tailEnd/>
              </a:ln>
            </p:spPr>
            <p:txBody>
              <a:bodyPr lIns="91425" tIns="45700" rIns="91425" bIns="45700" anchor="ctr"/>
              <a:lstStyle/>
              <a:p>
                <a:pPr algn="ctr">
                  <a:buSzPct val="25000"/>
                </a:pPr>
                <a:r>
                  <a:rPr lang="en-US" sz="1600" b="1">
                    <a:solidFill>
                      <a:srgbClr val="000000"/>
                    </a:solidFill>
                    <a:latin typeface="標楷體" pitchFamily="65" charset="-120"/>
                    <a:ea typeface="標楷體" pitchFamily="65" charset="-120"/>
                    <a:cs typeface="Arial" charset="0"/>
                    <a:sym typeface="Arial" charset="0"/>
                  </a:rPr>
                  <a:t>藝術啡凡</a:t>
                </a:r>
              </a:p>
              <a:p>
                <a:pPr algn="ctr">
                  <a:buSzPct val="25000"/>
                </a:pPr>
                <a:r>
                  <a:rPr lang="en-US" altLang="zh-TW" sz="1600" b="1">
                    <a:solidFill>
                      <a:srgbClr val="000000"/>
                    </a:solidFill>
                    <a:latin typeface="標楷體" pitchFamily="65" charset="-120"/>
                    <a:ea typeface="標楷體" pitchFamily="65" charset="-120"/>
                    <a:cs typeface="Arial" charset="0"/>
                    <a:sym typeface="Arial" charset="0"/>
                  </a:rPr>
                  <a:t>(41</a:t>
                </a:r>
                <a:r>
                  <a:rPr lang="en-US" sz="1600" b="1">
                    <a:solidFill>
                      <a:srgbClr val="000000"/>
                    </a:solidFill>
                    <a:latin typeface="標楷體" pitchFamily="65" charset="-120"/>
                    <a:ea typeface="標楷體" pitchFamily="65" charset="-120"/>
                    <a:cs typeface="Arial" charset="0"/>
                    <a:sym typeface="Arial" charset="0"/>
                  </a:rPr>
                  <a:t>節</a:t>
                </a:r>
                <a:r>
                  <a:rPr lang="en-US" altLang="zh-TW" sz="1600" b="1">
                    <a:solidFill>
                      <a:srgbClr val="000000"/>
                    </a:solidFill>
                    <a:latin typeface="標楷體" pitchFamily="65" charset="-120"/>
                    <a:ea typeface="標楷體" pitchFamily="65" charset="-120"/>
                    <a:cs typeface="Arial" charset="0"/>
                    <a:sym typeface="Arial" charset="0"/>
                  </a:rPr>
                  <a:t>)</a:t>
                </a:r>
              </a:p>
            </p:txBody>
          </p:sp>
          <p:sp>
            <p:nvSpPr>
              <p:cNvPr id="318537" name="Shape 967"/>
              <p:cNvSpPr>
                <a:spLocks noChangeArrowheads="1"/>
              </p:cNvSpPr>
              <p:nvPr/>
            </p:nvSpPr>
            <p:spPr bwMode="auto">
              <a:xfrm>
                <a:off x="975" y="7563"/>
                <a:ext cx="1109" cy="644"/>
              </a:xfrm>
              <a:prstGeom prst="roundRect">
                <a:avLst>
                  <a:gd name="adj" fmla="val 16667"/>
                </a:avLst>
              </a:prstGeom>
              <a:solidFill>
                <a:srgbClr val="FFFFFF"/>
              </a:solidFill>
              <a:ln w="9525">
                <a:solidFill>
                  <a:srgbClr val="000000"/>
                </a:solidFill>
                <a:round/>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Arial" charset="0"/>
                    <a:sym typeface="Arial" charset="0"/>
                  </a:rPr>
                  <a:t>主題軸</a:t>
                </a:r>
              </a:p>
            </p:txBody>
          </p:sp>
        </p:grpSp>
      </p:grpSp>
      <p:sp>
        <p:nvSpPr>
          <p:cNvPr id="318502" name="Shape 968"/>
          <p:cNvSpPr>
            <a:spLocks noChangeArrowheads="1"/>
          </p:cNvSpPr>
          <p:nvPr/>
        </p:nvSpPr>
        <p:spPr bwMode="auto">
          <a:xfrm>
            <a:off x="1065213" y="3565525"/>
            <a:ext cx="396875" cy="547688"/>
          </a:xfrm>
          <a:prstGeom prst="roundRect">
            <a:avLst>
              <a:gd name="adj" fmla="val 16667"/>
            </a:avLst>
          </a:prstGeom>
          <a:solidFill>
            <a:srgbClr val="FFFFFF"/>
          </a:solidFill>
          <a:ln w="9525">
            <a:solidFill>
              <a:srgbClr val="000000"/>
            </a:solidFill>
            <a:round/>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Arial" charset="0"/>
                <a:sym typeface="Arial" charset="0"/>
              </a:rPr>
              <a:t>單元</a:t>
            </a:r>
          </a:p>
        </p:txBody>
      </p:sp>
      <p:sp>
        <p:nvSpPr>
          <p:cNvPr id="318503" name="Shape 969"/>
          <p:cNvSpPr>
            <a:spLocks noChangeArrowheads="1"/>
          </p:cNvSpPr>
          <p:nvPr/>
        </p:nvSpPr>
        <p:spPr bwMode="auto">
          <a:xfrm>
            <a:off x="3927475" y="369888"/>
            <a:ext cx="2990850" cy="603250"/>
          </a:xfrm>
          <a:prstGeom prst="cube">
            <a:avLst>
              <a:gd name="adj" fmla="val 25000"/>
            </a:avLst>
          </a:prstGeom>
          <a:solidFill>
            <a:srgbClr val="943634"/>
          </a:solidFill>
          <a:ln w="9525">
            <a:solidFill>
              <a:srgbClr val="FFFFFF"/>
            </a:solidFill>
            <a:miter lim="800000"/>
            <a:headEnd/>
            <a:tailEnd/>
          </a:ln>
        </p:spPr>
        <p:txBody>
          <a:bodyPr lIns="91425" tIns="45700" rIns="91425" bIns="45700"/>
          <a:lstStyle/>
          <a:p>
            <a:pPr algn="ctr">
              <a:buSzPct val="25000"/>
            </a:pPr>
            <a:r>
              <a:rPr lang="en-US" sz="2400" b="1">
                <a:solidFill>
                  <a:srgbClr val="FFFFFF"/>
                </a:solidFill>
                <a:latin typeface="標楷體" pitchFamily="65" charset="-120"/>
                <a:ea typeface="標楷體" pitchFamily="65" charset="-120"/>
                <a:cs typeface="Arial" charset="0"/>
                <a:sym typeface="Arial" charset="0"/>
              </a:rPr>
              <a:t>幸福方程式</a:t>
            </a:r>
          </a:p>
        </p:txBody>
      </p:sp>
      <p:sp>
        <p:nvSpPr>
          <p:cNvPr id="318504" name="Shape 970"/>
          <p:cNvSpPr>
            <a:spLocks noChangeArrowheads="1"/>
          </p:cNvSpPr>
          <p:nvPr/>
        </p:nvSpPr>
        <p:spPr bwMode="auto">
          <a:xfrm>
            <a:off x="2735263" y="600075"/>
            <a:ext cx="1192212" cy="301625"/>
          </a:xfrm>
          <a:prstGeom prst="roundRect">
            <a:avLst>
              <a:gd name="adj" fmla="val 16667"/>
            </a:avLst>
          </a:prstGeom>
          <a:solidFill>
            <a:srgbClr val="FFFFFF"/>
          </a:solidFill>
          <a:ln w="9525">
            <a:solidFill>
              <a:srgbClr val="000000"/>
            </a:solidFill>
            <a:round/>
            <a:headEnd/>
            <a:tailEnd/>
          </a:ln>
        </p:spPr>
        <p:txBody>
          <a:bodyPr lIns="91425" tIns="45700" rIns="91425" bIns="45700"/>
          <a:lstStyle/>
          <a:p>
            <a:pPr algn="ctr">
              <a:buSzPct val="25000"/>
            </a:pPr>
            <a:r>
              <a:rPr lang="en-US" sz="1200" b="1">
                <a:solidFill>
                  <a:srgbClr val="000000"/>
                </a:solidFill>
                <a:latin typeface="標楷體" pitchFamily="65" charset="-120"/>
                <a:ea typeface="標楷體" pitchFamily="65" charset="-120"/>
                <a:cs typeface="Arial" charset="0"/>
                <a:sym typeface="Arial" charset="0"/>
              </a:rPr>
              <a:t>核心課程</a:t>
            </a:r>
          </a:p>
        </p:txBody>
      </p:sp>
      <p:sp>
        <p:nvSpPr>
          <p:cNvPr id="318505" name="Shape 971"/>
          <p:cNvSpPr>
            <a:spLocks noChangeArrowheads="1"/>
          </p:cNvSpPr>
          <p:nvPr/>
        </p:nvSpPr>
        <p:spPr bwMode="auto">
          <a:xfrm>
            <a:off x="5184775" y="1069975"/>
            <a:ext cx="398463" cy="155575"/>
          </a:xfrm>
          <a:prstGeom prst="downArrow">
            <a:avLst>
              <a:gd name="adj1" fmla="val 50000"/>
              <a:gd name="adj2" fmla="val 25000"/>
            </a:avLst>
          </a:prstGeom>
          <a:solidFill>
            <a:srgbClr val="FFFFFF"/>
          </a:solidFill>
          <a:ln w="31750">
            <a:solidFill>
              <a:srgbClr val="C0504D"/>
            </a:solidFill>
            <a:miter lim="800000"/>
            <a:headEnd/>
            <a:tailEnd/>
          </a:ln>
        </p:spPr>
        <p:txBody>
          <a:bodyPr lIns="91425" tIns="45700" rIns="91425" bIns="45700"/>
          <a:lstStyle/>
          <a:p>
            <a:endParaRPr lang="zh-TW" altLang="en-US" b="1">
              <a:solidFill>
                <a:srgbClr val="000000"/>
              </a:solidFill>
              <a:latin typeface="標楷體" pitchFamily="65" charset="-120"/>
              <a:ea typeface="標楷體" pitchFamily="65" charset="-120"/>
              <a:cs typeface="Calibri" pitchFamily="34" charset="0"/>
              <a:sym typeface="Calibri" pitchFamily="34" charset="0"/>
            </a:endParaRPr>
          </a:p>
        </p:txBody>
      </p:sp>
      <p:sp>
        <p:nvSpPr>
          <p:cNvPr id="318506" name="Shape 972"/>
          <p:cNvSpPr>
            <a:spLocks noChangeArrowheads="1"/>
          </p:cNvSpPr>
          <p:nvPr/>
        </p:nvSpPr>
        <p:spPr bwMode="auto">
          <a:xfrm>
            <a:off x="2619375" y="5629275"/>
            <a:ext cx="6115050" cy="274638"/>
          </a:xfrm>
          <a:prstGeom prst="rect">
            <a:avLst/>
          </a:prstGeom>
          <a:gradFill rotWithShape="0">
            <a:gsLst>
              <a:gs pos="0">
                <a:srgbClr val="DAFEA4"/>
              </a:gs>
              <a:gs pos="35001">
                <a:srgbClr val="E3FEBF"/>
              </a:gs>
              <a:gs pos="100000">
                <a:srgbClr val="F4FEE6"/>
              </a:gs>
            </a:gsLst>
            <a:lin ang="16200000"/>
          </a:gradFill>
          <a:ln w="9525">
            <a:solidFill>
              <a:srgbClr val="97B853"/>
            </a:solidFill>
            <a:round/>
            <a:headEnd/>
            <a:tailEnd/>
          </a:ln>
        </p:spPr>
        <p:txBody>
          <a:bodyPr lIns="91425" tIns="45700" rIns="91425" bIns="45700" anchor="ctr"/>
          <a:lstStyle/>
          <a:p>
            <a:pPr algn="ctr">
              <a:buSzPct val="25000"/>
            </a:pPr>
            <a:r>
              <a:rPr lang="en-US" sz="1200" b="1">
                <a:solidFill>
                  <a:srgbClr val="000000"/>
                </a:solidFill>
                <a:latin typeface="標楷體" pitchFamily="65" charset="-120"/>
                <a:ea typeface="標楷體" pitchFamily="65" charset="-120"/>
                <a:cs typeface="Arial" charset="0"/>
                <a:sym typeface="Arial" charset="0"/>
              </a:rPr>
              <a:t>原鄉踏查紀錄片、走讀台灣新視野、百岳淬鍊溯溪遊、服務學習自主行</a:t>
            </a:r>
          </a:p>
        </p:txBody>
      </p:sp>
      <p:sp>
        <p:nvSpPr>
          <p:cNvPr id="318507" name="Shape 973"/>
          <p:cNvSpPr>
            <a:spLocks noChangeArrowheads="1"/>
          </p:cNvSpPr>
          <p:nvPr/>
        </p:nvSpPr>
        <p:spPr bwMode="auto">
          <a:xfrm>
            <a:off x="1535113" y="5629275"/>
            <a:ext cx="984250" cy="301625"/>
          </a:xfrm>
          <a:prstGeom prst="rect">
            <a:avLst/>
          </a:prstGeom>
          <a:solidFill>
            <a:srgbClr val="FFFFFF"/>
          </a:solidFill>
          <a:ln w="12700">
            <a:solidFill>
              <a:srgbClr val="4BACC6"/>
            </a:solidFill>
            <a:prstDash val="dash"/>
            <a:miter lim="800000"/>
            <a:headEnd/>
            <a:tailEnd/>
          </a:ln>
        </p:spPr>
        <p:txBody>
          <a:bodyPr lIns="91425" tIns="45700" rIns="91425" bIns="45700" anchor="ctr"/>
          <a:lstStyle/>
          <a:p>
            <a:pPr>
              <a:buSzPct val="25000"/>
            </a:pPr>
            <a:r>
              <a:rPr lang="en-US" sz="1000" b="1">
                <a:solidFill>
                  <a:srgbClr val="000000"/>
                </a:solidFill>
                <a:latin typeface="標楷體" pitchFamily="65" charset="-120"/>
                <a:ea typeface="標楷體" pitchFamily="65" charset="-120"/>
                <a:cs typeface="Arial" charset="0"/>
                <a:sym typeface="Arial" charset="0"/>
              </a:rPr>
              <a:t>高峰課程展演</a:t>
            </a:r>
          </a:p>
        </p:txBody>
      </p:sp>
      <p:sp>
        <p:nvSpPr>
          <p:cNvPr id="318508" name="Shape 974"/>
          <p:cNvSpPr>
            <a:spLocks noChangeArrowheads="1"/>
          </p:cNvSpPr>
          <p:nvPr/>
        </p:nvSpPr>
        <p:spPr bwMode="auto">
          <a:xfrm>
            <a:off x="1581150" y="2887663"/>
            <a:ext cx="457200" cy="300037"/>
          </a:xfrm>
          <a:prstGeom prst="rect">
            <a:avLst/>
          </a:prstGeom>
          <a:solidFill>
            <a:srgbClr val="FFFFFF"/>
          </a:solidFill>
          <a:ln w="12700">
            <a:solidFill>
              <a:srgbClr val="4BACC6"/>
            </a:solidFill>
            <a:prstDash val="dash"/>
            <a:miter lim="800000"/>
            <a:headEnd/>
            <a:tailEnd/>
          </a:ln>
        </p:spPr>
        <p:txBody>
          <a:bodyPr lIns="91425" tIns="45700" rIns="91425" bIns="45700" anchor="ctr"/>
          <a:lstStyle/>
          <a:p>
            <a:pPr algn="ctr">
              <a:buSzPct val="25000"/>
            </a:pPr>
            <a:r>
              <a:rPr lang="en-US" sz="900" b="1">
                <a:solidFill>
                  <a:srgbClr val="000000"/>
                </a:solidFill>
                <a:latin typeface="標楷體" pitchFamily="65" charset="-120"/>
                <a:ea typeface="標楷體" pitchFamily="65" charset="-120"/>
                <a:cs typeface="Calibri" pitchFamily="34" charset="0"/>
                <a:sym typeface="Calibri" pitchFamily="34" charset="0"/>
              </a:rPr>
              <a:t>體驗</a:t>
            </a:r>
          </a:p>
        </p:txBody>
      </p:sp>
      <p:sp>
        <p:nvSpPr>
          <p:cNvPr id="318509" name="Shape 975"/>
          <p:cNvSpPr>
            <a:spLocks noChangeArrowheads="1"/>
          </p:cNvSpPr>
          <p:nvPr/>
        </p:nvSpPr>
        <p:spPr bwMode="auto">
          <a:xfrm>
            <a:off x="1581150" y="3265488"/>
            <a:ext cx="450850" cy="301625"/>
          </a:xfrm>
          <a:prstGeom prst="rect">
            <a:avLst/>
          </a:prstGeom>
          <a:solidFill>
            <a:srgbClr val="FFFFFF"/>
          </a:solidFill>
          <a:ln w="12700">
            <a:solidFill>
              <a:srgbClr val="4BACC6"/>
            </a:solidFill>
            <a:prstDash val="dash"/>
            <a:miter lim="800000"/>
            <a:headEnd/>
            <a:tailEnd/>
          </a:ln>
        </p:spPr>
        <p:txBody>
          <a:bodyPr lIns="91425" tIns="45700" rIns="91425" bIns="45700" anchor="ctr"/>
          <a:lstStyle/>
          <a:p>
            <a:pPr algn="ctr">
              <a:buSzPct val="25000"/>
            </a:pPr>
            <a:r>
              <a:rPr lang="en-US" sz="900" b="1">
                <a:solidFill>
                  <a:srgbClr val="000000"/>
                </a:solidFill>
                <a:latin typeface="標楷體" pitchFamily="65" charset="-120"/>
                <a:ea typeface="標楷體" pitchFamily="65" charset="-120"/>
                <a:cs typeface="Calibri" pitchFamily="34" charset="0"/>
                <a:sym typeface="Calibri" pitchFamily="34" charset="0"/>
              </a:rPr>
              <a:t>探索</a:t>
            </a:r>
          </a:p>
        </p:txBody>
      </p:sp>
      <p:sp>
        <p:nvSpPr>
          <p:cNvPr id="318510" name="Shape 976"/>
          <p:cNvSpPr>
            <a:spLocks noChangeArrowheads="1"/>
          </p:cNvSpPr>
          <p:nvPr/>
        </p:nvSpPr>
        <p:spPr bwMode="auto">
          <a:xfrm>
            <a:off x="1581150" y="3641725"/>
            <a:ext cx="450850" cy="301625"/>
          </a:xfrm>
          <a:prstGeom prst="rect">
            <a:avLst/>
          </a:prstGeom>
          <a:solidFill>
            <a:srgbClr val="FFFFFF"/>
          </a:solidFill>
          <a:ln w="12700">
            <a:solidFill>
              <a:srgbClr val="4BACC6"/>
            </a:solidFill>
            <a:prstDash val="dash"/>
            <a:miter lim="800000"/>
            <a:headEnd/>
            <a:tailEnd/>
          </a:ln>
        </p:spPr>
        <p:txBody>
          <a:bodyPr lIns="91425" tIns="45700" rIns="91425" bIns="45700" anchor="ctr"/>
          <a:lstStyle/>
          <a:p>
            <a:pPr algn="ctr">
              <a:buSzPct val="25000"/>
            </a:pPr>
            <a:r>
              <a:rPr lang="en-US" sz="900" b="1">
                <a:solidFill>
                  <a:srgbClr val="000000"/>
                </a:solidFill>
                <a:latin typeface="標楷體" pitchFamily="65" charset="-120"/>
                <a:ea typeface="標楷體" pitchFamily="65" charset="-120"/>
                <a:cs typeface="Arial" charset="0"/>
                <a:sym typeface="Arial" charset="0"/>
              </a:rPr>
              <a:t>學習</a:t>
            </a:r>
          </a:p>
        </p:txBody>
      </p:sp>
      <p:sp>
        <p:nvSpPr>
          <p:cNvPr id="318511" name="Shape 977"/>
          <p:cNvSpPr>
            <a:spLocks noChangeArrowheads="1"/>
          </p:cNvSpPr>
          <p:nvPr/>
        </p:nvSpPr>
        <p:spPr bwMode="auto">
          <a:xfrm>
            <a:off x="1581150" y="4067175"/>
            <a:ext cx="446088" cy="300038"/>
          </a:xfrm>
          <a:prstGeom prst="rect">
            <a:avLst/>
          </a:prstGeom>
          <a:solidFill>
            <a:srgbClr val="FFFFFF"/>
          </a:solidFill>
          <a:ln w="12700">
            <a:solidFill>
              <a:srgbClr val="4BACC6"/>
            </a:solidFill>
            <a:prstDash val="dash"/>
            <a:miter lim="800000"/>
            <a:headEnd/>
            <a:tailEnd/>
          </a:ln>
        </p:spPr>
        <p:txBody>
          <a:bodyPr lIns="91425" tIns="45700" rIns="91425" bIns="45700" anchor="ctr"/>
          <a:lstStyle/>
          <a:p>
            <a:pPr algn="ctr">
              <a:buSzPct val="25000"/>
            </a:pPr>
            <a:r>
              <a:rPr lang="en-US" sz="900" b="1">
                <a:solidFill>
                  <a:srgbClr val="000000"/>
                </a:solidFill>
                <a:latin typeface="標楷體" pitchFamily="65" charset="-120"/>
                <a:ea typeface="標楷體" pitchFamily="65" charset="-120"/>
                <a:cs typeface="Calibri" pitchFamily="34" charset="0"/>
                <a:sym typeface="Calibri" pitchFamily="34" charset="0"/>
              </a:rPr>
              <a:t>禮讚</a:t>
            </a:r>
          </a:p>
        </p:txBody>
      </p:sp>
      <p:sp>
        <p:nvSpPr>
          <p:cNvPr id="318512" name="Shape 978"/>
          <p:cNvSpPr>
            <a:spLocks noChangeArrowheads="1"/>
          </p:cNvSpPr>
          <p:nvPr/>
        </p:nvSpPr>
        <p:spPr bwMode="auto">
          <a:xfrm>
            <a:off x="1581150" y="4449763"/>
            <a:ext cx="457200" cy="301625"/>
          </a:xfrm>
          <a:prstGeom prst="rect">
            <a:avLst/>
          </a:prstGeom>
          <a:solidFill>
            <a:srgbClr val="FFFFFF"/>
          </a:solidFill>
          <a:ln w="12700">
            <a:solidFill>
              <a:srgbClr val="4BACC6"/>
            </a:solidFill>
            <a:prstDash val="dash"/>
            <a:miter lim="800000"/>
            <a:headEnd/>
            <a:tailEnd/>
          </a:ln>
        </p:spPr>
        <p:txBody>
          <a:bodyPr lIns="91425" tIns="45700" rIns="91425" bIns="45700" anchor="ctr"/>
          <a:lstStyle/>
          <a:p>
            <a:pPr algn="ctr">
              <a:buSzPct val="25000"/>
            </a:pPr>
            <a:r>
              <a:rPr lang="en-US" sz="900" b="1">
                <a:solidFill>
                  <a:srgbClr val="000000"/>
                </a:solidFill>
                <a:latin typeface="標楷體" pitchFamily="65" charset="-120"/>
                <a:ea typeface="標楷體" pitchFamily="65" charset="-120"/>
                <a:cs typeface="Arial" charset="0"/>
                <a:sym typeface="Arial" charset="0"/>
              </a:rPr>
              <a:t>旅行</a:t>
            </a:r>
          </a:p>
        </p:txBody>
      </p:sp>
      <p:sp>
        <p:nvSpPr>
          <p:cNvPr id="318513" name="Shape 979"/>
          <p:cNvSpPr>
            <a:spLocks noChangeArrowheads="1"/>
          </p:cNvSpPr>
          <p:nvPr/>
        </p:nvSpPr>
        <p:spPr bwMode="auto">
          <a:xfrm>
            <a:off x="1581150" y="4819650"/>
            <a:ext cx="450850" cy="301625"/>
          </a:xfrm>
          <a:prstGeom prst="rect">
            <a:avLst/>
          </a:prstGeom>
          <a:solidFill>
            <a:srgbClr val="FFFFFF"/>
          </a:solidFill>
          <a:ln w="12700">
            <a:solidFill>
              <a:srgbClr val="4BACC6"/>
            </a:solidFill>
            <a:prstDash val="dash"/>
            <a:miter lim="800000"/>
            <a:headEnd/>
            <a:tailEnd/>
          </a:ln>
        </p:spPr>
        <p:txBody>
          <a:bodyPr lIns="91425" tIns="45700" rIns="91425" bIns="45700" anchor="ctr"/>
          <a:lstStyle/>
          <a:p>
            <a:pPr algn="ctr">
              <a:buSzPct val="25000"/>
            </a:pPr>
            <a:r>
              <a:rPr lang="en-US" sz="900" b="1">
                <a:solidFill>
                  <a:srgbClr val="000000"/>
                </a:solidFill>
                <a:latin typeface="標楷體" pitchFamily="65" charset="-120"/>
                <a:ea typeface="標楷體" pitchFamily="65" charset="-120"/>
                <a:cs typeface="Calibri" pitchFamily="34" charset="0"/>
                <a:sym typeface="Calibri" pitchFamily="34" charset="0"/>
              </a:rPr>
              <a:t>關懷</a:t>
            </a:r>
          </a:p>
        </p:txBody>
      </p:sp>
      <p:sp>
        <p:nvSpPr>
          <p:cNvPr id="980" name="Shape 980"/>
          <p:cNvSpPr/>
          <p:nvPr/>
        </p:nvSpPr>
        <p:spPr>
          <a:xfrm>
            <a:off x="5438775" y="5367338"/>
            <a:ext cx="504825" cy="285750"/>
          </a:xfrm>
          <a:prstGeom prst="mathPlus">
            <a:avLst>
              <a:gd name="adj1" fmla="val 23520"/>
            </a:avLst>
          </a:prstGeom>
          <a:gradFill>
            <a:gsLst>
              <a:gs pos="0">
                <a:srgbClr val="FFA09D"/>
              </a:gs>
              <a:gs pos="35000">
                <a:srgbClr val="FFBCBC"/>
              </a:gs>
              <a:gs pos="100000">
                <a:srgbClr val="FFE2E2"/>
              </a:gs>
            </a:gsLst>
            <a:lin ang="16200000" scaled="0"/>
          </a:gradFill>
          <a:ln w="9525" cap="flat" cmpd="sng">
            <a:solidFill>
              <a:srgbClr val="BD4B48"/>
            </a:solidFill>
            <a:prstDash val="solid"/>
            <a:round/>
            <a:headEnd type="none" w="med" len="med"/>
            <a:tailEnd type="none" w="med" len="med"/>
          </a:ln>
        </p:spPr>
        <p:txBody>
          <a:bodyPr lIns="91425" tIns="45700" rIns="91425" bIns="45700" anchor="ctr"/>
          <a:lstStyle/>
          <a:p>
            <a:pPr algn="ctr">
              <a:spcBef>
                <a:spcPts val="0"/>
              </a:spcBef>
              <a:spcAft>
                <a:spcPts val="0"/>
              </a:spcAft>
              <a:defRPr/>
            </a:pPr>
            <a:endParaRPr b="1">
              <a:solidFill>
                <a:schemeClr val="dk1"/>
              </a:solidFill>
              <a:latin typeface="標楷體" panose="03000509000000000000" pitchFamily="65" charset="-120"/>
              <a:ea typeface="標楷體" panose="03000509000000000000" pitchFamily="65" charset="-120"/>
              <a:cs typeface="Arial"/>
              <a:sym typeface="Arial"/>
            </a:endParaRPr>
          </a:p>
        </p:txBody>
      </p:sp>
      <p:sp>
        <p:nvSpPr>
          <p:cNvPr id="318515" name="Shape 981"/>
          <p:cNvSpPr>
            <a:spLocks noChangeArrowheads="1"/>
          </p:cNvSpPr>
          <p:nvPr/>
        </p:nvSpPr>
        <p:spPr bwMode="auto">
          <a:xfrm>
            <a:off x="3225800" y="6021388"/>
            <a:ext cx="4392613" cy="280987"/>
          </a:xfrm>
          <a:prstGeom prst="rect">
            <a:avLst/>
          </a:prstGeom>
          <a:gradFill rotWithShape="0">
            <a:gsLst>
              <a:gs pos="0">
                <a:srgbClr val="FFA09D"/>
              </a:gs>
              <a:gs pos="35001">
                <a:srgbClr val="FFBCBC"/>
              </a:gs>
              <a:gs pos="100000">
                <a:srgbClr val="FFE2E2"/>
              </a:gs>
            </a:gsLst>
            <a:lin ang="16200000"/>
          </a:gradFill>
          <a:ln w="9525">
            <a:solidFill>
              <a:srgbClr val="BD4B48"/>
            </a:solidFill>
            <a:round/>
            <a:headEnd/>
            <a:tailEnd/>
          </a:ln>
        </p:spPr>
        <p:txBody>
          <a:bodyPr lIns="91425" tIns="45700" rIns="91425" bIns="45700" anchor="ctr"/>
          <a:lstStyle/>
          <a:p>
            <a:pPr algn="ctr">
              <a:buSzPct val="25000"/>
            </a:pPr>
            <a:r>
              <a:rPr lang="en-US" sz="1600" b="1">
                <a:solidFill>
                  <a:srgbClr val="E36C09"/>
                </a:solidFill>
                <a:latin typeface="標楷體" pitchFamily="65" charset="-120"/>
                <a:ea typeface="標楷體" pitchFamily="65" charset="-120"/>
                <a:cs typeface="Arial" charset="0"/>
                <a:sym typeface="Arial" charset="0"/>
              </a:rPr>
              <a:t>實踐以學生為主體的的自主性學習</a:t>
            </a:r>
          </a:p>
        </p:txBody>
      </p:sp>
      <p:grpSp>
        <p:nvGrpSpPr>
          <p:cNvPr id="318516" name="Shape 982"/>
          <p:cNvGrpSpPr>
            <a:grpSpLocks/>
          </p:cNvGrpSpPr>
          <p:nvPr/>
        </p:nvGrpSpPr>
        <p:grpSpPr bwMode="auto">
          <a:xfrm>
            <a:off x="34925" y="6511925"/>
            <a:ext cx="7489825" cy="304800"/>
            <a:chOff x="35317" y="6512394"/>
            <a:chExt cx="7486592" cy="305883"/>
          </a:xfrm>
        </p:grpSpPr>
        <p:sp>
          <p:nvSpPr>
            <p:cNvPr id="318518" name="Shape 983"/>
            <p:cNvSpPr>
              <a:spLocks noChangeArrowheads="1"/>
            </p:cNvSpPr>
            <p:nvPr/>
          </p:nvSpPr>
          <p:spPr bwMode="auto">
            <a:xfrm>
              <a:off x="35317" y="6520328"/>
              <a:ext cx="1134572" cy="277290"/>
            </a:xfrm>
            <a:prstGeom prst="rect">
              <a:avLst/>
            </a:prstGeom>
            <a:noFill/>
            <a:ln w="9525">
              <a:noFill/>
              <a:miter lim="800000"/>
              <a:headEnd/>
              <a:tailEnd/>
            </a:ln>
          </p:spPr>
          <p:txBody>
            <a:bodyPr lIns="91425" tIns="45700" rIns="91425" bIns="45700"/>
            <a:lstStyle/>
            <a:p>
              <a:pPr algn="ctr">
                <a:buSzPct val="25000"/>
              </a:pPr>
              <a:r>
                <a:rPr lang="en-US" sz="1200" b="1">
                  <a:solidFill>
                    <a:srgbClr val="7F7F7F"/>
                  </a:solidFill>
                  <a:latin typeface="標楷體" pitchFamily="65" charset="-120"/>
                  <a:ea typeface="標楷體" pitchFamily="65" charset="-120"/>
                  <a:cs typeface="Arial" charset="0"/>
                  <a:sym typeface="Arial" charset="0"/>
                </a:rPr>
                <a:t>方案背景</a:t>
              </a:r>
            </a:p>
          </p:txBody>
        </p:sp>
        <p:sp>
          <p:nvSpPr>
            <p:cNvPr id="318519" name="Shape 984"/>
            <p:cNvSpPr>
              <a:spLocks noChangeArrowheads="1"/>
            </p:cNvSpPr>
            <p:nvPr/>
          </p:nvSpPr>
          <p:spPr bwMode="auto">
            <a:xfrm>
              <a:off x="917586" y="6512394"/>
              <a:ext cx="1132986" cy="277290"/>
            </a:xfrm>
            <a:prstGeom prst="rect">
              <a:avLst/>
            </a:prstGeom>
            <a:noFill/>
            <a:ln w="9525">
              <a:noFill/>
              <a:miter lim="800000"/>
              <a:headEnd/>
              <a:tailEnd/>
            </a:ln>
          </p:spPr>
          <p:txBody>
            <a:bodyPr lIns="91425" tIns="45700" rIns="91425" bIns="45700"/>
            <a:lstStyle/>
            <a:p>
              <a:pPr algn="ctr">
                <a:buSzPct val="25000"/>
              </a:pPr>
              <a:r>
                <a:rPr lang="en-US" sz="1200" b="1">
                  <a:solidFill>
                    <a:srgbClr val="7F7F7F"/>
                  </a:solidFill>
                  <a:latin typeface="標楷體" pitchFamily="65" charset="-120"/>
                  <a:ea typeface="標楷體" pitchFamily="65" charset="-120"/>
                  <a:cs typeface="Arial" charset="0"/>
                  <a:sym typeface="Arial" charset="0"/>
                </a:rPr>
                <a:t>學校介紹</a:t>
              </a:r>
            </a:p>
          </p:txBody>
        </p:sp>
        <p:sp>
          <p:nvSpPr>
            <p:cNvPr id="318520" name="Shape 985"/>
            <p:cNvSpPr>
              <a:spLocks noChangeArrowheads="1"/>
            </p:cNvSpPr>
            <p:nvPr/>
          </p:nvSpPr>
          <p:spPr bwMode="auto">
            <a:xfrm>
              <a:off x="1709407" y="6525101"/>
              <a:ext cx="1132986" cy="277290"/>
            </a:xfrm>
            <a:prstGeom prst="rect">
              <a:avLst/>
            </a:prstGeom>
            <a:noFill/>
            <a:ln w="9525">
              <a:noFill/>
              <a:miter lim="800000"/>
              <a:headEnd/>
              <a:tailEnd/>
            </a:ln>
          </p:spPr>
          <p:txBody>
            <a:bodyPr lIns="91425" tIns="45700" rIns="91425" bIns="45700"/>
            <a:lstStyle/>
            <a:p>
              <a:pPr algn="ctr">
                <a:buSzPct val="25000"/>
              </a:pPr>
              <a:r>
                <a:rPr lang="en-US" sz="1200" b="1">
                  <a:solidFill>
                    <a:srgbClr val="7F7F7F"/>
                  </a:solidFill>
                  <a:latin typeface="標楷體" pitchFamily="65" charset="-120"/>
                  <a:ea typeface="標楷體" pitchFamily="65" charset="-120"/>
                  <a:cs typeface="Arial" charset="0"/>
                  <a:sym typeface="Arial" charset="0"/>
                </a:rPr>
                <a:t>方案理念</a:t>
              </a:r>
            </a:p>
          </p:txBody>
        </p:sp>
        <p:sp>
          <p:nvSpPr>
            <p:cNvPr id="318521" name="Shape 986"/>
            <p:cNvSpPr>
              <a:spLocks noChangeArrowheads="1"/>
            </p:cNvSpPr>
            <p:nvPr/>
          </p:nvSpPr>
          <p:spPr bwMode="auto">
            <a:xfrm>
              <a:off x="2496467" y="6537814"/>
              <a:ext cx="1132986" cy="277290"/>
            </a:xfrm>
            <a:prstGeom prst="rect">
              <a:avLst/>
            </a:prstGeom>
            <a:noFill/>
            <a:ln w="9525">
              <a:noFill/>
              <a:miter lim="800000"/>
              <a:headEnd/>
              <a:tailEnd/>
            </a:ln>
          </p:spPr>
          <p:txBody>
            <a:bodyPr lIns="91425" tIns="45700" rIns="91425" bIns="45700"/>
            <a:lstStyle/>
            <a:p>
              <a:pPr algn="ctr">
                <a:buSzPct val="25000"/>
              </a:pPr>
              <a:r>
                <a:rPr lang="en-US" sz="1200" b="1">
                  <a:solidFill>
                    <a:srgbClr val="7F7F7F"/>
                  </a:solidFill>
                  <a:latin typeface="標楷體" pitchFamily="65" charset="-120"/>
                  <a:ea typeface="標楷體" pitchFamily="65" charset="-120"/>
                  <a:cs typeface="Arial" charset="0"/>
                  <a:sym typeface="Arial" charset="0"/>
                </a:rPr>
                <a:t>發展歷程</a:t>
              </a:r>
            </a:p>
          </p:txBody>
        </p:sp>
        <p:sp>
          <p:nvSpPr>
            <p:cNvPr id="318522" name="Shape 987"/>
            <p:cNvSpPr>
              <a:spLocks noChangeArrowheads="1"/>
            </p:cNvSpPr>
            <p:nvPr/>
          </p:nvSpPr>
          <p:spPr bwMode="auto">
            <a:xfrm>
              <a:off x="3261311" y="6540987"/>
              <a:ext cx="1132986" cy="277290"/>
            </a:xfrm>
            <a:prstGeom prst="rect">
              <a:avLst/>
            </a:prstGeom>
            <a:noFill/>
            <a:ln w="9525">
              <a:noFill/>
              <a:miter lim="800000"/>
              <a:headEnd/>
              <a:tailEnd/>
            </a:ln>
          </p:spPr>
          <p:txBody>
            <a:bodyPr lIns="91425" tIns="45700" rIns="91425" bIns="45700"/>
            <a:lstStyle/>
            <a:p>
              <a:pPr algn="ctr">
                <a:buSzPct val="25000"/>
              </a:pPr>
              <a:r>
                <a:rPr lang="en-US" sz="1200" b="1">
                  <a:solidFill>
                    <a:srgbClr val="7F7F7F"/>
                  </a:solidFill>
                  <a:latin typeface="標楷體" pitchFamily="65" charset="-120"/>
                  <a:ea typeface="標楷體" pitchFamily="65" charset="-120"/>
                  <a:cs typeface="Arial" charset="0"/>
                  <a:sym typeface="Arial" charset="0"/>
                </a:rPr>
                <a:t>方案目標</a:t>
              </a:r>
            </a:p>
          </p:txBody>
        </p:sp>
        <p:sp>
          <p:nvSpPr>
            <p:cNvPr id="318523" name="Shape 988"/>
            <p:cNvSpPr>
              <a:spLocks noChangeArrowheads="1"/>
            </p:cNvSpPr>
            <p:nvPr/>
          </p:nvSpPr>
          <p:spPr bwMode="auto">
            <a:xfrm>
              <a:off x="4107094" y="6530928"/>
              <a:ext cx="1133872" cy="277290"/>
            </a:xfrm>
            <a:prstGeom prst="rect">
              <a:avLst/>
            </a:prstGeom>
            <a:noFill/>
            <a:ln w="9525">
              <a:noFill/>
              <a:miter lim="800000"/>
              <a:headEnd/>
              <a:tailEnd/>
            </a:ln>
          </p:spPr>
          <p:txBody>
            <a:bodyPr lIns="91425" tIns="45700" rIns="91425" bIns="45700"/>
            <a:lstStyle/>
            <a:p>
              <a:pPr algn="ctr">
                <a:buSzPct val="25000"/>
              </a:pPr>
              <a:r>
                <a:rPr lang="en-US" sz="1200" b="1">
                  <a:solidFill>
                    <a:srgbClr val="FF0000"/>
                  </a:solidFill>
                  <a:latin typeface="標楷體" pitchFamily="65" charset="-120"/>
                  <a:ea typeface="標楷體" pitchFamily="65" charset="-120"/>
                  <a:cs typeface="Arial" charset="0"/>
                  <a:sym typeface="Arial" charset="0"/>
                </a:rPr>
                <a:t>方案內容</a:t>
              </a:r>
            </a:p>
          </p:txBody>
        </p:sp>
        <p:sp>
          <p:nvSpPr>
            <p:cNvPr id="318524" name="Shape 989"/>
            <p:cNvSpPr>
              <a:spLocks noChangeArrowheads="1"/>
            </p:cNvSpPr>
            <p:nvPr/>
          </p:nvSpPr>
          <p:spPr bwMode="auto">
            <a:xfrm>
              <a:off x="4876689" y="6525096"/>
              <a:ext cx="1132986" cy="277290"/>
            </a:xfrm>
            <a:prstGeom prst="rect">
              <a:avLst/>
            </a:prstGeom>
            <a:noFill/>
            <a:ln w="9525">
              <a:noFill/>
              <a:miter lim="800000"/>
              <a:headEnd/>
              <a:tailEnd/>
            </a:ln>
          </p:spPr>
          <p:txBody>
            <a:bodyPr lIns="91425" tIns="45700" rIns="91425" bIns="45700"/>
            <a:lstStyle/>
            <a:p>
              <a:pPr algn="ctr">
                <a:buSzPct val="25000"/>
              </a:pPr>
              <a:r>
                <a:rPr lang="en-US" sz="1200" b="1">
                  <a:solidFill>
                    <a:srgbClr val="7F7F7F"/>
                  </a:solidFill>
                  <a:latin typeface="標楷體" pitchFamily="65" charset="-120"/>
                  <a:ea typeface="標楷體" pitchFamily="65" charset="-120"/>
                  <a:cs typeface="Arial" charset="0"/>
                  <a:sym typeface="Arial" charset="0"/>
                </a:rPr>
                <a:t>方案策略</a:t>
              </a:r>
            </a:p>
          </p:txBody>
        </p:sp>
        <p:sp>
          <p:nvSpPr>
            <p:cNvPr id="318525" name="Shape 990"/>
            <p:cNvSpPr>
              <a:spLocks noChangeArrowheads="1"/>
            </p:cNvSpPr>
            <p:nvPr/>
          </p:nvSpPr>
          <p:spPr bwMode="auto">
            <a:xfrm>
              <a:off x="5668510" y="6520328"/>
              <a:ext cx="1132986" cy="277290"/>
            </a:xfrm>
            <a:prstGeom prst="rect">
              <a:avLst/>
            </a:prstGeom>
            <a:noFill/>
            <a:ln w="9525">
              <a:noFill/>
              <a:miter lim="800000"/>
              <a:headEnd/>
              <a:tailEnd/>
            </a:ln>
          </p:spPr>
          <p:txBody>
            <a:bodyPr lIns="91425" tIns="45700" rIns="91425" bIns="45700"/>
            <a:lstStyle/>
            <a:p>
              <a:pPr algn="ctr">
                <a:buSzPct val="25000"/>
              </a:pPr>
              <a:r>
                <a:rPr lang="en-US" sz="1200" b="1">
                  <a:solidFill>
                    <a:srgbClr val="7F7F7F"/>
                  </a:solidFill>
                  <a:latin typeface="標楷體" pitchFamily="65" charset="-120"/>
                  <a:ea typeface="標楷體" pitchFamily="65" charset="-120"/>
                  <a:cs typeface="Arial" charset="0"/>
                  <a:sym typeface="Arial" charset="0"/>
                </a:rPr>
                <a:t>方案成效</a:t>
              </a:r>
            </a:p>
          </p:txBody>
        </p:sp>
        <p:sp>
          <p:nvSpPr>
            <p:cNvPr id="318526" name="Shape 991"/>
            <p:cNvSpPr>
              <a:spLocks noChangeArrowheads="1"/>
            </p:cNvSpPr>
            <p:nvPr/>
          </p:nvSpPr>
          <p:spPr bwMode="auto">
            <a:xfrm>
              <a:off x="6387337" y="6520328"/>
              <a:ext cx="1134571" cy="277290"/>
            </a:xfrm>
            <a:prstGeom prst="rect">
              <a:avLst/>
            </a:prstGeom>
            <a:noFill/>
            <a:ln w="9525">
              <a:noFill/>
              <a:miter lim="800000"/>
              <a:headEnd/>
              <a:tailEnd/>
            </a:ln>
          </p:spPr>
          <p:txBody>
            <a:bodyPr lIns="91425" tIns="45700" rIns="91425" bIns="45700"/>
            <a:lstStyle/>
            <a:p>
              <a:pPr algn="ctr">
                <a:buSzPct val="25000"/>
              </a:pPr>
              <a:r>
                <a:rPr lang="en-US" sz="1200" b="1">
                  <a:solidFill>
                    <a:srgbClr val="7F7F7F"/>
                  </a:solidFill>
                  <a:latin typeface="標楷體" pitchFamily="65" charset="-120"/>
                  <a:ea typeface="標楷體" pitchFamily="65" charset="-120"/>
                  <a:cs typeface="Arial" charset="0"/>
                  <a:sym typeface="Arial" charset="0"/>
                </a:rPr>
                <a:t>故事流傳</a:t>
              </a:r>
            </a:p>
          </p:txBody>
        </p:sp>
      </p:grpSp>
      <p:sp>
        <p:nvSpPr>
          <p:cNvPr id="318517" name="投影片編號版面配置區 74"/>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BA047B33-7802-4778-922D-4503ABD8F655}" type="slidenum">
              <a:rPr lang="zh-TW" altLang="en-US" smtClean="0">
                <a:latin typeface="標楷體" pitchFamily="65" charset="-120"/>
                <a:ea typeface="標楷體" pitchFamily="65" charset="-120"/>
              </a:rPr>
              <a:pPr/>
              <a:t>85</a:t>
            </a:fld>
            <a:endParaRPr lang="en-US" altLang="zh-TW">
              <a:latin typeface="標楷體" pitchFamily="65" charset="-120"/>
              <a:ea typeface="標楷體" pitchFamily="65" charset="-120"/>
            </a:endParaRPr>
          </a:p>
        </p:txBody>
      </p:sp>
    </p:spTree>
  </p:cSld>
  <p:clrMapOvr>
    <a:masterClrMapping/>
  </p:clrMapOvr>
  <p:transition spd="slow">
    <p:cut/>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3" name="Shape 997"/>
          <p:cNvSpPr>
            <a:spLocks noGrp="1"/>
          </p:cNvSpPr>
          <p:nvPr>
            <p:ph type="title"/>
          </p:nvPr>
        </p:nvSpPr>
        <p:spPr bwMode="auto">
          <a:xfrm>
            <a:off x="457200" y="274638"/>
            <a:ext cx="8229600" cy="725487"/>
          </a:xfrm>
        </p:spPr>
        <p:txBody>
          <a:bodyPr wrap="square" lIns="91425" tIns="45700" rIns="91425" bIns="45700" numCol="1" anchor="ctr" anchorCtr="0" compatLnSpc="1">
            <a:prstTxWarp prst="textNoShape">
              <a:avLst/>
            </a:prstTxWarp>
            <a:normAutofit fontScale="90000"/>
          </a:bodyPr>
          <a:lstStyle/>
          <a:p>
            <a:pPr algn="ctr" eaLnBrk="1" hangingPunct="1">
              <a:buSzPct val="25000"/>
            </a:pPr>
            <a:r>
              <a:rPr lang="en-US" sz="4400" b="1" cap="none">
                <a:solidFill>
                  <a:srgbClr val="A50021"/>
                </a:solidFill>
                <a:latin typeface="標楷體" pitchFamily="65" charset="-120"/>
                <a:ea typeface="標楷體" pitchFamily="65" charset="-120"/>
                <a:cs typeface="Calibri" pitchFamily="34" charset="0"/>
                <a:sym typeface="Calibri" pitchFamily="34" charset="0"/>
              </a:rPr>
              <a:t>桃子腳國中小</a:t>
            </a:r>
            <a:r>
              <a:rPr lang="en-US" sz="3200" b="1" u="sng" cap="none">
                <a:solidFill>
                  <a:schemeClr val="hlink"/>
                </a:solidFill>
                <a:latin typeface="標楷體" pitchFamily="65" charset="-120"/>
                <a:ea typeface="標楷體" pitchFamily="65" charset="-120"/>
                <a:cs typeface="Calibri" pitchFamily="34" charset="0"/>
                <a:sym typeface="Calibri" pitchFamily="34" charset="0"/>
                <a:hlinkClick r:id="rId3"/>
              </a:rPr>
              <a:t>：</a:t>
            </a:r>
            <a:r>
              <a:rPr lang="en-US" sz="3200" b="1" cap="none">
                <a:solidFill>
                  <a:srgbClr val="A50021"/>
                </a:solidFill>
                <a:latin typeface="標楷體" pitchFamily="65" charset="-120"/>
                <a:ea typeface="標楷體" pitchFamily="65" charset="-120"/>
                <a:cs typeface="Calibri" pitchFamily="34" charset="0"/>
                <a:sym typeface="Calibri" pitchFamily="34" charset="0"/>
              </a:rPr>
              <a:t>不改而改、不行而行</a:t>
            </a:r>
          </a:p>
        </p:txBody>
      </p:sp>
      <p:pic>
        <p:nvPicPr>
          <p:cNvPr id="320514" name="Shape 1000"/>
          <p:cNvPicPr preferRelativeResize="0">
            <a:picLocks noGrp="1"/>
          </p:cNvPicPr>
          <p:nvPr>
            <p:ph sz="quarter" idx="1"/>
          </p:nvPr>
        </p:nvPicPr>
        <p:blipFill>
          <a:blip r:embed="rId4" cstate="print"/>
          <a:srcRect/>
          <a:stretch>
            <a:fillRect/>
          </a:stretch>
        </p:blipFill>
        <p:spPr>
          <a:xfrm>
            <a:off x="214313" y="1412875"/>
            <a:ext cx="4786312" cy="4730750"/>
          </a:xfrm>
        </p:spPr>
      </p:pic>
      <p:sp>
        <p:nvSpPr>
          <p:cNvPr id="320515" name="投影片編號版面配置區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376D6334-8153-49F1-87BB-36CF105911E3}" type="slidenum">
              <a:rPr lang="zh-TW" altLang="en-US" smtClean="0">
                <a:latin typeface="標楷體" pitchFamily="65" charset="-120"/>
                <a:ea typeface="標楷體" pitchFamily="65" charset="-120"/>
              </a:rPr>
              <a:pPr/>
              <a:t>86</a:t>
            </a:fld>
            <a:endParaRPr lang="en-US" altLang="zh-TW">
              <a:latin typeface="標楷體" pitchFamily="65" charset="-120"/>
              <a:ea typeface="標楷體" pitchFamily="65" charset="-120"/>
            </a:endParaRPr>
          </a:p>
        </p:txBody>
      </p:sp>
      <p:sp>
        <p:nvSpPr>
          <p:cNvPr id="320516" name="Shape 999"/>
          <p:cNvSpPr txBox="1">
            <a:spLocks noChangeArrowheads="1"/>
          </p:cNvSpPr>
          <p:nvPr/>
        </p:nvSpPr>
        <p:spPr bwMode="auto">
          <a:xfrm>
            <a:off x="5000625" y="1357313"/>
            <a:ext cx="3857625" cy="4740275"/>
          </a:xfrm>
          <a:prstGeom prst="rect">
            <a:avLst/>
          </a:prstGeom>
          <a:noFill/>
          <a:ln w="9525">
            <a:noFill/>
            <a:miter lim="800000"/>
            <a:headEnd/>
            <a:tailEnd/>
          </a:ln>
        </p:spPr>
        <p:txBody>
          <a:bodyPr lIns="91425" tIns="45700" rIns="91425" bIns="45700"/>
          <a:lstStyle/>
          <a:p>
            <a:pPr>
              <a:buSzPct val="25000"/>
            </a:pPr>
            <a:r>
              <a:rPr lang="en-US" altLang="zh-TW" sz="2400" b="1" dirty="0">
                <a:solidFill>
                  <a:srgbClr val="FF6600"/>
                </a:solidFill>
                <a:latin typeface="標楷體" pitchFamily="65" charset="-120"/>
                <a:ea typeface="標楷體" pitchFamily="65" charset="-120"/>
                <a:cs typeface="Arial" charset="0"/>
                <a:sym typeface="Arial" charset="0"/>
              </a:rPr>
              <a:t>1.</a:t>
            </a:r>
            <a:r>
              <a:rPr lang="en-US" sz="2400" b="1" dirty="0">
                <a:solidFill>
                  <a:srgbClr val="FF6600"/>
                </a:solidFill>
                <a:latin typeface="標楷體" pitchFamily="65" charset="-120"/>
                <a:ea typeface="標楷體" pitchFamily="65" charset="-120"/>
                <a:cs typeface="Arial" charset="0"/>
                <a:sym typeface="Arial" charset="0"/>
              </a:rPr>
              <a:t>發展校訂課程：</a:t>
            </a:r>
          </a:p>
          <a:p>
            <a:pPr>
              <a:buSzPct val="25000"/>
            </a:pPr>
            <a:r>
              <a:rPr lang="en-US" sz="2200" b="1" dirty="0" err="1">
                <a:solidFill>
                  <a:srgbClr val="262626"/>
                </a:solidFill>
                <a:latin typeface="標楷體" pitchFamily="65" charset="-120"/>
                <a:ea typeface="標楷體" pitchFamily="65" charset="-120"/>
                <a:cs typeface="Arial" charset="0"/>
                <a:sym typeface="Arial" charset="0"/>
              </a:rPr>
              <a:t>以現行「校本課程地圖」為本，賡續發展校訂課程方案</a:t>
            </a:r>
            <a:r>
              <a:rPr lang="en-US" sz="2200" b="1" dirty="0">
                <a:solidFill>
                  <a:srgbClr val="262626"/>
                </a:solidFill>
                <a:latin typeface="標楷體" pitchFamily="65" charset="-120"/>
                <a:ea typeface="標楷體" pitchFamily="65" charset="-120"/>
                <a:cs typeface="Arial" charset="0"/>
                <a:sym typeface="Arial" charset="0"/>
              </a:rPr>
              <a:t>。</a:t>
            </a:r>
          </a:p>
          <a:p>
            <a:pPr>
              <a:spcBef>
                <a:spcPts val="1200"/>
              </a:spcBef>
              <a:buSzPct val="25000"/>
            </a:pPr>
            <a:r>
              <a:rPr lang="en-US" altLang="zh-TW" sz="2400" b="1" dirty="0">
                <a:solidFill>
                  <a:srgbClr val="FF6600"/>
                </a:solidFill>
                <a:latin typeface="標楷體" pitchFamily="65" charset="-120"/>
                <a:ea typeface="標楷體" pitchFamily="65" charset="-120"/>
                <a:cs typeface="Arial" charset="0"/>
                <a:sym typeface="Arial" charset="0"/>
              </a:rPr>
              <a:t>2.</a:t>
            </a:r>
            <a:r>
              <a:rPr lang="en-US" sz="2400" b="1" dirty="0">
                <a:solidFill>
                  <a:srgbClr val="FF6600"/>
                </a:solidFill>
                <a:latin typeface="標楷體" pitchFamily="65" charset="-120"/>
                <a:ea typeface="標楷體" pitchFamily="65" charset="-120"/>
                <a:cs typeface="Arial" charset="0"/>
                <a:sym typeface="Arial" charset="0"/>
              </a:rPr>
              <a:t>實踐部定課程：</a:t>
            </a:r>
          </a:p>
          <a:p>
            <a:pPr>
              <a:buSzPct val="25000"/>
            </a:pPr>
            <a:r>
              <a:rPr lang="en-US" sz="2200" b="1" dirty="0" err="1">
                <a:solidFill>
                  <a:srgbClr val="262626"/>
                </a:solidFill>
                <a:latin typeface="標楷體" pitchFamily="65" charset="-120"/>
                <a:ea typeface="標楷體" pitchFamily="65" charset="-120"/>
                <a:cs typeface="Arial" charset="0"/>
                <a:sym typeface="Arial" charset="0"/>
              </a:rPr>
              <a:t>以「校訂課程」融入、詮釋、轉化與實踐「部定課程</a:t>
            </a:r>
            <a:r>
              <a:rPr lang="en-US" sz="2200" b="1" dirty="0">
                <a:solidFill>
                  <a:srgbClr val="262626"/>
                </a:solidFill>
                <a:latin typeface="標楷體" pitchFamily="65" charset="-120"/>
                <a:ea typeface="標楷體" pitchFamily="65" charset="-120"/>
                <a:cs typeface="Arial" charset="0"/>
                <a:sym typeface="Arial" charset="0"/>
              </a:rPr>
              <a:t>」。</a:t>
            </a:r>
          </a:p>
          <a:p>
            <a:pPr>
              <a:spcBef>
                <a:spcPts val="1200"/>
              </a:spcBef>
              <a:buSzPct val="25000"/>
            </a:pPr>
            <a:r>
              <a:rPr lang="en-US" altLang="zh-TW" sz="2400" b="1" dirty="0">
                <a:solidFill>
                  <a:srgbClr val="FF6600"/>
                </a:solidFill>
                <a:latin typeface="標楷體" pitchFamily="65" charset="-120"/>
                <a:ea typeface="標楷體" pitchFamily="65" charset="-120"/>
                <a:cs typeface="Arial" charset="0"/>
                <a:sym typeface="Arial" charset="0"/>
              </a:rPr>
              <a:t>3.</a:t>
            </a:r>
            <a:r>
              <a:rPr lang="en-US" sz="2400" b="1" dirty="0">
                <a:solidFill>
                  <a:srgbClr val="FF6600"/>
                </a:solidFill>
                <a:latin typeface="標楷體" pitchFamily="65" charset="-120"/>
                <a:ea typeface="標楷體" pitchFamily="65" charset="-120"/>
                <a:cs typeface="Arial" charset="0"/>
                <a:sym typeface="Arial" charset="0"/>
              </a:rPr>
              <a:t>建構校本課程：</a:t>
            </a:r>
          </a:p>
          <a:p>
            <a:pPr>
              <a:buSzPct val="25000"/>
            </a:pPr>
            <a:r>
              <a:rPr lang="en-US" sz="2200" b="1" dirty="0" err="1">
                <a:solidFill>
                  <a:srgbClr val="262626"/>
                </a:solidFill>
                <a:latin typeface="標楷體" pitchFamily="65" charset="-120"/>
                <a:ea typeface="標楷體" pitchFamily="65" charset="-120"/>
                <a:cs typeface="Arial" charset="0"/>
                <a:sym typeface="Arial" charset="0"/>
              </a:rPr>
              <a:t>統整「部定」與「校訂」課程，建構獨特「校本課程</a:t>
            </a:r>
            <a:r>
              <a:rPr lang="en-US" sz="2200" b="1" dirty="0">
                <a:solidFill>
                  <a:srgbClr val="262626"/>
                </a:solidFill>
                <a:latin typeface="標楷體" pitchFamily="65" charset="-120"/>
                <a:ea typeface="標楷體" pitchFamily="65" charset="-120"/>
                <a:cs typeface="Arial" charset="0"/>
                <a:sym typeface="Arial" charset="0"/>
              </a:rPr>
              <a:t>」。</a:t>
            </a:r>
          </a:p>
          <a:p>
            <a:pPr>
              <a:spcBef>
                <a:spcPts val="1200"/>
              </a:spcBef>
              <a:buSzPct val="25000"/>
            </a:pPr>
            <a:r>
              <a:rPr lang="en-US" altLang="zh-TW" sz="2400" b="1" dirty="0">
                <a:solidFill>
                  <a:srgbClr val="FF6600"/>
                </a:solidFill>
                <a:latin typeface="標楷體" pitchFamily="65" charset="-120"/>
                <a:ea typeface="標楷體" pitchFamily="65" charset="-120"/>
                <a:cs typeface="Arial" charset="0"/>
                <a:sym typeface="Arial" charset="0"/>
              </a:rPr>
              <a:t>4.</a:t>
            </a:r>
            <a:r>
              <a:rPr lang="en-US" sz="2400" b="1" dirty="0">
                <a:solidFill>
                  <a:srgbClr val="FF6600"/>
                </a:solidFill>
                <a:latin typeface="標楷體" pitchFamily="65" charset="-120"/>
                <a:ea typeface="標楷體" pitchFamily="65" charset="-120"/>
                <a:cs typeface="Arial" charset="0"/>
                <a:sym typeface="Arial" charset="0"/>
              </a:rPr>
              <a:t>型塑獨特臉譜：</a:t>
            </a:r>
          </a:p>
          <a:p>
            <a:pPr>
              <a:buSzPct val="25000"/>
            </a:pPr>
            <a:r>
              <a:rPr lang="en-US" sz="2200" b="1" dirty="0" err="1">
                <a:solidFill>
                  <a:srgbClr val="262626"/>
                </a:solidFill>
                <a:latin typeface="標楷體" pitchFamily="65" charset="-120"/>
                <a:ea typeface="標楷體" pitchFamily="65" charset="-120"/>
                <a:cs typeface="Arial" charset="0"/>
                <a:sym typeface="Arial" charset="0"/>
              </a:rPr>
              <a:t>以「課程發展」帶動「學校發展</a:t>
            </a:r>
            <a:r>
              <a:rPr lang="en-US" sz="2200" b="1" dirty="0">
                <a:solidFill>
                  <a:srgbClr val="262626"/>
                </a:solidFill>
                <a:latin typeface="標楷體" pitchFamily="65" charset="-120"/>
                <a:ea typeface="標楷體" pitchFamily="65" charset="-120"/>
                <a:cs typeface="Arial" charset="0"/>
                <a:sym typeface="Arial" charset="0"/>
              </a:rPr>
              <a:t>」，</a:t>
            </a:r>
            <a:r>
              <a:rPr lang="en-US" sz="2200" b="1" dirty="0" err="1">
                <a:solidFill>
                  <a:srgbClr val="262626"/>
                </a:solidFill>
                <a:latin typeface="標楷體" pitchFamily="65" charset="-120"/>
                <a:ea typeface="標楷體" pitchFamily="65" charset="-120"/>
                <a:cs typeface="Arial" charset="0"/>
                <a:sym typeface="Arial" charset="0"/>
              </a:rPr>
              <a:t>型塑學校獨特臉譜</a:t>
            </a:r>
            <a:r>
              <a:rPr lang="en-US" sz="2200" b="1" dirty="0">
                <a:solidFill>
                  <a:srgbClr val="262626"/>
                </a:solidFill>
                <a:latin typeface="標楷體" pitchFamily="65" charset="-120"/>
                <a:ea typeface="標楷體" pitchFamily="65" charset="-120"/>
                <a:cs typeface="Arial" charset="0"/>
                <a:sym typeface="Arial" charset="0"/>
              </a:rPr>
              <a:t>。</a:t>
            </a:r>
          </a:p>
        </p:txBody>
      </p:sp>
    </p:spTree>
  </p:cSld>
  <p:clrMapOvr>
    <a:masterClrMapping/>
  </p:clrMapOvr>
  <p:transition spd="slow">
    <p:cut/>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1" name="Shape 1007"/>
          <p:cNvSpPr>
            <a:spLocks noGrp="1"/>
          </p:cNvSpPr>
          <p:nvPr>
            <p:ph sz="quarter" idx="1"/>
          </p:nvPr>
        </p:nvSpPr>
        <p:spPr>
          <a:xfrm>
            <a:off x="611188" y="214313"/>
            <a:ext cx="8229600" cy="749300"/>
          </a:xfrm>
        </p:spPr>
        <p:txBody>
          <a:bodyPr lIns="91425" tIns="45700" rIns="91425" bIns="45700"/>
          <a:lstStyle/>
          <a:p>
            <a:pPr marL="342900" indent="-342900" eaLnBrk="1" hangingPunct="1">
              <a:spcBef>
                <a:spcPct val="0"/>
              </a:spcBef>
              <a:buClr>
                <a:srgbClr val="A50021"/>
              </a:buClr>
              <a:buSzPct val="100000"/>
              <a:buFont typeface="Noto Sans Symbols"/>
              <a:buChar char="■"/>
            </a:pPr>
            <a:r>
              <a:rPr lang="en-US" sz="3200" b="1" u="sng">
                <a:solidFill>
                  <a:srgbClr val="0000FF"/>
                </a:solidFill>
                <a:latin typeface="標楷體" pitchFamily="65" charset="-120"/>
                <a:ea typeface="標楷體" pitchFamily="65" charset="-120"/>
                <a:cs typeface="Arial" charset="0"/>
                <a:sym typeface="Calibri" pitchFamily="34" charset="0"/>
                <a:hlinkClick r:id="rId3"/>
              </a:rPr>
              <a:t>桃子腳國中小課程發展圖像</a:t>
            </a:r>
          </a:p>
          <a:p>
            <a:pPr marL="342900" indent="-342900" eaLnBrk="1" hangingPunct="1">
              <a:spcBef>
                <a:spcPts val="638"/>
              </a:spcBef>
              <a:buClr>
                <a:srgbClr val="000000"/>
              </a:buClr>
              <a:buSzPct val="100000"/>
              <a:buFont typeface="Noto Sans Symbols"/>
              <a:buNone/>
            </a:pPr>
            <a:endParaRPr lang="zh-TW" altLang="en-US" sz="3200" b="1" u="sng">
              <a:solidFill>
                <a:srgbClr val="0000FF"/>
              </a:solidFill>
              <a:latin typeface="標楷體" pitchFamily="65" charset="-120"/>
              <a:ea typeface="標楷體" pitchFamily="65" charset="-120"/>
              <a:cs typeface="Arial" charset="0"/>
              <a:sym typeface="Calibri" pitchFamily="34" charset="0"/>
              <a:hlinkClick r:id="rId3"/>
            </a:endParaRPr>
          </a:p>
        </p:txBody>
      </p:sp>
      <p:sp>
        <p:nvSpPr>
          <p:cNvPr id="322562" name="投影片編號版面配置區 5"/>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F5F25161-F089-4996-9AE3-A945E6EF8FB2}" type="slidenum">
              <a:rPr lang="zh-TW" altLang="en-US" smtClean="0">
                <a:latin typeface="Arial" charset="0"/>
                <a:ea typeface="新細明體" charset="-120"/>
              </a:rPr>
              <a:pPr/>
              <a:t>87</a:t>
            </a:fld>
            <a:endParaRPr lang="en-US" altLang="zh-TW">
              <a:latin typeface="Arial" charset="0"/>
              <a:ea typeface="新細明體" charset="-120"/>
            </a:endParaRPr>
          </a:p>
        </p:txBody>
      </p:sp>
      <p:pic>
        <p:nvPicPr>
          <p:cNvPr id="322563" name="Shape 1009"/>
          <p:cNvPicPr preferRelativeResize="0">
            <a:picLocks noChangeAspect="1" noChangeArrowheads="1"/>
          </p:cNvPicPr>
          <p:nvPr/>
        </p:nvPicPr>
        <p:blipFill>
          <a:blip r:embed="rId4" cstate="print"/>
          <a:srcRect/>
          <a:stretch>
            <a:fillRect/>
          </a:stretch>
        </p:blipFill>
        <p:spPr bwMode="auto">
          <a:xfrm>
            <a:off x="2051050" y="785813"/>
            <a:ext cx="5761038" cy="5661025"/>
          </a:xfrm>
          <a:prstGeom prst="rect">
            <a:avLst/>
          </a:prstGeom>
          <a:noFill/>
          <a:ln w="9525">
            <a:noFill/>
            <a:miter lim="800000"/>
            <a:headEnd/>
            <a:tailEnd/>
          </a:ln>
        </p:spPr>
      </p:pic>
    </p:spTree>
  </p:cSld>
  <p:clrMapOvr>
    <a:masterClrMapping/>
  </p:clrMapOvr>
  <p:transition spd="slow">
    <p:cut/>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5" name="Shape 1015"/>
          <p:cNvSpPr/>
          <p:nvPr/>
        </p:nvSpPr>
        <p:spPr>
          <a:xfrm>
            <a:off x="247650" y="1177924"/>
            <a:ext cx="8500814" cy="5131395"/>
          </a:xfrm>
          <a:prstGeom prst="snip2DiagRect">
            <a:avLst>
              <a:gd name="adj1" fmla="val 0"/>
              <a:gd name="adj2" fmla="val 16667"/>
            </a:avLst>
          </a:prstGeom>
          <a:solidFill>
            <a:schemeClr val="lt1"/>
          </a:solidFill>
          <a:ln w="19050" cap="flat" cmpd="sng">
            <a:solidFill>
              <a:srgbClr val="953734"/>
            </a:solidFill>
            <a:prstDash val="solid"/>
            <a:round/>
            <a:headEnd type="none" w="med" len="med"/>
            <a:tailEnd type="none" w="med" len="med"/>
          </a:ln>
        </p:spPr>
        <p:txBody>
          <a:bodyPr lIns="91425" tIns="45700" rIns="91425" bIns="45700" anchor="ctr"/>
          <a:lstStyle/>
          <a:p>
            <a:pPr algn="ctr">
              <a:spcBef>
                <a:spcPts val="0"/>
              </a:spcBef>
              <a:spcAft>
                <a:spcPts val="0"/>
              </a:spcAft>
              <a:defRPr/>
            </a:pPr>
            <a:endParaRPr b="1">
              <a:solidFill>
                <a:srgbClr val="FFFFFF"/>
              </a:solidFill>
              <a:latin typeface="標楷體" panose="03000509000000000000" pitchFamily="65" charset="-120"/>
              <a:ea typeface="標楷體" panose="03000509000000000000" pitchFamily="65" charset="-120"/>
              <a:cs typeface="Arial"/>
              <a:sym typeface="Arial"/>
            </a:endParaRPr>
          </a:p>
        </p:txBody>
      </p:sp>
      <p:grpSp>
        <p:nvGrpSpPr>
          <p:cNvPr id="324610" name="Shape 1016"/>
          <p:cNvGrpSpPr>
            <a:grpSpLocks/>
          </p:cNvGrpSpPr>
          <p:nvPr/>
        </p:nvGrpSpPr>
        <p:grpSpPr bwMode="auto">
          <a:xfrm>
            <a:off x="160338" y="993775"/>
            <a:ext cx="6505575" cy="606425"/>
            <a:chOff x="863909" y="1329195"/>
            <a:chExt cx="5498377" cy="443792"/>
          </a:xfrm>
        </p:grpSpPr>
        <p:sp>
          <p:nvSpPr>
            <p:cNvPr id="324636" name="Shape 1017"/>
            <p:cNvSpPr>
              <a:spLocks noChangeArrowheads="1"/>
            </p:cNvSpPr>
            <p:nvPr/>
          </p:nvSpPr>
          <p:spPr bwMode="auto">
            <a:xfrm>
              <a:off x="863909" y="1341455"/>
              <a:ext cx="1401513" cy="402138"/>
            </a:xfrm>
            <a:prstGeom prst="rect">
              <a:avLst/>
            </a:prstGeom>
            <a:solidFill>
              <a:srgbClr val="E36C09"/>
            </a:solidFill>
            <a:ln w="9525">
              <a:noFill/>
              <a:miter lim="800000"/>
              <a:headEnd/>
              <a:tailEnd/>
            </a:ln>
          </p:spPr>
          <p:txBody>
            <a:bodyPr lIns="91425" tIns="45700" rIns="91425" bIns="45700" anchor="ctr"/>
            <a:lstStyle/>
            <a:p>
              <a:pPr algn="ctr"/>
              <a:endParaRPr lang="zh-TW" altLang="en-US" sz="1100" b="1">
                <a:solidFill>
                  <a:srgbClr val="FFFFFF"/>
                </a:solidFill>
                <a:latin typeface="標楷體" pitchFamily="65" charset="-120"/>
                <a:ea typeface="標楷體" pitchFamily="65" charset="-120"/>
                <a:cs typeface="Arial" charset="0"/>
                <a:sym typeface="Arial" charset="0"/>
              </a:endParaRPr>
            </a:p>
          </p:txBody>
        </p:sp>
        <p:sp>
          <p:nvSpPr>
            <p:cNvPr id="324637" name="Shape 1018"/>
            <p:cNvSpPr>
              <a:spLocks noChangeArrowheads="1"/>
            </p:cNvSpPr>
            <p:nvPr/>
          </p:nvSpPr>
          <p:spPr bwMode="auto">
            <a:xfrm>
              <a:off x="2267008" y="1340890"/>
              <a:ext cx="3854114" cy="406112"/>
            </a:xfrm>
            <a:prstGeom prst="rect">
              <a:avLst/>
            </a:prstGeom>
            <a:solidFill>
              <a:srgbClr val="F0644D"/>
            </a:solidFill>
            <a:ln w="9525">
              <a:noFill/>
              <a:miter lim="800000"/>
              <a:headEnd/>
              <a:tailEnd/>
            </a:ln>
          </p:spPr>
          <p:txBody>
            <a:bodyPr lIns="91425" tIns="45700" rIns="91425" bIns="45700" anchor="ctr"/>
            <a:lstStyle/>
            <a:p>
              <a:pPr algn="ctr"/>
              <a:endParaRPr lang="zh-TW" altLang="en-US" sz="1100" b="1">
                <a:solidFill>
                  <a:srgbClr val="FFFFFF"/>
                </a:solidFill>
                <a:latin typeface="標楷體" pitchFamily="65" charset="-120"/>
                <a:ea typeface="標楷體" pitchFamily="65" charset="-120"/>
                <a:cs typeface="Arial" charset="0"/>
                <a:sym typeface="Arial" charset="0"/>
              </a:endParaRPr>
            </a:p>
          </p:txBody>
        </p:sp>
        <p:sp>
          <p:nvSpPr>
            <p:cNvPr id="324638" name="Shape 1019"/>
            <p:cNvSpPr txBox="1">
              <a:spLocks noChangeArrowheads="1"/>
            </p:cNvSpPr>
            <p:nvPr/>
          </p:nvSpPr>
          <p:spPr bwMode="auto">
            <a:xfrm>
              <a:off x="2346049" y="1329195"/>
              <a:ext cx="4016238" cy="443792"/>
            </a:xfrm>
            <a:prstGeom prst="rect">
              <a:avLst/>
            </a:prstGeom>
            <a:noFill/>
            <a:ln w="9525">
              <a:noFill/>
              <a:miter lim="800000"/>
              <a:headEnd/>
              <a:tailEnd/>
            </a:ln>
          </p:spPr>
          <p:txBody>
            <a:bodyPr lIns="91425" tIns="45700" rIns="91425" bIns="45700"/>
            <a:lstStyle/>
            <a:p>
              <a:pPr>
                <a:buClr>
                  <a:srgbClr val="FFFFFF"/>
                </a:buClr>
                <a:buSzPct val="25000"/>
                <a:buFont typeface="Arial" charset="0"/>
                <a:buNone/>
              </a:pPr>
              <a:r>
                <a:rPr lang="en-US" altLang="zh-TW" sz="2400" b="1">
                  <a:solidFill>
                    <a:srgbClr val="FFFFFF"/>
                  </a:solidFill>
                  <a:latin typeface="標楷體" pitchFamily="65" charset="-120"/>
                  <a:ea typeface="標楷體" pitchFamily="65" charset="-120"/>
                  <a:cs typeface="Arial" charset="0"/>
                  <a:sym typeface="Arial" charset="0"/>
                </a:rPr>
                <a:t>   </a:t>
              </a:r>
            </a:p>
          </p:txBody>
        </p:sp>
      </p:grpSp>
      <p:sp>
        <p:nvSpPr>
          <p:cNvPr id="324611" name="Shape 1020"/>
          <p:cNvSpPr txBox="1">
            <a:spLocks noChangeArrowheads="1"/>
          </p:cNvSpPr>
          <p:nvPr/>
        </p:nvSpPr>
        <p:spPr bwMode="auto">
          <a:xfrm>
            <a:off x="130175" y="314325"/>
            <a:ext cx="8186738" cy="584200"/>
          </a:xfrm>
          <a:prstGeom prst="rect">
            <a:avLst/>
          </a:prstGeom>
          <a:noFill/>
          <a:ln w="9525">
            <a:noFill/>
            <a:miter lim="800000"/>
            <a:headEnd/>
            <a:tailEnd/>
          </a:ln>
        </p:spPr>
        <p:txBody>
          <a:bodyPr lIns="91425" tIns="45700" rIns="91425" bIns="45700"/>
          <a:lstStyle/>
          <a:p>
            <a:pPr>
              <a:buSzPct val="25000"/>
            </a:pPr>
            <a:r>
              <a:rPr lang="en-US" altLang="zh-TW" sz="3200" b="1">
                <a:solidFill>
                  <a:srgbClr val="C00000"/>
                </a:solidFill>
                <a:latin typeface="標楷體" pitchFamily="65" charset="-120"/>
                <a:ea typeface="標楷體" pitchFamily="65" charset="-120"/>
                <a:cs typeface="Arial" charset="0"/>
                <a:sym typeface="Arial" charset="0"/>
              </a:rPr>
              <a:t>2016</a:t>
            </a:r>
            <a:r>
              <a:rPr lang="en-US" sz="3200" b="1">
                <a:solidFill>
                  <a:srgbClr val="C00000"/>
                </a:solidFill>
                <a:latin typeface="標楷體" pitchFamily="65" charset="-120"/>
                <a:ea typeface="標楷體" pitchFamily="65" charset="-120"/>
                <a:cs typeface="Arial" charset="0"/>
                <a:sym typeface="Arial" charset="0"/>
              </a:rPr>
              <a:t>準備階段</a:t>
            </a:r>
            <a:r>
              <a:rPr lang="en-US" altLang="zh-TW" sz="3200" b="1">
                <a:solidFill>
                  <a:srgbClr val="000000"/>
                </a:solidFill>
                <a:latin typeface="標楷體" pitchFamily="65" charset="-120"/>
                <a:ea typeface="標楷體" pitchFamily="65" charset="-120"/>
                <a:cs typeface="Arial" charset="0"/>
                <a:sym typeface="Arial" charset="0"/>
              </a:rPr>
              <a:t>--</a:t>
            </a:r>
            <a:r>
              <a:rPr lang="en-US" sz="3200" b="1">
                <a:solidFill>
                  <a:srgbClr val="000000"/>
                </a:solidFill>
                <a:latin typeface="標楷體" pitchFamily="65" charset="-120"/>
                <a:ea typeface="標楷體" pitchFamily="65" charset="-120"/>
                <a:cs typeface="Arial" charset="0"/>
                <a:sym typeface="Arial" charset="0"/>
              </a:rPr>
              <a:t>邁向新課綱轉化第一哩路</a:t>
            </a:r>
          </a:p>
        </p:txBody>
      </p:sp>
      <p:sp>
        <p:nvSpPr>
          <p:cNvPr id="324612" name="Shape 1021"/>
          <p:cNvSpPr>
            <a:spLocks noChangeArrowheads="1"/>
          </p:cNvSpPr>
          <p:nvPr/>
        </p:nvSpPr>
        <p:spPr bwMode="auto">
          <a:xfrm>
            <a:off x="0" y="314325"/>
            <a:ext cx="130175" cy="522288"/>
          </a:xfrm>
          <a:prstGeom prst="rect">
            <a:avLst/>
          </a:prstGeom>
          <a:solidFill>
            <a:srgbClr val="953734"/>
          </a:solidFill>
          <a:ln w="9525">
            <a:noFill/>
            <a:miter lim="800000"/>
            <a:headEnd/>
            <a:tailEnd/>
          </a:ln>
        </p:spPr>
        <p:txBody>
          <a:bodyPr lIns="91425" tIns="45700" rIns="91425" bIns="45700" anchor="ctr"/>
          <a:lstStyle/>
          <a:p>
            <a:pPr algn="ctr"/>
            <a:endParaRPr lang="zh-TW" altLang="en-US" b="1">
              <a:solidFill>
                <a:srgbClr val="FFFFFF"/>
              </a:solidFill>
              <a:latin typeface="標楷體" pitchFamily="65" charset="-120"/>
              <a:ea typeface="標楷體" pitchFamily="65" charset="-120"/>
              <a:cs typeface="Arial" charset="0"/>
              <a:sym typeface="Arial" charset="0"/>
            </a:endParaRPr>
          </a:p>
        </p:txBody>
      </p:sp>
      <p:sp>
        <p:nvSpPr>
          <p:cNvPr id="324613" name="Shape 1022"/>
          <p:cNvSpPr txBox="1">
            <a:spLocks noChangeArrowheads="1"/>
          </p:cNvSpPr>
          <p:nvPr/>
        </p:nvSpPr>
        <p:spPr bwMode="auto">
          <a:xfrm>
            <a:off x="1671638" y="5300663"/>
            <a:ext cx="1654175" cy="400050"/>
          </a:xfrm>
          <a:prstGeom prst="rect">
            <a:avLst/>
          </a:prstGeom>
          <a:noFill/>
          <a:ln w="9525">
            <a:noFill/>
            <a:miter lim="800000"/>
            <a:headEnd/>
            <a:tailEnd/>
          </a:ln>
        </p:spPr>
        <p:txBody>
          <a:bodyPr lIns="91425" tIns="45700" rIns="91425" bIns="45700"/>
          <a:lstStyle/>
          <a:p>
            <a:pPr>
              <a:buSzPct val="25000"/>
            </a:pPr>
            <a:r>
              <a:rPr lang="en-US" altLang="zh-TW" sz="2000" b="1">
                <a:solidFill>
                  <a:srgbClr val="FFFFFF"/>
                </a:solidFill>
                <a:latin typeface="標楷體" pitchFamily="65" charset="-120"/>
                <a:ea typeface="標楷體" pitchFamily="65" charset="-120"/>
                <a:cs typeface="Arial" charset="0"/>
                <a:sym typeface="Arial" charset="0"/>
              </a:rPr>
              <a:t>YOUR TEXT</a:t>
            </a:r>
          </a:p>
        </p:txBody>
      </p:sp>
      <p:cxnSp>
        <p:nvCxnSpPr>
          <p:cNvPr id="324614" name="Shape 1023"/>
          <p:cNvCxnSpPr>
            <a:cxnSpLocks noChangeShapeType="1"/>
          </p:cNvCxnSpPr>
          <p:nvPr/>
        </p:nvCxnSpPr>
        <p:spPr bwMode="auto">
          <a:xfrm rot="5400000" flipH="1">
            <a:off x="3199606" y="2443957"/>
            <a:ext cx="246063" cy="787400"/>
          </a:xfrm>
          <a:prstGeom prst="straightConnector1">
            <a:avLst/>
          </a:prstGeom>
          <a:noFill/>
          <a:ln w="28575">
            <a:solidFill>
              <a:schemeClr val="tx1"/>
            </a:solidFill>
            <a:prstDash val="dash"/>
            <a:round/>
            <a:headEnd type="oval" w="med" len="med"/>
            <a:tailEnd type="none" w="lg" len="lg"/>
          </a:ln>
        </p:spPr>
      </p:cxnSp>
      <p:cxnSp>
        <p:nvCxnSpPr>
          <p:cNvPr id="324615" name="Shape 1024"/>
          <p:cNvCxnSpPr>
            <a:cxnSpLocks noChangeShapeType="1"/>
          </p:cNvCxnSpPr>
          <p:nvPr/>
        </p:nvCxnSpPr>
        <p:spPr bwMode="auto">
          <a:xfrm rot="16200000" flipH="1">
            <a:off x="4706144" y="3937794"/>
            <a:ext cx="371475" cy="211137"/>
          </a:xfrm>
          <a:prstGeom prst="straightConnector1">
            <a:avLst/>
          </a:prstGeom>
          <a:noFill/>
          <a:ln w="28575">
            <a:solidFill>
              <a:schemeClr val="tx1"/>
            </a:solidFill>
            <a:prstDash val="dash"/>
            <a:round/>
            <a:headEnd type="oval" w="med" len="med"/>
            <a:tailEnd type="none" w="lg" len="lg"/>
          </a:ln>
        </p:spPr>
      </p:cxnSp>
      <p:sp>
        <p:nvSpPr>
          <p:cNvPr id="324616" name="Shape 1025"/>
          <p:cNvSpPr>
            <a:spLocks noChangeArrowheads="1"/>
          </p:cNvSpPr>
          <p:nvPr/>
        </p:nvSpPr>
        <p:spPr bwMode="auto">
          <a:xfrm>
            <a:off x="3857625" y="4143375"/>
            <a:ext cx="198438" cy="263525"/>
          </a:xfrm>
          <a:prstGeom prst="ellipse">
            <a:avLst/>
          </a:prstGeom>
          <a:solidFill>
            <a:srgbClr val="F0644D"/>
          </a:solidFill>
          <a:ln w="25400">
            <a:solidFill>
              <a:schemeClr val="tx1"/>
            </a:solidFill>
            <a:round/>
            <a:headEnd/>
            <a:tailEnd/>
          </a:ln>
        </p:spPr>
        <p:txBody>
          <a:bodyPr lIns="91425" tIns="45700" rIns="91425" bIns="45700" anchor="ctr"/>
          <a:lstStyle/>
          <a:p>
            <a:pPr algn="ctr"/>
            <a:endParaRPr lang="zh-TW" altLang="en-US" b="1">
              <a:solidFill>
                <a:srgbClr val="953734"/>
              </a:solidFill>
              <a:latin typeface="標楷體" pitchFamily="65" charset="-120"/>
              <a:ea typeface="標楷體" pitchFamily="65" charset="-120"/>
              <a:cs typeface="Arial" charset="0"/>
              <a:sym typeface="Arial" charset="0"/>
            </a:endParaRPr>
          </a:p>
        </p:txBody>
      </p:sp>
      <p:sp>
        <p:nvSpPr>
          <p:cNvPr id="324617" name="Shape 1026"/>
          <p:cNvSpPr>
            <a:spLocks noChangeArrowheads="1"/>
          </p:cNvSpPr>
          <p:nvPr/>
        </p:nvSpPr>
        <p:spPr bwMode="auto">
          <a:xfrm>
            <a:off x="2786063" y="2571750"/>
            <a:ext cx="198437" cy="263525"/>
          </a:xfrm>
          <a:prstGeom prst="ellipse">
            <a:avLst/>
          </a:prstGeom>
          <a:solidFill>
            <a:srgbClr val="0070C0"/>
          </a:solidFill>
          <a:ln w="25400">
            <a:solidFill>
              <a:schemeClr val="tx1"/>
            </a:solidFill>
            <a:round/>
            <a:headEnd/>
            <a:tailEnd/>
          </a:ln>
        </p:spPr>
        <p:txBody>
          <a:bodyPr lIns="91425" tIns="45700" rIns="91425" bIns="45700" anchor="ctr"/>
          <a:lstStyle/>
          <a:p>
            <a:pPr algn="ctr"/>
            <a:endParaRPr lang="zh-TW" altLang="en-US" b="1">
              <a:solidFill>
                <a:srgbClr val="953734"/>
              </a:solidFill>
              <a:latin typeface="標楷體" pitchFamily="65" charset="-120"/>
              <a:ea typeface="標楷體" pitchFamily="65" charset="-120"/>
              <a:cs typeface="Arial" charset="0"/>
              <a:sym typeface="Arial" charset="0"/>
            </a:endParaRPr>
          </a:p>
        </p:txBody>
      </p:sp>
      <p:sp>
        <p:nvSpPr>
          <p:cNvPr id="324618" name="Shape 1027"/>
          <p:cNvSpPr>
            <a:spLocks noChangeArrowheads="1"/>
          </p:cNvSpPr>
          <p:nvPr/>
        </p:nvSpPr>
        <p:spPr bwMode="auto">
          <a:xfrm>
            <a:off x="4929188" y="4214813"/>
            <a:ext cx="198437" cy="263525"/>
          </a:xfrm>
          <a:prstGeom prst="ellipse">
            <a:avLst/>
          </a:prstGeom>
          <a:solidFill>
            <a:srgbClr val="FDE9D8"/>
          </a:solidFill>
          <a:ln w="25400">
            <a:solidFill>
              <a:schemeClr val="tx1"/>
            </a:solidFill>
            <a:round/>
            <a:headEnd/>
            <a:tailEnd/>
          </a:ln>
        </p:spPr>
        <p:txBody>
          <a:bodyPr lIns="91425" tIns="45700" rIns="91425" bIns="45700" anchor="ctr"/>
          <a:lstStyle/>
          <a:p>
            <a:pPr algn="ctr"/>
            <a:endParaRPr lang="zh-TW" altLang="en-US" b="1">
              <a:solidFill>
                <a:srgbClr val="953734"/>
              </a:solidFill>
              <a:latin typeface="標楷體" pitchFamily="65" charset="-120"/>
              <a:ea typeface="標楷體" pitchFamily="65" charset="-120"/>
              <a:cs typeface="Arial" charset="0"/>
              <a:sym typeface="Arial" charset="0"/>
            </a:endParaRPr>
          </a:p>
        </p:txBody>
      </p:sp>
      <p:sp>
        <p:nvSpPr>
          <p:cNvPr id="324619" name="Shape 1028"/>
          <p:cNvSpPr txBox="1">
            <a:spLocks noChangeArrowheads="1"/>
          </p:cNvSpPr>
          <p:nvPr/>
        </p:nvSpPr>
        <p:spPr bwMode="auto">
          <a:xfrm>
            <a:off x="4643438" y="4830763"/>
            <a:ext cx="2714625" cy="954087"/>
          </a:xfrm>
          <a:prstGeom prst="rect">
            <a:avLst/>
          </a:prstGeom>
          <a:noFill/>
          <a:ln w="9525">
            <a:noFill/>
            <a:miter lim="800000"/>
            <a:headEnd/>
            <a:tailEnd/>
          </a:ln>
        </p:spPr>
        <p:txBody>
          <a:bodyPr lIns="91425" tIns="45700" rIns="91425" bIns="45700"/>
          <a:lstStyle/>
          <a:p>
            <a:pPr marL="271463" indent="-271463">
              <a:buClr>
                <a:srgbClr val="C00000"/>
              </a:buClr>
              <a:buSzPct val="100000"/>
              <a:buFont typeface="Noto Sans Symbols"/>
              <a:buChar char="✓"/>
            </a:pPr>
            <a:r>
              <a:rPr lang="en-US" sz="2400" b="1" dirty="0" err="1">
                <a:solidFill>
                  <a:srgbClr val="000000"/>
                </a:solidFill>
                <a:latin typeface="標楷體" pitchFamily="65" charset="-120"/>
                <a:ea typeface="標楷體" pitchFamily="65" charset="-120"/>
                <a:cs typeface="Arial" charset="0"/>
                <a:sym typeface="Arial" charset="0"/>
              </a:rPr>
              <a:t>確認課綱轉化目標、重點</a:t>
            </a:r>
            <a:endParaRPr lang="en-US" sz="2400" b="1" dirty="0">
              <a:solidFill>
                <a:srgbClr val="000000"/>
              </a:solidFill>
              <a:latin typeface="標楷體" pitchFamily="65" charset="-120"/>
              <a:ea typeface="標楷體" pitchFamily="65" charset="-120"/>
              <a:cs typeface="Arial" charset="0"/>
              <a:sym typeface="Arial" charset="0"/>
            </a:endParaRPr>
          </a:p>
        </p:txBody>
      </p:sp>
      <p:sp>
        <p:nvSpPr>
          <p:cNvPr id="324620" name="Shape 1029"/>
          <p:cNvSpPr txBox="1">
            <a:spLocks noChangeArrowheads="1"/>
          </p:cNvSpPr>
          <p:nvPr/>
        </p:nvSpPr>
        <p:spPr bwMode="auto">
          <a:xfrm>
            <a:off x="428625" y="2473325"/>
            <a:ext cx="2286000" cy="954088"/>
          </a:xfrm>
          <a:prstGeom prst="rect">
            <a:avLst/>
          </a:prstGeom>
          <a:noFill/>
          <a:ln w="9525">
            <a:noFill/>
            <a:miter lim="800000"/>
            <a:headEnd/>
            <a:tailEnd/>
          </a:ln>
        </p:spPr>
        <p:txBody>
          <a:bodyPr lIns="91425" tIns="45700" rIns="91425" bIns="45700"/>
          <a:lstStyle/>
          <a:p>
            <a:pPr marL="271463" indent="-271463">
              <a:buClr>
                <a:srgbClr val="FF0000"/>
              </a:buClr>
              <a:buSzPct val="100000"/>
              <a:buFont typeface="Noto Sans Symbols"/>
              <a:buChar char="✓"/>
            </a:pPr>
            <a:r>
              <a:rPr lang="en-US" sz="2400" b="1">
                <a:solidFill>
                  <a:srgbClr val="000000"/>
                </a:solidFill>
                <a:latin typeface="標楷體" pitchFamily="65" charset="-120"/>
                <a:ea typeface="標楷體" pitchFamily="65" charset="-120"/>
                <a:cs typeface="Arial" charset="0"/>
                <a:sym typeface="Arial" charset="0"/>
              </a:rPr>
              <a:t>建立課綱轉化核心團隊</a:t>
            </a:r>
          </a:p>
        </p:txBody>
      </p:sp>
      <p:sp>
        <p:nvSpPr>
          <p:cNvPr id="324621" name="Shape 1030"/>
          <p:cNvSpPr txBox="1">
            <a:spLocks noChangeArrowheads="1"/>
          </p:cNvSpPr>
          <p:nvPr/>
        </p:nvSpPr>
        <p:spPr bwMode="auto">
          <a:xfrm>
            <a:off x="714375" y="3759200"/>
            <a:ext cx="2428875" cy="954088"/>
          </a:xfrm>
          <a:prstGeom prst="rect">
            <a:avLst/>
          </a:prstGeom>
          <a:noFill/>
          <a:ln w="9525">
            <a:noFill/>
            <a:miter lim="800000"/>
            <a:headEnd/>
            <a:tailEnd/>
          </a:ln>
        </p:spPr>
        <p:txBody>
          <a:bodyPr lIns="91425" tIns="45700" rIns="91425" bIns="45700"/>
          <a:lstStyle/>
          <a:p>
            <a:pPr marL="271463" indent="-271463">
              <a:buClr>
                <a:srgbClr val="C00000"/>
              </a:buClr>
              <a:buSzPct val="100000"/>
              <a:buFont typeface="Noto Sans Symbols"/>
              <a:buChar char="✓"/>
            </a:pPr>
            <a:r>
              <a:rPr lang="en-US" sz="2400" b="1">
                <a:solidFill>
                  <a:srgbClr val="000000"/>
                </a:solidFill>
                <a:latin typeface="標楷體" pitchFamily="65" charset="-120"/>
                <a:ea typeface="標楷體" pitchFamily="65" charset="-120"/>
                <a:cs typeface="Arial" charset="0"/>
                <a:sym typeface="Arial" charset="0"/>
              </a:rPr>
              <a:t>掌握及理解新課綱</a:t>
            </a:r>
          </a:p>
        </p:txBody>
      </p:sp>
      <p:sp>
        <p:nvSpPr>
          <p:cNvPr id="1031" name="Shape 1031"/>
          <p:cNvSpPr/>
          <p:nvPr/>
        </p:nvSpPr>
        <p:spPr>
          <a:xfrm rot="5400000">
            <a:off x="3420269" y="1918494"/>
            <a:ext cx="2268538" cy="1701800"/>
          </a:xfrm>
          <a:prstGeom prst="arc">
            <a:avLst>
              <a:gd name="adj1" fmla="val 16970181"/>
              <a:gd name="adj2" fmla="val 4629581"/>
            </a:avLst>
          </a:prstGeom>
          <a:noFill/>
          <a:ln w="31750" cap="flat" cmpd="sng">
            <a:solidFill>
              <a:schemeClr val="dk1"/>
            </a:solidFill>
            <a:prstDash val="dash"/>
            <a:round/>
            <a:headEnd type="none" w="med" len="med"/>
            <a:tailEnd type="none" w="med" len="med"/>
          </a:ln>
        </p:spPr>
        <p:txBody>
          <a:bodyPr lIns="91425" tIns="45700" rIns="91425" bIns="45700" anchor="ctr"/>
          <a:lstStyle/>
          <a:p>
            <a:pPr algn="ctr">
              <a:spcBef>
                <a:spcPts val="0"/>
              </a:spcBef>
              <a:spcAft>
                <a:spcPts val="0"/>
              </a:spcAft>
              <a:defRPr/>
            </a:pPr>
            <a:endParaRPr b="1">
              <a:solidFill>
                <a:srgbClr val="000000"/>
              </a:solidFill>
              <a:latin typeface="標楷體" panose="03000509000000000000" pitchFamily="65" charset="-120"/>
              <a:ea typeface="標楷體" panose="03000509000000000000" pitchFamily="65" charset="-120"/>
              <a:cs typeface="Arial"/>
              <a:sym typeface="Arial"/>
            </a:endParaRPr>
          </a:p>
        </p:txBody>
      </p:sp>
      <p:sp>
        <p:nvSpPr>
          <p:cNvPr id="324623" name="Shape 1032"/>
          <p:cNvSpPr>
            <a:spLocks noChangeArrowheads="1"/>
          </p:cNvSpPr>
          <p:nvPr/>
        </p:nvSpPr>
        <p:spPr bwMode="auto">
          <a:xfrm>
            <a:off x="3871913" y="1997075"/>
            <a:ext cx="1360487" cy="1758950"/>
          </a:xfrm>
          <a:prstGeom prst="ellipse">
            <a:avLst/>
          </a:prstGeom>
          <a:solidFill>
            <a:schemeClr val="bg1"/>
          </a:solidFill>
          <a:ln w="76200">
            <a:solidFill>
              <a:srgbClr val="0C0C0C"/>
            </a:solidFill>
            <a:round/>
            <a:headEnd/>
            <a:tailEnd/>
          </a:ln>
        </p:spPr>
        <p:txBody>
          <a:bodyPr lIns="91425" tIns="45700" rIns="91425" bIns="45700" anchor="ctr"/>
          <a:lstStyle/>
          <a:p>
            <a:pPr algn="ctr"/>
            <a:endParaRPr lang="zh-TW" altLang="en-US" b="1">
              <a:solidFill>
                <a:srgbClr val="FFFFFF"/>
              </a:solidFill>
              <a:latin typeface="標楷體" pitchFamily="65" charset="-120"/>
              <a:ea typeface="標楷體" pitchFamily="65" charset="-120"/>
              <a:cs typeface="Arial" charset="0"/>
              <a:sym typeface="Arial" charset="0"/>
            </a:endParaRPr>
          </a:p>
        </p:txBody>
      </p:sp>
      <p:sp>
        <p:nvSpPr>
          <p:cNvPr id="324624" name="Shape 1033"/>
          <p:cNvSpPr txBox="1">
            <a:spLocks noChangeArrowheads="1"/>
          </p:cNvSpPr>
          <p:nvPr/>
        </p:nvSpPr>
        <p:spPr bwMode="auto">
          <a:xfrm>
            <a:off x="4000500" y="2357438"/>
            <a:ext cx="1071563" cy="1077912"/>
          </a:xfrm>
          <a:prstGeom prst="rect">
            <a:avLst/>
          </a:prstGeom>
          <a:noFill/>
          <a:ln w="9525">
            <a:noFill/>
            <a:miter lim="800000"/>
            <a:headEnd/>
            <a:tailEnd/>
          </a:ln>
        </p:spPr>
        <p:txBody>
          <a:bodyPr lIns="91425" tIns="45700" rIns="91425" bIns="45700"/>
          <a:lstStyle/>
          <a:p>
            <a:pPr algn="ctr">
              <a:buSzPct val="25000"/>
            </a:pPr>
            <a:r>
              <a:rPr lang="en-US" sz="3200" b="1">
                <a:solidFill>
                  <a:srgbClr val="953734"/>
                </a:solidFill>
                <a:latin typeface="標楷體" pitchFamily="65" charset="-120"/>
                <a:ea typeface="標楷體" pitchFamily="65" charset="-120"/>
                <a:cs typeface="Arial" charset="0"/>
                <a:sym typeface="Arial" charset="0"/>
              </a:rPr>
              <a:t>整裝待發</a:t>
            </a:r>
          </a:p>
        </p:txBody>
      </p:sp>
      <p:cxnSp>
        <p:nvCxnSpPr>
          <p:cNvPr id="324625" name="Shape 1034"/>
          <p:cNvCxnSpPr>
            <a:cxnSpLocks noChangeShapeType="1"/>
          </p:cNvCxnSpPr>
          <p:nvPr/>
        </p:nvCxnSpPr>
        <p:spPr bwMode="auto">
          <a:xfrm rot="10800000" flipH="1">
            <a:off x="5411788" y="2643188"/>
            <a:ext cx="803275" cy="301625"/>
          </a:xfrm>
          <a:prstGeom prst="straightConnector1">
            <a:avLst/>
          </a:prstGeom>
          <a:noFill/>
          <a:ln w="28575">
            <a:solidFill>
              <a:schemeClr val="tx1"/>
            </a:solidFill>
            <a:prstDash val="dash"/>
            <a:round/>
            <a:headEnd type="oval" w="med" len="med"/>
            <a:tailEnd type="none" w="lg" len="lg"/>
          </a:ln>
        </p:spPr>
      </p:cxnSp>
      <p:sp>
        <p:nvSpPr>
          <p:cNvPr id="324626" name="Shape 1035"/>
          <p:cNvSpPr>
            <a:spLocks noChangeArrowheads="1"/>
          </p:cNvSpPr>
          <p:nvPr/>
        </p:nvSpPr>
        <p:spPr bwMode="auto">
          <a:xfrm>
            <a:off x="6143625" y="2500313"/>
            <a:ext cx="198438" cy="263525"/>
          </a:xfrm>
          <a:prstGeom prst="ellipse">
            <a:avLst/>
          </a:prstGeom>
          <a:solidFill>
            <a:srgbClr val="91D101"/>
          </a:solidFill>
          <a:ln w="25400">
            <a:solidFill>
              <a:schemeClr val="tx1"/>
            </a:solidFill>
            <a:round/>
            <a:headEnd/>
            <a:tailEnd/>
          </a:ln>
        </p:spPr>
        <p:txBody>
          <a:bodyPr lIns="91425" tIns="45700" rIns="91425" bIns="45700" anchor="ctr"/>
          <a:lstStyle/>
          <a:p>
            <a:pPr algn="ctr"/>
            <a:endParaRPr lang="zh-TW" altLang="en-US" b="1">
              <a:solidFill>
                <a:srgbClr val="953734"/>
              </a:solidFill>
              <a:latin typeface="標楷體" pitchFamily="65" charset="-120"/>
              <a:ea typeface="標楷體" pitchFamily="65" charset="-120"/>
              <a:cs typeface="Arial" charset="0"/>
              <a:sym typeface="Arial" charset="0"/>
            </a:endParaRPr>
          </a:p>
        </p:txBody>
      </p:sp>
      <p:cxnSp>
        <p:nvCxnSpPr>
          <p:cNvPr id="324627" name="Shape 1036"/>
          <p:cNvCxnSpPr>
            <a:cxnSpLocks noChangeShapeType="1"/>
          </p:cNvCxnSpPr>
          <p:nvPr/>
        </p:nvCxnSpPr>
        <p:spPr bwMode="auto">
          <a:xfrm flipH="1">
            <a:off x="3357563" y="3429000"/>
            <a:ext cx="481012" cy="285750"/>
          </a:xfrm>
          <a:prstGeom prst="straightConnector1">
            <a:avLst/>
          </a:prstGeom>
          <a:noFill/>
          <a:ln w="28575">
            <a:solidFill>
              <a:schemeClr val="tx1"/>
            </a:solidFill>
            <a:prstDash val="dash"/>
            <a:round/>
            <a:headEnd type="oval" w="med" len="med"/>
            <a:tailEnd type="none" w="lg" len="lg"/>
          </a:ln>
        </p:spPr>
      </p:cxnSp>
      <p:sp>
        <p:nvSpPr>
          <p:cNvPr id="324628" name="Shape 1037"/>
          <p:cNvSpPr>
            <a:spLocks noChangeArrowheads="1"/>
          </p:cNvSpPr>
          <p:nvPr/>
        </p:nvSpPr>
        <p:spPr bwMode="auto">
          <a:xfrm>
            <a:off x="785813" y="1031875"/>
            <a:ext cx="5638800" cy="460375"/>
          </a:xfrm>
          <a:prstGeom prst="rect">
            <a:avLst/>
          </a:prstGeom>
          <a:noFill/>
          <a:ln w="9525">
            <a:noFill/>
            <a:miter lim="800000"/>
            <a:headEnd/>
            <a:tailEnd/>
          </a:ln>
        </p:spPr>
        <p:txBody>
          <a:bodyPr lIns="91425" tIns="45700" rIns="91425" bIns="45700"/>
          <a:lstStyle/>
          <a:p>
            <a:pPr>
              <a:buSzPct val="25000"/>
            </a:pPr>
            <a:r>
              <a:rPr lang="en-US" sz="2400" b="1">
                <a:solidFill>
                  <a:srgbClr val="FFFFFF"/>
                </a:solidFill>
                <a:latin typeface="標楷體" pitchFamily="65" charset="-120"/>
                <a:ea typeface="標楷體" pitchFamily="65" charset="-120"/>
                <a:cs typeface="Arial" charset="0"/>
                <a:sym typeface="Arial" charset="0"/>
              </a:rPr>
              <a:t>學校及教師可著手準備：</a:t>
            </a:r>
          </a:p>
        </p:txBody>
      </p:sp>
      <p:cxnSp>
        <p:nvCxnSpPr>
          <p:cNvPr id="324629" name="Shape 1038"/>
          <p:cNvCxnSpPr>
            <a:cxnSpLocks noChangeShapeType="1"/>
          </p:cNvCxnSpPr>
          <p:nvPr/>
        </p:nvCxnSpPr>
        <p:spPr bwMode="auto">
          <a:xfrm rot="5400000">
            <a:off x="3961606" y="3906044"/>
            <a:ext cx="282575" cy="185738"/>
          </a:xfrm>
          <a:prstGeom prst="straightConnector1">
            <a:avLst/>
          </a:prstGeom>
          <a:noFill/>
          <a:ln w="28575">
            <a:solidFill>
              <a:schemeClr val="tx1"/>
            </a:solidFill>
            <a:prstDash val="dash"/>
            <a:round/>
            <a:headEnd type="oval" w="med" len="med"/>
            <a:tailEnd type="none" w="lg" len="lg"/>
          </a:ln>
        </p:spPr>
      </p:cxnSp>
      <p:sp>
        <p:nvSpPr>
          <p:cNvPr id="324630" name="Shape 1039"/>
          <p:cNvSpPr>
            <a:spLocks noChangeArrowheads="1"/>
          </p:cNvSpPr>
          <p:nvPr/>
        </p:nvSpPr>
        <p:spPr bwMode="auto">
          <a:xfrm>
            <a:off x="3214688" y="3571875"/>
            <a:ext cx="198437" cy="263525"/>
          </a:xfrm>
          <a:prstGeom prst="ellipse">
            <a:avLst/>
          </a:prstGeom>
          <a:solidFill>
            <a:srgbClr val="8CB3E3"/>
          </a:solidFill>
          <a:ln w="25400">
            <a:solidFill>
              <a:schemeClr val="tx1"/>
            </a:solidFill>
            <a:round/>
            <a:headEnd/>
            <a:tailEnd/>
          </a:ln>
        </p:spPr>
        <p:txBody>
          <a:bodyPr lIns="91425" tIns="45700" rIns="91425" bIns="45700" anchor="ctr"/>
          <a:lstStyle/>
          <a:p>
            <a:pPr algn="ctr"/>
            <a:endParaRPr lang="zh-TW" altLang="en-US" b="1">
              <a:solidFill>
                <a:srgbClr val="953734"/>
              </a:solidFill>
              <a:latin typeface="標楷體" pitchFamily="65" charset="-120"/>
              <a:ea typeface="標楷體" pitchFamily="65" charset="-120"/>
              <a:cs typeface="Arial" charset="0"/>
              <a:sym typeface="Arial" charset="0"/>
            </a:endParaRPr>
          </a:p>
        </p:txBody>
      </p:sp>
      <p:sp>
        <p:nvSpPr>
          <p:cNvPr id="324631" name="Shape 1040"/>
          <p:cNvSpPr txBox="1">
            <a:spLocks noChangeArrowheads="1"/>
          </p:cNvSpPr>
          <p:nvPr/>
        </p:nvSpPr>
        <p:spPr bwMode="auto">
          <a:xfrm>
            <a:off x="1643063" y="4687888"/>
            <a:ext cx="2500312" cy="1384300"/>
          </a:xfrm>
          <a:prstGeom prst="rect">
            <a:avLst/>
          </a:prstGeom>
          <a:noFill/>
          <a:ln w="9525">
            <a:noFill/>
            <a:miter lim="800000"/>
            <a:headEnd/>
            <a:tailEnd/>
          </a:ln>
        </p:spPr>
        <p:txBody>
          <a:bodyPr lIns="91425" tIns="45700" rIns="91425" bIns="45700"/>
          <a:lstStyle/>
          <a:p>
            <a:pPr marL="361950" indent="-361950">
              <a:buClr>
                <a:srgbClr val="C00000"/>
              </a:buClr>
              <a:buSzPct val="100000"/>
              <a:buFont typeface="Noto Sans Symbols"/>
              <a:buChar char="✓"/>
            </a:pPr>
            <a:r>
              <a:rPr lang="en-US" sz="2400" b="1" dirty="0" err="1">
                <a:solidFill>
                  <a:srgbClr val="000000"/>
                </a:solidFill>
                <a:latin typeface="標楷體" pitchFamily="65" charset="-120"/>
                <a:ea typeface="標楷體" pitchFamily="65" charset="-120"/>
                <a:cs typeface="Arial" charset="0"/>
                <a:sym typeface="Arial" charset="0"/>
              </a:rPr>
              <a:t>盤整學校課程現況、亮點及問題</a:t>
            </a:r>
            <a:endParaRPr lang="en-US" sz="2400" b="1" dirty="0">
              <a:solidFill>
                <a:srgbClr val="000000"/>
              </a:solidFill>
              <a:latin typeface="標楷體" pitchFamily="65" charset="-120"/>
              <a:ea typeface="標楷體" pitchFamily="65" charset="-120"/>
              <a:cs typeface="Arial" charset="0"/>
              <a:sym typeface="Arial" charset="0"/>
            </a:endParaRPr>
          </a:p>
        </p:txBody>
      </p:sp>
      <p:sp>
        <p:nvSpPr>
          <p:cNvPr id="324632" name="Shape 1041"/>
          <p:cNvSpPr>
            <a:spLocks noChangeArrowheads="1"/>
          </p:cNvSpPr>
          <p:nvPr/>
        </p:nvSpPr>
        <p:spPr bwMode="auto">
          <a:xfrm>
            <a:off x="5786438" y="3500438"/>
            <a:ext cx="198437" cy="263525"/>
          </a:xfrm>
          <a:prstGeom prst="ellipse">
            <a:avLst/>
          </a:prstGeom>
          <a:solidFill>
            <a:srgbClr val="FFA013"/>
          </a:solidFill>
          <a:ln w="25400">
            <a:solidFill>
              <a:schemeClr val="tx1"/>
            </a:solidFill>
            <a:round/>
            <a:headEnd/>
            <a:tailEnd/>
          </a:ln>
        </p:spPr>
        <p:txBody>
          <a:bodyPr lIns="91425" tIns="45700" rIns="91425" bIns="45700" anchor="ctr"/>
          <a:lstStyle/>
          <a:p>
            <a:pPr algn="ctr"/>
            <a:endParaRPr lang="zh-TW" altLang="en-US" b="1">
              <a:solidFill>
                <a:srgbClr val="953734"/>
              </a:solidFill>
              <a:latin typeface="標楷體" pitchFamily="65" charset="-120"/>
              <a:ea typeface="標楷體" pitchFamily="65" charset="-120"/>
              <a:cs typeface="Arial" charset="0"/>
              <a:sym typeface="Arial" charset="0"/>
            </a:endParaRPr>
          </a:p>
        </p:txBody>
      </p:sp>
      <p:cxnSp>
        <p:nvCxnSpPr>
          <p:cNvPr id="324633" name="Shape 1042"/>
          <p:cNvCxnSpPr>
            <a:cxnSpLocks noChangeShapeType="1"/>
            <a:endCxn id="324632" idx="1"/>
          </p:cNvCxnSpPr>
          <p:nvPr/>
        </p:nvCxnSpPr>
        <p:spPr bwMode="auto">
          <a:xfrm>
            <a:off x="5305425" y="3376613"/>
            <a:ext cx="509588" cy="161925"/>
          </a:xfrm>
          <a:prstGeom prst="straightConnector1">
            <a:avLst/>
          </a:prstGeom>
          <a:noFill/>
          <a:ln w="28575">
            <a:solidFill>
              <a:schemeClr val="tx1"/>
            </a:solidFill>
            <a:prstDash val="dash"/>
            <a:round/>
            <a:headEnd type="oval" w="med" len="med"/>
            <a:tailEnd type="none" w="lg" len="lg"/>
          </a:ln>
        </p:spPr>
      </p:cxnSp>
      <p:sp>
        <p:nvSpPr>
          <p:cNvPr id="324634" name="Shape 1043"/>
          <p:cNvSpPr txBox="1">
            <a:spLocks noChangeArrowheads="1"/>
          </p:cNvSpPr>
          <p:nvPr/>
        </p:nvSpPr>
        <p:spPr bwMode="auto">
          <a:xfrm>
            <a:off x="5929313" y="3402013"/>
            <a:ext cx="2928937" cy="1384300"/>
          </a:xfrm>
          <a:prstGeom prst="rect">
            <a:avLst/>
          </a:prstGeom>
          <a:noFill/>
          <a:ln w="9525">
            <a:noFill/>
            <a:miter lim="800000"/>
            <a:headEnd/>
            <a:tailEnd/>
          </a:ln>
        </p:spPr>
        <p:txBody>
          <a:bodyPr lIns="91425" tIns="45700" rIns="91425" bIns="45700"/>
          <a:lstStyle/>
          <a:p>
            <a:pPr marL="271463" indent="-271463">
              <a:buClr>
                <a:srgbClr val="C00000"/>
              </a:buClr>
              <a:buSzPct val="100000"/>
              <a:buFont typeface="Noto Sans Symbols"/>
              <a:buChar char="✓"/>
            </a:pPr>
            <a:r>
              <a:rPr lang="en-US" sz="2400" b="1" dirty="0" err="1">
                <a:solidFill>
                  <a:srgbClr val="000000"/>
                </a:solidFill>
                <a:latin typeface="標楷體" pitchFamily="65" charset="-120"/>
                <a:ea typeface="標楷體" pitchFamily="65" charset="-120"/>
                <a:cs typeface="Arial" charset="0"/>
                <a:sym typeface="Arial" charset="0"/>
              </a:rPr>
              <a:t>發展課綱轉化計畫、策略與進程規劃</a:t>
            </a:r>
            <a:endParaRPr lang="en-US" sz="2400" b="1" dirty="0">
              <a:solidFill>
                <a:srgbClr val="000000"/>
              </a:solidFill>
              <a:latin typeface="標楷體" pitchFamily="65" charset="-120"/>
              <a:ea typeface="標楷體" pitchFamily="65" charset="-120"/>
              <a:cs typeface="Arial" charset="0"/>
              <a:sym typeface="Arial" charset="0"/>
            </a:endParaRPr>
          </a:p>
        </p:txBody>
      </p:sp>
      <p:sp>
        <p:nvSpPr>
          <p:cNvPr id="324635" name="Shape 1044"/>
          <p:cNvSpPr txBox="1">
            <a:spLocks noChangeArrowheads="1"/>
          </p:cNvSpPr>
          <p:nvPr/>
        </p:nvSpPr>
        <p:spPr bwMode="auto">
          <a:xfrm>
            <a:off x="6357938" y="2401888"/>
            <a:ext cx="2500312" cy="954087"/>
          </a:xfrm>
          <a:prstGeom prst="rect">
            <a:avLst/>
          </a:prstGeom>
          <a:noFill/>
          <a:ln w="9525">
            <a:noFill/>
            <a:miter lim="800000"/>
            <a:headEnd/>
            <a:tailEnd/>
          </a:ln>
        </p:spPr>
        <p:txBody>
          <a:bodyPr lIns="91425" tIns="45700" rIns="91425" bIns="45700"/>
          <a:lstStyle/>
          <a:p>
            <a:pPr marL="271463" indent="-271463">
              <a:buClr>
                <a:srgbClr val="C00000"/>
              </a:buClr>
              <a:buSzPct val="100000"/>
              <a:buFont typeface="Noto Sans Symbols"/>
              <a:buChar char="✓"/>
            </a:pPr>
            <a:r>
              <a:rPr lang="en-US" sz="2400" b="1" dirty="0" err="1">
                <a:solidFill>
                  <a:srgbClr val="000000"/>
                </a:solidFill>
                <a:latin typeface="標楷體" pitchFamily="65" charset="-120"/>
                <a:ea typeface="標楷體" pitchFamily="65" charset="-120"/>
                <a:cs typeface="Arial" charset="0"/>
                <a:sym typeface="Arial" charset="0"/>
              </a:rPr>
              <a:t>課綱轉化相關輔助工具</a:t>
            </a:r>
            <a:endParaRPr lang="en-US" sz="2400" b="1" dirty="0">
              <a:solidFill>
                <a:srgbClr val="000000"/>
              </a:solidFill>
              <a:latin typeface="標楷體" pitchFamily="65" charset="-120"/>
              <a:ea typeface="標楷體" pitchFamily="65" charset="-120"/>
              <a:cs typeface="Arial" charset="0"/>
              <a:sym typeface="Arial" charset="0"/>
            </a:endParaRP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5"/>
          <p:cNvGraphicFramePr>
            <a:graphicFrameLocks/>
          </p:cNvGraphicFramePr>
          <p:nvPr/>
        </p:nvGraphicFramePr>
        <p:xfrm>
          <a:off x="928918" y="1143597"/>
          <a:ext cx="7522702" cy="48003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表格 3"/>
          <p:cNvGraphicFramePr>
            <a:graphicFrameLocks noGrp="1"/>
          </p:cNvGraphicFramePr>
          <p:nvPr/>
        </p:nvGraphicFramePr>
        <p:xfrm>
          <a:off x="771525" y="404813"/>
          <a:ext cx="7600950" cy="500063"/>
        </p:xfrm>
        <a:graphic>
          <a:graphicData uri="http://schemas.openxmlformats.org/drawingml/2006/table">
            <a:tbl>
              <a:tblPr/>
              <a:tblGrid>
                <a:gridCol w="7600950">
                  <a:extLst>
                    <a:ext uri="{9D8B030D-6E8A-4147-A177-3AD203B41FA5}">
                      <a16:colId xmlns="" xmlns:a16="http://schemas.microsoft.com/office/drawing/2014/main" val="20000"/>
                    </a:ext>
                  </a:extLst>
                </a:gridCol>
              </a:tblGrid>
              <a:tr h="50006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zh-TW" altLang="en-US" sz="2000" b="0" i="0" u="none" strike="noStrike" cap="none" normalizeH="0" baseline="0">
                          <a:ln>
                            <a:noFill/>
                          </a:ln>
                          <a:solidFill>
                            <a:schemeClr val="tx1"/>
                          </a:solidFill>
                          <a:effectLst/>
                          <a:latin typeface="標楷體" pitchFamily="65" charset="-120"/>
                          <a:ea typeface="標楷體" pitchFamily="65" charset="-120"/>
                        </a:rPr>
                        <a:t>  </a:t>
                      </a:r>
                      <a:r>
                        <a:rPr kumimoji="0" lang="zh-TW" altLang="en-US" sz="3200" b="1" i="0" u="none" strike="noStrike" cap="none" normalizeH="0" baseline="0">
                          <a:ln>
                            <a:noFill/>
                          </a:ln>
                          <a:solidFill>
                            <a:srgbClr val="0000FF"/>
                          </a:solidFill>
                          <a:effectLst/>
                          <a:latin typeface="標楷體" pitchFamily="65" charset="-120"/>
                          <a:ea typeface="標楷體" pitchFamily="65" charset="-120"/>
                        </a:rPr>
                        <a:t>少子化，每個孩子應受到更好的學習照顧</a:t>
                      </a:r>
                    </a:p>
                  </a:txBody>
                  <a:tcPr marL="0" marR="0" marT="0" marB="0" anchor="b" horzOverflow="overflow">
                    <a:lnL>
                      <a:noFill/>
                    </a:lnL>
                    <a:lnR>
                      <a:noFill/>
                    </a:lnR>
                    <a:lnT>
                      <a:noFill/>
                    </a:lnT>
                    <a:lnB>
                      <a:noFill/>
                    </a:lnB>
                    <a:lnTlToBr>
                      <a:noFill/>
                    </a:lnTlToBr>
                    <a:lnBlToTr>
                      <a:noFill/>
                    </a:lnBlToTr>
                    <a:noFill/>
                  </a:tcPr>
                </a:tc>
                <a:extLst>
                  <a:ext uri="{0D108BD9-81ED-4DB2-BD59-A6C34878D82A}">
                    <a16:rowId xmlns="" xmlns:a16="http://schemas.microsoft.com/office/drawing/2014/main" val="10000"/>
                  </a:ext>
                </a:extLst>
              </a:tr>
            </a:tbl>
          </a:graphicData>
        </a:graphic>
      </p:graphicFrame>
      <p:graphicFrame>
        <p:nvGraphicFramePr>
          <p:cNvPr id="6" name="表格 5"/>
          <p:cNvGraphicFramePr>
            <a:graphicFrameLocks noGrp="1"/>
          </p:cNvGraphicFramePr>
          <p:nvPr/>
        </p:nvGraphicFramePr>
        <p:xfrm>
          <a:off x="214313" y="6215063"/>
          <a:ext cx="2484430" cy="255270"/>
        </p:xfrm>
        <a:graphic>
          <a:graphicData uri="http://schemas.openxmlformats.org/drawingml/2006/table">
            <a:tbl>
              <a:tblPr/>
              <a:tblGrid>
                <a:gridCol w="2484430">
                  <a:extLst>
                    <a:ext uri="{9D8B030D-6E8A-4147-A177-3AD203B41FA5}">
                      <a16:colId xmlns="" xmlns:a16="http://schemas.microsoft.com/office/drawing/2014/main" val="20000"/>
                    </a:ext>
                  </a:extLst>
                </a:gridCol>
              </a:tblGrid>
              <a:tr h="255270">
                <a:tc>
                  <a:txBody>
                    <a:bodyPr/>
                    <a:lstStyle/>
                    <a:p>
                      <a:pPr algn="l" fontAlgn="t"/>
                      <a:r>
                        <a:rPr lang="zh-TW" altLang="en-US" sz="1400" b="1" i="0" u="none" strike="noStrike" dirty="0">
                          <a:solidFill>
                            <a:srgbClr val="FF9900"/>
                          </a:solidFill>
                          <a:latin typeface="標楷體" panose="03000509000000000000" pitchFamily="65" charset="-120"/>
                          <a:ea typeface="標楷體" panose="03000509000000000000" pitchFamily="65" charset="-120"/>
                        </a:rPr>
                        <a:t>資料來源：內政部戶政司。 </a:t>
                      </a:r>
                    </a:p>
                  </a:txBody>
                  <a:tcPr marL="0" marR="0" marT="0" marB="0">
                    <a:lnL>
                      <a:noFill/>
                    </a:lnL>
                    <a:lnR>
                      <a:noFill/>
                    </a:lnR>
                    <a:lnT>
                      <a:noFill/>
                    </a:lnT>
                    <a:lnB>
                      <a:noFill/>
                    </a:lnB>
                    <a:noFill/>
                  </a:tcPr>
                </a:tc>
                <a:extLst>
                  <a:ext uri="{0D108BD9-81ED-4DB2-BD59-A6C34878D82A}">
                    <a16:rowId xmlns="" xmlns:a16="http://schemas.microsoft.com/office/drawing/2014/main" val="10000"/>
                  </a:ext>
                </a:extLst>
              </a:tr>
            </a:tbl>
          </a:graphicData>
        </a:graphic>
      </p:graphicFrame>
      <p:sp>
        <p:nvSpPr>
          <p:cNvPr id="212998" name="投影片編號版面配置區 6"/>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77C2FD58-875E-4FB0-ACB6-D864D2CF69E8}" type="slidenum">
              <a:rPr lang="zh-TW" altLang="en-US" smtClean="0">
                <a:latin typeface="Times New Roman" pitchFamily="18" charset="0"/>
                <a:ea typeface="標楷體" pitchFamily="65" charset="-120"/>
                <a:cs typeface="Times New Roman" pitchFamily="18" charset="0"/>
              </a:rPr>
              <a:pPr/>
              <a:t>8</a:t>
            </a:fld>
            <a:endParaRPr lang="en-US" altLang="zh-TW">
              <a:latin typeface="Times New Roman" pitchFamily="18" charset="0"/>
              <a:ea typeface="標楷體" pitchFamily="65" charset="-120"/>
              <a:cs typeface="Times New Roman" pitchFamily="18" charset="0"/>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1075" y="-243408"/>
            <a:ext cx="7467600" cy="1143000"/>
          </a:xfrm>
        </p:spPr>
        <p:txBody>
          <a:bodyPr>
            <a:normAutofit/>
          </a:bodyPr>
          <a:lstStyle/>
          <a:p>
            <a:pPr eaLnBrk="1" fontAlgn="auto" hangingPunct="1">
              <a:spcAft>
                <a:spcPts val="0"/>
              </a:spcAft>
              <a:defRPr/>
            </a:pPr>
            <a:r>
              <a:rPr lang="zh-TW" altLang="en-US" sz="4000" b="1" dirty="0">
                <a:solidFill>
                  <a:srgbClr val="0000FF"/>
                </a:solidFill>
                <a:latin typeface="標楷體" panose="03000509000000000000" pitchFamily="65" charset="-120"/>
                <a:ea typeface="標楷體" panose="03000509000000000000" pitchFamily="65" charset="-120"/>
              </a:rPr>
              <a:t>結語</a:t>
            </a:r>
          </a:p>
        </p:txBody>
      </p:sp>
      <p:sp>
        <p:nvSpPr>
          <p:cNvPr id="326658" name="內容版面配置區 2"/>
          <p:cNvSpPr>
            <a:spLocks noGrp="1"/>
          </p:cNvSpPr>
          <p:nvPr>
            <p:ph sz="quarter" idx="1"/>
          </p:nvPr>
        </p:nvSpPr>
        <p:spPr>
          <a:xfrm>
            <a:off x="323528" y="908720"/>
            <a:ext cx="7983016" cy="5017641"/>
          </a:xfrm>
        </p:spPr>
        <p:txBody>
          <a:bodyPr/>
          <a:lstStyle/>
          <a:p>
            <a:pPr eaLnBrk="1" hangingPunct="1">
              <a:spcAft>
                <a:spcPts val="600"/>
              </a:spcAft>
            </a:pPr>
            <a:r>
              <a:rPr lang="zh-TW" altLang="en-US" sz="3200" b="1" dirty="0">
                <a:solidFill>
                  <a:srgbClr val="663300"/>
                </a:solidFill>
                <a:latin typeface="標楷體" panose="03000509000000000000" pitchFamily="65" charset="-120"/>
                <a:ea typeface="標楷體" panose="03000509000000000000" pitchFamily="65" charset="-120"/>
              </a:rPr>
              <a:t>成就每一個孩子是我們共同的希望，也就是新課綱彰顯「</a:t>
            </a:r>
            <a:r>
              <a:rPr lang="zh-TW" altLang="en-US" sz="3200" b="1" dirty="0">
                <a:solidFill>
                  <a:srgbClr val="0000FF"/>
                </a:solidFill>
                <a:latin typeface="標楷體" panose="03000509000000000000" pitchFamily="65" charset="-120"/>
                <a:ea typeface="標楷體" panose="03000509000000000000" pitchFamily="65" charset="-120"/>
              </a:rPr>
              <a:t>學習主體</a:t>
            </a:r>
            <a:r>
              <a:rPr lang="zh-TW" altLang="en-US" sz="3200" b="1" dirty="0">
                <a:solidFill>
                  <a:srgbClr val="663300"/>
                </a:solidFill>
                <a:latin typeface="標楷體" panose="03000509000000000000" pitchFamily="65" charset="-120"/>
                <a:ea typeface="標楷體" panose="03000509000000000000" pitchFamily="65" charset="-120"/>
              </a:rPr>
              <a:t>」、「</a:t>
            </a:r>
            <a:r>
              <a:rPr lang="zh-TW" altLang="en-US" sz="3200" b="1" dirty="0">
                <a:solidFill>
                  <a:srgbClr val="0000FF"/>
                </a:solidFill>
                <a:latin typeface="標楷體" panose="03000509000000000000" pitchFamily="65" charset="-120"/>
                <a:ea typeface="標楷體" panose="03000509000000000000" pitchFamily="65" charset="-120"/>
              </a:rPr>
              <a:t>致用實踐力</a:t>
            </a:r>
            <a:r>
              <a:rPr lang="zh-TW" altLang="en-US" sz="3200" b="1" dirty="0">
                <a:solidFill>
                  <a:srgbClr val="663300"/>
                </a:solidFill>
                <a:latin typeface="標楷體" panose="03000509000000000000" pitchFamily="65" charset="-120"/>
                <a:ea typeface="標楷體" panose="03000509000000000000" pitchFamily="65" charset="-120"/>
              </a:rPr>
              <a:t>」的核心理念。</a:t>
            </a:r>
            <a:endParaRPr lang="en-US" altLang="zh-TW" sz="3200" b="1" dirty="0">
              <a:solidFill>
                <a:srgbClr val="663300"/>
              </a:solidFill>
              <a:latin typeface="標楷體" panose="03000509000000000000" pitchFamily="65" charset="-120"/>
              <a:ea typeface="標楷體" panose="03000509000000000000" pitchFamily="65" charset="-120"/>
            </a:endParaRPr>
          </a:p>
          <a:p>
            <a:pPr eaLnBrk="1" hangingPunct="1">
              <a:spcAft>
                <a:spcPts val="600"/>
              </a:spcAft>
            </a:pPr>
            <a:r>
              <a:rPr lang="zh-TW" altLang="en-US" sz="3200" b="1" dirty="0">
                <a:solidFill>
                  <a:srgbClr val="663300"/>
                </a:solidFill>
                <a:latin typeface="標楷體" panose="03000509000000000000" pitchFamily="65" charset="-120"/>
                <a:ea typeface="標楷體" panose="03000509000000000000" pitchFamily="65" charset="-120"/>
              </a:rPr>
              <a:t>新課綱正在中央、地方及學校準備下展開，需要「</a:t>
            </a:r>
            <a:r>
              <a:rPr lang="zh-TW" altLang="en-US" sz="3200" b="1" dirty="0">
                <a:solidFill>
                  <a:srgbClr val="0000FF"/>
                </a:solidFill>
                <a:latin typeface="標楷體" panose="03000509000000000000" pitchFamily="65" charset="-120"/>
                <a:ea typeface="標楷體" panose="03000509000000000000" pitchFamily="65" charset="-120"/>
              </a:rPr>
              <a:t>行政、研究、配套</a:t>
            </a:r>
            <a:r>
              <a:rPr lang="zh-TW" altLang="en-US" sz="3200" b="1" dirty="0">
                <a:solidFill>
                  <a:srgbClr val="663300"/>
                </a:solidFill>
                <a:latin typeface="標楷體" panose="03000509000000000000" pitchFamily="65" charset="-120"/>
                <a:ea typeface="標楷體" panose="03000509000000000000" pitchFamily="65" charset="-120"/>
              </a:rPr>
              <a:t>」三合一支持。</a:t>
            </a:r>
            <a:endParaRPr lang="en-US" altLang="zh-TW" sz="3200" b="1" dirty="0">
              <a:solidFill>
                <a:srgbClr val="663300"/>
              </a:solidFill>
              <a:latin typeface="標楷體" panose="03000509000000000000" pitchFamily="65" charset="-120"/>
              <a:ea typeface="標楷體" panose="03000509000000000000" pitchFamily="65" charset="-120"/>
            </a:endParaRPr>
          </a:p>
          <a:p>
            <a:pPr marL="0" eaLnBrk="1" hangingPunct="1">
              <a:spcAft>
                <a:spcPts val="0"/>
              </a:spcAft>
            </a:pPr>
            <a:r>
              <a:rPr lang="zh-TW" altLang="en-US" sz="3200" b="1" dirty="0">
                <a:solidFill>
                  <a:srgbClr val="663300"/>
                </a:solidFill>
                <a:latin typeface="標楷體" panose="03000509000000000000" pitchFamily="65" charset="-120"/>
                <a:ea typeface="標楷體" panose="03000509000000000000" pitchFamily="65" charset="-120"/>
              </a:rPr>
              <a:t>新課綱的實踐，需要「學校、教師、學生」</a:t>
            </a:r>
            <a:endParaRPr lang="en-US" altLang="zh-TW" sz="3200" b="1" dirty="0">
              <a:solidFill>
                <a:srgbClr val="663300"/>
              </a:solidFill>
              <a:latin typeface="標楷體" panose="03000509000000000000" pitchFamily="65" charset="-120"/>
              <a:ea typeface="標楷體" panose="03000509000000000000" pitchFamily="65" charset="-120"/>
            </a:endParaRPr>
          </a:p>
          <a:p>
            <a:pPr marL="0" indent="0" eaLnBrk="1" hangingPunct="1">
              <a:spcAft>
                <a:spcPts val="0"/>
              </a:spcAft>
              <a:buNone/>
            </a:pPr>
            <a:r>
              <a:rPr lang="zh-TW" altLang="en-US" sz="3200" b="1" dirty="0">
                <a:solidFill>
                  <a:srgbClr val="663300"/>
                </a:solidFill>
                <a:latin typeface="標楷體" panose="03000509000000000000" pitchFamily="65" charset="-120"/>
                <a:ea typeface="標楷體" panose="03000509000000000000" pitchFamily="65" charset="-120"/>
              </a:rPr>
              <a:t>  一起來參與</a:t>
            </a:r>
            <a:r>
              <a:rPr lang="en-US" altLang="zh-TW" sz="3200" b="1" dirty="0">
                <a:solidFill>
                  <a:srgbClr val="663300"/>
                </a:solidFill>
                <a:latin typeface="標楷體" panose="03000509000000000000" pitchFamily="65" charset="-120"/>
                <a:ea typeface="標楷體" panose="03000509000000000000" pitchFamily="65" charset="-120"/>
              </a:rPr>
              <a:t>〜</a:t>
            </a:r>
          </a:p>
          <a:p>
            <a:pPr marL="0" indent="0" eaLnBrk="1" hangingPunct="1">
              <a:spcAft>
                <a:spcPts val="0"/>
              </a:spcAft>
              <a:buNone/>
            </a:pPr>
            <a:r>
              <a:rPr lang="zh-TW" altLang="en-US" sz="3200" b="1" dirty="0">
                <a:solidFill>
                  <a:srgbClr val="663300"/>
                </a:solidFill>
                <a:latin typeface="標楷體" panose="03000509000000000000" pitchFamily="65" charset="-120"/>
                <a:ea typeface="標楷體" panose="03000509000000000000" pitchFamily="65" charset="-120"/>
              </a:rPr>
              <a:t>      學校－</a:t>
            </a:r>
            <a:r>
              <a:rPr lang="zh-TW" altLang="en-US" sz="3200" b="1" dirty="0">
                <a:solidFill>
                  <a:srgbClr val="0000FF"/>
                </a:solidFill>
                <a:latin typeface="標楷體" panose="03000509000000000000" pitchFamily="65" charset="-120"/>
                <a:ea typeface="標楷體" panose="03000509000000000000" pitchFamily="65" charset="-120"/>
              </a:rPr>
              <a:t>形成討論對話的專業氛圍</a:t>
            </a:r>
            <a:endParaRPr lang="en-US" altLang="zh-TW" sz="3200" b="1" dirty="0">
              <a:solidFill>
                <a:srgbClr val="0000FF"/>
              </a:solidFill>
              <a:latin typeface="標楷體" panose="03000509000000000000" pitchFamily="65" charset="-120"/>
              <a:ea typeface="標楷體" panose="03000509000000000000" pitchFamily="65" charset="-120"/>
            </a:endParaRPr>
          </a:p>
          <a:p>
            <a:pPr marL="0" indent="0" eaLnBrk="1" hangingPunct="1">
              <a:spcAft>
                <a:spcPts val="0"/>
              </a:spcAft>
              <a:buNone/>
            </a:pPr>
            <a:r>
              <a:rPr lang="zh-TW" altLang="en-US" sz="3200" b="1" dirty="0">
                <a:solidFill>
                  <a:srgbClr val="663300"/>
                </a:solidFill>
                <a:latin typeface="標楷體" panose="03000509000000000000" pitchFamily="65" charset="-120"/>
                <a:ea typeface="標楷體" panose="03000509000000000000" pitchFamily="65" charset="-120"/>
              </a:rPr>
              <a:t>      教師－</a:t>
            </a:r>
            <a:r>
              <a:rPr lang="zh-TW" altLang="en-US" sz="3200" b="1" dirty="0">
                <a:solidFill>
                  <a:srgbClr val="0000FF"/>
                </a:solidFill>
                <a:latin typeface="標楷體" panose="03000509000000000000" pitchFamily="65" charset="-120"/>
                <a:ea typeface="標楷體" panose="03000509000000000000" pitchFamily="65" charset="-120"/>
              </a:rPr>
              <a:t>成長專業多元並活化教學</a:t>
            </a:r>
            <a:endParaRPr lang="en-US" altLang="zh-TW" sz="3200" b="1" dirty="0">
              <a:solidFill>
                <a:srgbClr val="0000FF"/>
              </a:solidFill>
              <a:latin typeface="標楷體" panose="03000509000000000000" pitchFamily="65" charset="-120"/>
              <a:ea typeface="標楷體" panose="03000509000000000000" pitchFamily="65" charset="-120"/>
            </a:endParaRPr>
          </a:p>
          <a:p>
            <a:pPr marL="0" indent="0" eaLnBrk="1" hangingPunct="1">
              <a:spcAft>
                <a:spcPts val="0"/>
              </a:spcAft>
              <a:buNone/>
            </a:pPr>
            <a:r>
              <a:rPr lang="zh-TW" altLang="en-US" sz="3200" b="1" dirty="0">
                <a:solidFill>
                  <a:srgbClr val="663300"/>
                </a:solidFill>
                <a:latin typeface="標楷體" panose="03000509000000000000" pitchFamily="65" charset="-120"/>
                <a:ea typeface="標楷體" panose="03000509000000000000" pitchFamily="65" charset="-120"/>
              </a:rPr>
              <a:t>      學生－</a:t>
            </a:r>
            <a:r>
              <a:rPr lang="zh-TW" altLang="en-US" sz="3200" b="1" dirty="0">
                <a:solidFill>
                  <a:srgbClr val="0000FF"/>
                </a:solidFill>
                <a:latin typeface="標楷體" panose="03000509000000000000" pitchFamily="65" charset="-120"/>
                <a:ea typeface="標楷體" panose="03000509000000000000" pitchFamily="65" charset="-120"/>
              </a:rPr>
              <a:t>願意並自主學習深化所學</a:t>
            </a:r>
            <a:endParaRPr lang="en-US" altLang="zh-TW" sz="3200" b="1" dirty="0">
              <a:solidFill>
                <a:srgbClr val="0000FF"/>
              </a:solidFill>
              <a:latin typeface="標楷體" panose="03000509000000000000" pitchFamily="65" charset="-120"/>
              <a:ea typeface="標楷體" panose="03000509000000000000" pitchFamily="65" charset="-120"/>
            </a:endParaRPr>
          </a:p>
          <a:p>
            <a:pPr eaLnBrk="1" hangingPunct="1">
              <a:spcAft>
                <a:spcPts val="600"/>
              </a:spcAft>
            </a:pPr>
            <a:endParaRPr lang="en-US" altLang="zh-TW" sz="3200" b="1" dirty="0">
              <a:solidFill>
                <a:srgbClr val="663300"/>
              </a:solidFill>
              <a:latin typeface="標楷體" panose="03000509000000000000" pitchFamily="65" charset="-120"/>
              <a:ea typeface="標楷體" panose="03000509000000000000" pitchFamily="65" charset="-120"/>
            </a:endParaRPr>
          </a:p>
          <a:p>
            <a:pPr eaLnBrk="1" hangingPunct="1"/>
            <a:endParaRPr lang="en-US" altLang="zh-TW" sz="3200" b="1" dirty="0">
              <a:solidFill>
                <a:srgbClr val="663300"/>
              </a:solidFill>
              <a:latin typeface="標楷體" panose="03000509000000000000" pitchFamily="65" charset="-120"/>
              <a:ea typeface="標楷體" panose="03000509000000000000" pitchFamily="65" charset="-120"/>
            </a:endParaRPr>
          </a:p>
          <a:p>
            <a:pPr eaLnBrk="1" hangingPunct="1"/>
            <a:endParaRPr lang="en-US" altLang="zh-TW" sz="3200" b="1" dirty="0">
              <a:solidFill>
                <a:srgbClr val="663300"/>
              </a:solidFill>
              <a:latin typeface="標楷體" panose="03000509000000000000" pitchFamily="65" charset="-120"/>
              <a:ea typeface="標楷體" panose="03000509000000000000" pitchFamily="65" charset="-120"/>
            </a:endParaRPr>
          </a:p>
          <a:p>
            <a:pPr eaLnBrk="1" hangingPunct="1"/>
            <a:endParaRPr lang="en-US" altLang="zh-TW" dirty="0">
              <a:latin typeface="標楷體" panose="03000509000000000000" pitchFamily="65" charset="-120"/>
              <a:ea typeface="標楷體" panose="03000509000000000000" pitchFamily="65" charset="-120"/>
            </a:endParaRPr>
          </a:p>
          <a:p>
            <a:pPr eaLnBrk="1" hangingPunct="1"/>
            <a:endParaRPr lang="zh-TW" altLang="en-US" dirty="0">
              <a:latin typeface="標楷體" panose="03000509000000000000" pitchFamily="65" charset="-120"/>
              <a:ea typeface="標楷體" panose="03000509000000000000" pitchFamily="65" charset="-120"/>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剪去对角的矩形 4"/>
          <p:cNvSpPr/>
          <p:nvPr/>
        </p:nvSpPr>
        <p:spPr>
          <a:xfrm>
            <a:off x="247001" y="1178705"/>
            <a:ext cx="8645091" cy="5072098"/>
          </a:xfrm>
          <a:prstGeom prst="snip2DiagRect">
            <a:avLst/>
          </a:prstGeom>
          <a:solidFill>
            <a:schemeClr val="bg1"/>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p>
        </p:txBody>
      </p:sp>
      <p:grpSp>
        <p:nvGrpSpPr>
          <p:cNvPr id="2" name="组合 5"/>
          <p:cNvGrpSpPr>
            <a:grpSpLocks/>
          </p:cNvGrpSpPr>
          <p:nvPr/>
        </p:nvGrpSpPr>
        <p:grpSpPr bwMode="auto">
          <a:xfrm>
            <a:off x="160262" y="993309"/>
            <a:ext cx="6505056" cy="571177"/>
            <a:chOff x="863910" y="1329196"/>
            <a:chExt cx="5498378" cy="417806"/>
          </a:xfrm>
        </p:grpSpPr>
        <p:sp>
          <p:nvSpPr>
            <p:cNvPr id="72" name="矩形 71"/>
            <p:cNvSpPr/>
            <p:nvPr/>
          </p:nvSpPr>
          <p:spPr bwMode="auto">
            <a:xfrm>
              <a:off x="863910" y="1341456"/>
              <a:ext cx="1401513" cy="40213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100"/>
            </a:p>
          </p:txBody>
        </p:sp>
        <p:sp>
          <p:nvSpPr>
            <p:cNvPr id="74" name="矩形 73"/>
            <p:cNvSpPr/>
            <p:nvPr/>
          </p:nvSpPr>
          <p:spPr bwMode="auto">
            <a:xfrm>
              <a:off x="2267008" y="1340890"/>
              <a:ext cx="3854114" cy="406112"/>
            </a:xfrm>
            <a:prstGeom prst="rect">
              <a:avLst/>
            </a:prstGeom>
            <a:solidFill>
              <a:srgbClr val="F0644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100"/>
            </a:p>
          </p:txBody>
        </p:sp>
        <p:sp>
          <p:nvSpPr>
            <p:cNvPr id="75" name="文本框 1"/>
            <p:cNvSpPr txBox="1">
              <a:spLocks noChangeArrowheads="1"/>
            </p:cNvSpPr>
            <p:nvPr/>
          </p:nvSpPr>
          <p:spPr bwMode="auto">
            <a:xfrm>
              <a:off x="2346049" y="1329196"/>
              <a:ext cx="4016239" cy="33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None/>
              </a:pPr>
              <a:r>
                <a:rPr lang="zh-TW" altLang="en-US" sz="2400" b="1" dirty="0" smtClean="0">
                  <a:solidFill>
                    <a:schemeClr val="bg1"/>
                  </a:solidFill>
                  <a:latin typeface="微軟正黑體" pitchFamily="34" charset="-120"/>
                  <a:ea typeface="微軟正黑體" pitchFamily="34" charset="-120"/>
                </a:rPr>
                <a:t>   </a:t>
              </a:r>
              <a:endParaRPr lang="en-US" altLang="zh-TW" sz="2400" b="1" dirty="0" smtClean="0">
                <a:solidFill>
                  <a:schemeClr val="bg1"/>
                </a:solidFill>
                <a:latin typeface="微軟正黑體" pitchFamily="34" charset="-120"/>
                <a:ea typeface="微軟正黑體" pitchFamily="34" charset="-120"/>
              </a:endParaRPr>
            </a:p>
          </p:txBody>
        </p:sp>
      </p:grpSp>
      <p:sp>
        <p:nvSpPr>
          <p:cNvPr id="81" name="文本框 80"/>
          <p:cNvSpPr txBox="1"/>
          <p:nvPr/>
        </p:nvSpPr>
        <p:spPr>
          <a:xfrm>
            <a:off x="129397" y="314391"/>
            <a:ext cx="6862776" cy="584775"/>
          </a:xfrm>
          <a:prstGeom prst="rect">
            <a:avLst/>
          </a:prstGeom>
          <a:noFill/>
        </p:spPr>
        <p:txBody>
          <a:bodyPr wrap="none" rtlCol="0">
            <a:spAutoFit/>
          </a:bodyPr>
          <a:lstStyle/>
          <a:p>
            <a:pPr>
              <a:buNone/>
            </a:pPr>
            <a:r>
              <a:rPr lang="en-US" altLang="zh-TW" sz="3200" b="1" dirty="0" smtClean="0">
                <a:solidFill>
                  <a:srgbClr val="C00000"/>
                </a:solidFill>
                <a:latin typeface="微軟正黑體" pitchFamily="34" charset="-120"/>
                <a:ea typeface="微軟正黑體" pitchFamily="34" charset="-120"/>
              </a:rPr>
              <a:t>2016</a:t>
            </a:r>
            <a:r>
              <a:rPr lang="zh-TW" altLang="zh-TW" sz="2800" b="1" dirty="0" smtClean="0">
                <a:solidFill>
                  <a:srgbClr val="C00000"/>
                </a:solidFill>
                <a:latin typeface="微軟正黑體" pitchFamily="34" charset="-120"/>
                <a:ea typeface="微軟正黑體" pitchFamily="34" charset="-120"/>
              </a:rPr>
              <a:t>準備階段</a:t>
            </a:r>
            <a:r>
              <a:rPr lang="en-US" altLang="zh-TW" sz="2800" b="1" dirty="0" smtClean="0">
                <a:latin typeface="微軟正黑體" pitchFamily="34" charset="-120"/>
                <a:ea typeface="微軟正黑體" pitchFamily="34" charset="-120"/>
              </a:rPr>
              <a:t>--</a:t>
            </a:r>
            <a:r>
              <a:rPr lang="zh-TW" altLang="en-US" sz="2800" b="1" dirty="0" smtClean="0">
                <a:latin typeface="微軟正黑體" pitchFamily="34" charset="-120"/>
                <a:ea typeface="微軟正黑體" pitchFamily="34" charset="-120"/>
              </a:rPr>
              <a:t>邁向</a:t>
            </a:r>
            <a:r>
              <a:rPr lang="zh-TW" altLang="zh-TW" sz="2800" b="1" dirty="0" smtClean="0">
                <a:latin typeface="微軟正黑體" pitchFamily="34" charset="-120"/>
                <a:ea typeface="微軟正黑體" pitchFamily="34" charset="-120"/>
              </a:rPr>
              <a:t>新課綱轉化第一哩路</a:t>
            </a:r>
            <a:endParaRPr lang="en-US" altLang="zh-TW" sz="2800" b="1" dirty="0" smtClean="0">
              <a:latin typeface="微軟正黑體" pitchFamily="34" charset="-120"/>
              <a:ea typeface="微軟正黑體" pitchFamily="34" charset="-120"/>
            </a:endParaRPr>
          </a:p>
        </p:txBody>
      </p:sp>
      <p:sp>
        <p:nvSpPr>
          <p:cNvPr id="12" name="矩形 11"/>
          <p:cNvSpPr/>
          <p:nvPr/>
        </p:nvSpPr>
        <p:spPr>
          <a:xfrm>
            <a:off x="1" y="314327"/>
            <a:ext cx="130628" cy="52251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18"/>
          <p:cNvSpPr txBox="1"/>
          <p:nvPr/>
        </p:nvSpPr>
        <p:spPr>
          <a:xfrm>
            <a:off x="1671240" y="5300671"/>
            <a:ext cx="1581972" cy="400110"/>
          </a:xfrm>
          <a:prstGeom prst="rect">
            <a:avLst/>
          </a:prstGeom>
          <a:noFill/>
        </p:spPr>
        <p:txBody>
          <a:bodyPr wrap="none" rtlCol="0">
            <a:spAutoFit/>
          </a:bodyPr>
          <a:lstStyle/>
          <a:p>
            <a:r>
              <a:rPr lang="en-US" altLang="zh-CN" sz="2000" dirty="0" smtClean="0">
                <a:solidFill>
                  <a:schemeClr val="bg1"/>
                </a:solidFill>
                <a:latin typeface="微软雅黑" panose="020B0503020204020204" pitchFamily="34" charset="-122"/>
                <a:ea typeface="微软雅黑" panose="020B0503020204020204" pitchFamily="34" charset="-122"/>
              </a:rPr>
              <a:t>YOUR TEXT</a:t>
            </a:r>
            <a:endParaRPr lang="zh-CN" altLang="en-US" sz="2000" dirty="0">
              <a:solidFill>
                <a:schemeClr val="bg1"/>
              </a:solidFill>
              <a:latin typeface="微软雅黑" panose="020B0503020204020204" pitchFamily="34" charset="-122"/>
              <a:ea typeface="微软雅黑" panose="020B0503020204020204" pitchFamily="34" charset="-122"/>
            </a:endParaRPr>
          </a:p>
        </p:txBody>
      </p:sp>
      <p:cxnSp>
        <p:nvCxnSpPr>
          <p:cNvPr id="38" name="直接连接符 14"/>
          <p:cNvCxnSpPr>
            <a:stCxn id="58" idx="2"/>
          </p:cNvCxnSpPr>
          <p:nvPr/>
        </p:nvCxnSpPr>
        <p:spPr>
          <a:xfrm rot="16200000" flipV="1">
            <a:off x="3199752" y="2443797"/>
            <a:ext cx="245977" cy="787624"/>
          </a:xfrm>
          <a:prstGeom prst="line">
            <a:avLst/>
          </a:prstGeom>
          <a:ln w="28575">
            <a:solidFill>
              <a:schemeClr val="tx1"/>
            </a:solidFill>
            <a:prstDash val="dash"/>
            <a:headEnd type="oval"/>
            <a:tailEnd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1" name="直接连接符 22"/>
          <p:cNvCxnSpPr/>
          <p:nvPr/>
        </p:nvCxnSpPr>
        <p:spPr>
          <a:xfrm rot="16200000" flipH="1">
            <a:off x="4706720" y="3937223"/>
            <a:ext cx="370952" cy="211762"/>
          </a:xfrm>
          <a:prstGeom prst="line">
            <a:avLst/>
          </a:prstGeom>
          <a:ln w="28575">
            <a:solidFill>
              <a:schemeClr val="tx1"/>
            </a:solidFill>
            <a:prstDash val="dash"/>
            <a:headEnd type="oval"/>
            <a:tailEnd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2" name="椭圆 23"/>
          <p:cNvSpPr/>
          <p:nvPr/>
        </p:nvSpPr>
        <p:spPr>
          <a:xfrm>
            <a:off x="3857620" y="4143380"/>
            <a:ext cx="198112" cy="264149"/>
          </a:xfrm>
          <a:prstGeom prst="ellipse">
            <a:avLst/>
          </a:prstGeom>
          <a:solidFill>
            <a:srgbClr val="F0644D"/>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lumMod val="75000"/>
                </a:schemeClr>
              </a:solidFill>
            </a:endParaRPr>
          </a:p>
        </p:txBody>
      </p:sp>
      <p:sp>
        <p:nvSpPr>
          <p:cNvPr id="43" name="椭圆 24"/>
          <p:cNvSpPr/>
          <p:nvPr/>
        </p:nvSpPr>
        <p:spPr>
          <a:xfrm>
            <a:off x="2786050" y="2571745"/>
            <a:ext cx="198112" cy="264149"/>
          </a:xfrm>
          <a:prstGeom prst="ellipse">
            <a:avLst/>
          </a:prstGeom>
          <a:solidFill>
            <a:srgbClr val="0070C0"/>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lumMod val="75000"/>
                </a:schemeClr>
              </a:solidFill>
            </a:endParaRPr>
          </a:p>
        </p:txBody>
      </p:sp>
      <p:sp>
        <p:nvSpPr>
          <p:cNvPr id="44" name="椭圆 25"/>
          <p:cNvSpPr/>
          <p:nvPr/>
        </p:nvSpPr>
        <p:spPr>
          <a:xfrm>
            <a:off x="4929190" y="4214819"/>
            <a:ext cx="198112" cy="264149"/>
          </a:xfrm>
          <a:prstGeom prst="ellipse">
            <a:avLst/>
          </a:prstGeom>
          <a:solidFill>
            <a:schemeClr val="accent6">
              <a:lumMod val="20000"/>
              <a:lumOff val="80000"/>
            </a:schemeClr>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lumMod val="75000"/>
                </a:schemeClr>
              </a:solidFill>
            </a:endParaRPr>
          </a:p>
        </p:txBody>
      </p:sp>
      <p:sp>
        <p:nvSpPr>
          <p:cNvPr id="48" name="TextBox 30"/>
          <p:cNvSpPr txBox="1"/>
          <p:nvPr/>
        </p:nvSpPr>
        <p:spPr>
          <a:xfrm>
            <a:off x="4458138" y="4701033"/>
            <a:ext cx="2714644" cy="954107"/>
          </a:xfrm>
          <a:prstGeom prst="rect">
            <a:avLst/>
          </a:prstGeom>
          <a:noFill/>
          <a:ln>
            <a:noFill/>
          </a:ln>
        </p:spPr>
        <p:txBody>
          <a:bodyPr wrap="square" rtlCol="0">
            <a:spAutoFit/>
          </a:bodyPr>
          <a:lstStyle/>
          <a:p>
            <a:pPr marL="271463" indent="-271463">
              <a:buClr>
                <a:srgbClr val="C00000"/>
              </a:buClr>
              <a:buFont typeface="Wingdings" pitchFamily="2" charset="2"/>
              <a:buChar char="ü"/>
            </a:pPr>
            <a:r>
              <a:rPr lang="zh-TW" altLang="zh-TW" sz="2800" dirty="0" smtClean="0">
                <a:latin typeface="標楷體" pitchFamily="65" charset="-120"/>
                <a:ea typeface="標楷體" pitchFamily="65" charset="-120"/>
              </a:rPr>
              <a:t>確認課綱轉化目標、重點</a:t>
            </a:r>
            <a:endParaRPr lang="en-US" altLang="zh-TW" sz="2800" dirty="0" smtClean="0">
              <a:latin typeface="標楷體" pitchFamily="65" charset="-120"/>
              <a:ea typeface="標楷體" pitchFamily="65" charset="-120"/>
            </a:endParaRPr>
          </a:p>
        </p:txBody>
      </p:sp>
      <p:sp>
        <p:nvSpPr>
          <p:cNvPr id="51" name="TextBox 33"/>
          <p:cNvSpPr txBox="1"/>
          <p:nvPr/>
        </p:nvSpPr>
        <p:spPr>
          <a:xfrm>
            <a:off x="247001" y="2285994"/>
            <a:ext cx="2646206" cy="954107"/>
          </a:xfrm>
          <a:prstGeom prst="rect">
            <a:avLst/>
          </a:prstGeom>
          <a:noFill/>
          <a:ln>
            <a:noFill/>
          </a:ln>
        </p:spPr>
        <p:txBody>
          <a:bodyPr wrap="square" rtlCol="0">
            <a:spAutoFit/>
          </a:bodyPr>
          <a:lstStyle/>
          <a:p>
            <a:pPr marL="271463" lvl="0" indent="-271463">
              <a:buClr>
                <a:srgbClr val="FF0000"/>
              </a:buClr>
              <a:buFont typeface="Wingdings" pitchFamily="2" charset="2"/>
              <a:buChar char="ü"/>
            </a:pPr>
            <a:r>
              <a:rPr lang="zh-TW" altLang="zh-TW" sz="2800" dirty="0" smtClean="0">
                <a:latin typeface="標楷體" pitchFamily="65" charset="-120"/>
                <a:ea typeface="標楷體" pitchFamily="65" charset="-120"/>
              </a:rPr>
              <a:t>建立課綱轉化核心團隊</a:t>
            </a:r>
            <a:endParaRPr lang="zh-TW" altLang="en-US" sz="2800" dirty="0"/>
          </a:p>
        </p:txBody>
      </p:sp>
      <p:sp>
        <p:nvSpPr>
          <p:cNvPr id="57" name="TextBox 39"/>
          <p:cNvSpPr txBox="1"/>
          <p:nvPr/>
        </p:nvSpPr>
        <p:spPr>
          <a:xfrm>
            <a:off x="714348" y="3571878"/>
            <a:ext cx="2428892" cy="954107"/>
          </a:xfrm>
          <a:prstGeom prst="rect">
            <a:avLst/>
          </a:prstGeom>
          <a:noFill/>
          <a:ln>
            <a:noFill/>
          </a:ln>
        </p:spPr>
        <p:txBody>
          <a:bodyPr wrap="square" rtlCol="0">
            <a:spAutoFit/>
          </a:bodyPr>
          <a:lstStyle/>
          <a:p>
            <a:pPr marL="271463" indent="-271463">
              <a:buClr>
                <a:srgbClr val="C00000"/>
              </a:buClr>
              <a:buFont typeface="Wingdings" pitchFamily="2" charset="2"/>
              <a:buChar char="ü"/>
            </a:pPr>
            <a:r>
              <a:rPr lang="zh-TW" altLang="zh-TW" sz="2800" dirty="0" smtClean="0">
                <a:latin typeface="標楷體" pitchFamily="65" charset="-120"/>
                <a:ea typeface="標楷體" pitchFamily="65" charset="-120"/>
              </a:rPr>
              <a:t>掌握及理解新課綱</a:t>
            </a:r>
            <a:endParaRPr lang="en-US" altLang="zh-TW" sz="2800" dirty="0" smtClean="0">
              <a:latin typeface="標楷體" pitchFamily="65" charset="-120"/>
              <a:ea typeface="標楷體" pitchFamily="65" charset="-120"/>
            </a:endParaRPr>
          </a:p>
        </p:txBody>
      </p:sp>
      <p:sp>
        <p:nvSpPr>
          <p:cNvPr id="58" name="弧形 57"/>
          <p:cNvSpPr/>
          <p:nvPr/>
        </p:nvSpPr>
        <p:spPr>
          <a:xfrm rot="5400000">
            <a:off x="3420863" y="1918922"/>
            <a:ext cx="2268192" cy="1701144"/>
          </a:xfrm>
          <a:prstGeom prst="arc">
            <a:avLst>
              <a:gd name="adj1" fmla="val 16970181"/>
              <a:gd name="adj2" fmla="val 4629581"/>
            </a:avLst>
          </a:prstGeom>
          <a:ln w="31750">
            <a:solidFill>
              <a:schemeClr val="tx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n>
                <a:solidFill>
                  <a:sysClr val="windowText" lastClr="000000"/>
                </a:solidFill>
              </a:ln>
            </a:endParaRPr>
          </a:p>
        </p:txBody>
      </p:sp>
      <p:sp>
        <p:nvSpPr>
          <p:cNvPr id="59" name="橢圓 58"/>
          <p:cNvSpPr/>
          <p:nvPr/>
        </p:nvSpPr>
        <p:spPr>
          <a:xfrm>
            <a:off x="3872135" y="1997613"/>
            <a:ext cx="1361049" cy="1758462"/>
          </a:xfrm>
          <a:prstGeom prst="ellipse">
            <a:avLst/>
          </a:prstGeom>
          <a:solidFill>
            <a:schemeClr val="bg1"/>
          </a:solidFill>
          <a:ln w="762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TextBox 33"/>
          <p:cNvSpPr txBox="1"/>
          <p:nvPr/>
        </p:nvSpPr>
        <p:spPr>
          <a:xfrm>
            <a:off x="4000496" y="2357430"/>
            <a:ext cx="1071570" cy="1077218"/>
          </a:xfrm>
          <a:prstGeom prst="rect">
            <a:avLst/>
          </a:prstGeom>
          <a:noFill/>
          <a:ln>
            <a:noFill/>
          </a:ln>
        </p:spPr>
        <p:txBody>
          <a:bodyPr wrap="square" rtlCol="0">
            <a:spAutoFit/>
          </a:bodyPr>
          <a:lstStyle/>
          <a:p>
            <a:pPr algn="ctr"/>
            <a:r>
              <a:rPr lang="zh-TW" altLang="en-US" sz="3200" b="1" dirty="0" smtClean="0">
                <a:solidFill>
                  <a:schemeClr val="accent2">
                    <a:lumMod val="75000"/>
                  </a:schemeClr>
                </a:solidFill>
                <a:latin typeface="微软雅黑" pitchFamily="34" charset="-122"/>
                <a:ea typeface="微软雅黑" pitchFamily="34" charset="-122"/>
              </a:rPr>
              <a:t>整裝待發</a:t>
            </a:r>
            <a:endParaRPr lang="en-US" altLang="zh-CN" sz="3200" b="1" dirty="0" smtClean="0">
              <a:solidFill>
                <a:schemeClr val="accent2">
                  <a:lumMod val="75000"/>
                </a:schemeClr>
              </a:solidFill>
              <a:latin typeface="微软雅黑" pitchFamily="34" charset="-122"/>
              <a:ea typeface="微软雅黑" pitchFamily="34" charset="-122"/>
            </a:endParaRPr>
          </a:p>
        </p:txBody>
      </p:sp>
      <p:cxnSp>
        <p:nvCxnSpPr>
          <p:cNvPr id="84" name="直接连接符 14"/>
          <p:cNvCxnSpPr/>
          <p:nvPr/>
        </p:nvCxnSpPr>
        <p:spPr>
          <a:xfrm flipV="1">
            <a:off x="5411972" y="2643182"/>
            <a:ext cx="803102" cy="302038"/>
          </a:xfrm>
          <a:prstGeom prst="line">
            <a:avLst/>
          </a:prstGeom>
          <a:ln w="28575">
            <a:solidFill>
              <a:schemeClr val="tx1"/>
            </a:solidFill>
            <a:prstDash val="dash"/>
            <a:headEnd type="oval"/>
            <a:tailEnd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5" name="椭圆 26"/>
          <p:cNvSpPr/>
          <p:nvPr/>
        </p:nvSpPr>
        <p:spPr>
          <a:xfrm>
            <a:off x="6143636" y="2500307"/>
            <a:ext cx="198112" cy="264149"/>
          </a:xfrm>
          <a:prstGeom prst="ellipse">
            <a:avLst/>
          </a:prstGeom>
          <a:solidFill>
            <a:srgbClr val="91D101"/>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lumMod val="75000"/>
                </a:schemeClr>
              </a:solidFill>
            </a:endParaRPr>
          </a:p>
        </p:txBody>
      </p:sp>
      <p:cxnSp>
        <p:nvCxnSpPr>
          <p:cNvPr id="86" name="直接连接符 22"/>
          <p:cNvCxnSpPr/>
          <p:nvPr/>
        </p:nvCxnSpPr>
        <p:spPr>
          <a:xfrm rot="10800000" flipV="1">
            <a:off x="3357554" y="3429001"/>
            <a:ext cx="480372" cy="285752"/>
          </a:xfrm>
          <a:prstGeom prst="line">
            <a:avLst/>
          </a:prstGeom>
          <a:ln w="28575">
            <a:solidFill>
              <a:schemeClr val="tx1"/>
            </a:solidFill>
            <a:prstDash val="dash"/>
            <a:headEnd type="oval"/>
            <a:tailEnd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0" name="矩形 39"/>
          <p:cNvSpPr/>
          <p:nvPr/>
        </p:nvSpPr>
        <p:spPr>
          <a:xfrm>
            <a:off x="785786" y="1031360"/>
            <a:ext cx="5638294" cy="461665"/>
          </a:xfrm>
          <a:prstGeom prst="rect">
            <a:avLst/>
          </a:prstGeom>
        </p:spPr>
        <p:txBody>
          <a:bodyPr wrap="square">
            <a:spAutoFit/>
          </a:bodyPr>
          <a:lstStyle/>
          <a:p>
            <a:pPr lvl="0"/>
            <a:r>
              <a:rPr lang="zh-TW" altLang="en-US" sz="2400" b="1" dirty="0" smtClean="0">
                <a:solidFill>
                  <a:schemeClr val="bg1"/>
                </a:solidFill>
                <a:latin typeface="標楷體" panose="03000509000000000000" pitchFamily="65" charset="-120"/>
                <a:ea typeface="標楷體" panose="03000509000000000000" pitchFamily="65" charset="-120"/>
              </a:rPr>
              <a:t>學校及教師可著手準備：</a:t>
            </a:r>
            <a:endParaRPr lang="zh-TW" altLang="en-US" sz="2400" b="1" dirty="0">
              <a:solidFill>
                <a:schemeClr val="bg1"/>
              </a:solidFill>
              <a:latin typeface="標楷體" panose="03000509000000000000" pitchFamily="65" charset="-120"/>
              <a:ea typeface="標楷體" panose="03000509000000000000" pitchFamily="65" charset="-120"/>
            </a:endParaRPr>
          </a:p>
        </p:txBody>
      </p:sp>
      <p:cxnSp>
        <p:nvCxnSpPr>
          <p:cNvPr id="27" name="直接连接符 22"/>
          <p:cNvCxnSpPr/>
          <p:nvPr/>
        </p:nvCxnSpPr>
        <p:spPr>
          <a:xfrm rot="5400000">
            <a:off x="3961059" y="3905864"/>
            <a:ext cx="282294" cy="185826"/>
          </a:xfrm>
          <a:prstGeom prst="line">
            <a:avLst/>
          </a:prstGeom>
          <a:ln w="28575">
            <a:solidFill>
              <a:schemeClr val="tx1"/>
            </a:solidFill>
            <a:prstDash val="dash"/>
            <a:headEnd type="oval"/>
            <a:tailEnd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1" name="椭圆 23"/>
          <p:cNvSpPr/>
          <p:nvPr/>
        </p:nvSpPr>
        <p:spPr>
          <a:xfrm>
            <a:off x="3214678" y="3571877"/>
            <a:ext cx="198112" cy="264149"/>
          </a:xfrm>
          <a:prstGeom prst="ellipse">
            <a:avLst/>
          </a:prstGeom>
          <a:solidFill>
            <a:schemeClr val="tx2">
              <a:lumMod val="40000"/>
              <a:lumOff val="60000"/>
            </a:schemeClr>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lumMod val="75000"/>
                </a:schemeClr>
              </a:solidFill>
            </a:endParaRPr>
          </a:p>
        </p:txBody>
      </p:sp>
      <p:sp>
        <p:nvSpPr>
          <p:cNvPr id="33" name="TextBox 39"/>
          <p:cNvSpPr txBox="1"/>
          <p:nvPr/>
        </p:nvSpPr>
        <p:spPr>
          <a:xfrm>
            <a:off x="1392702" y="4500571"/>
            <a:ext cx="2750670" cy="1384995"/>
          </a:xfrm>
          <a:prstGeom prst="rect">
            <a:avLst/>
          </a:prstGeom>
          <a:noFill/>
          <a:ln>
            <a:noFill/>
          </a:ln>
        </p:spPr>
        <p:txBody>
          <a:bodyPr wrap="square" rtlCol="0">
            <a:spAutoFit/>
          </a:bodyPr>
          <a:lstStyle/>
          <a:p>
            <a:pPr marL="361950" indent="-361950">
              <a:buClr>
                <a:srgbClr val="C00000"/>
              </a:buClr>
              <a:buFont typeface="Wingdings" pitchFamily="2" charset="2"/>
              <a:buChar char="ü"/>
            </a:pPr>
            <a:r>
              <a:rPr lang="zh-TW" altLang="zh-TW" sz="2800" dirty="0" smtClean="0">
                <a:latin typeface="標楷體" pitchFamily="65" charset="-120"/>
                <a:ea typeface="標楷體" pitchFamily="65" charset="-120"/>
              </a:rPr>
              <a:t>盤整</a:t>
            </a:r>
            <a:r>
              <a:rPr lang="zh-TW" altLang="en-US" sz="2800" dirty="0" smtClean="0">
                <a:latin typeface="標楷體" pitchFamily="65" charset="-120"/>
                <a:ea typeface="標楷體" pitchFamily="65" charset="-120"/>
              </a:rPr>
              <a:t>學校課程現況、亮點及</a:t>
            </a:r>
            <a:r>
              <a:rPr lang="zh-TW" altLang="zh-TW" sz="2800" dirty="0" smtClean="0">
                <a:latin typeface="標楷體" pitchFamily="65" charset="-120"/>
                <a:ea typeface="標楷體" pitchFamily="65" charset="-120"/>
              </a:rPr>
              <a:t>問題</a:t>
            </a:r>
            <a:endParaRPr lang="en-US" altLang="zh-TW" sz="2800" dirty="0" smtClean="0">
              <a:latin typeface="標楷體" pitchFamily="65" charset="-120"/>
              <a:ea typeface="標楷體" pitchFamily="65" charset="-120"/>
            </a:endParaRPr>
          </a:p>
        </p:txBody>
      </p:sp>
      <p:sp>
        <p:nvSpPr>
          <p:cNvPr id="34" name="椭圆 25"/>
          <p:cNvSpPr/>
          <p:nvPr/>
        </p:nvSpPr>
        <p:spPr>
          <a:xfrm>
            <a:off x="5786446" y="3500438"/>
            <a:ext cx="198112" cy="264149"/>
          </a:xfrm>
          <a:prstGeom prst="ellipse">
            <a:avLst/>
          </a:prstGeom>
          <a:solidFill>
            <a:srgbClr val="FFA013"/>
          </a:solidFill>
          <a:ln>
            <a:solidFill>
              <a:schemeClr val="tx1"/>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lumMod val="75000"/>
                </a:schemeClr>
              </a:solidFill>
            </a:endParaRPr>
          </a:p>
        </p:txBody>
      </p:sp>
      <p:cxnSp>
        <p:nvCxnSpPr>
          <p:cNvPr id="35" name="直接连接符 22"/>
          <p:cNvCxnSpPr>
            <a:endCxn id="34" idx="1"/>
          </p:cNvCxnSpPr>
          <p:nvPr/>
        </p:nvCxnSpPr>
        <p:spPr>
          <a:xfrm>
            <a:off x="5305532" y="3376246"/>
            <a:ext cx="509929" cy="162876"/>
          </a:xfrm>
          <a:prstGeom prst="line">
            <a:avLst/>
          </a:prstGeom>
          <a:ln w="28575">
            <a:solidFill>
              <a:schemeClr val="tx1"/>
            </a:solidFill>
            <a:prstDash val="dash"/>
            <a:headEnd type="oval"/>
            <a:tailEnd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9" name="TextBox 30"/>
          <p:cNvSpPr txBox="1"/>
          <p:nvPr/>
        </p:nvSpPr>
        <p:spPr>
          <a:xfrm>
            <a:off x="5929322" y="3214687"/>
            <a:ext cx="2750444" cy="1384995"/>
          </a:xfrm>
          <a:prstGeom prst="rect">
            <a:avLst/>
          </a:prstGeom>
          <a:noFill/>
          <a:ln>
            <a:noFill/>
          </a:ln>
        </p:spPr>
        <p:txBody>
          <a:bodyPr wrap="square" rtlCol="0">
            <a:spAutoFit/>
          </a:bodyPr>
          <a:lstStyle/>
          <a:p>
            <a:pPr marL="271463" indent="-271463">
              <a:buClr>
                <a:srgbClr val="C00000"/>
              </a:buClr>
              <a:buFont typeface="Wingdings" pitchFamily="2" charset="2"/>
              <a:buChar char="ü"/>
            </a:pPr>
            <a:r>
              <a:rPr lang="zh-TW" altLang="zh-TW" sz="2800" dirty="0" smtClean="0">
                <a:latin typeface="標楷體" pitchFamily="65" charset="-120"/>
                <a:ea typeface="標楷體" pitchFamily="65" charset="-120"/>
              </a:rPr>
              <a:t>發展課綱轉化計畫、策略與進程規劃</a:t>
            </a:r>
            <a:endParaRPr lang="en-US" altLang="zh-TW" sz="2800" dirty="0" smtClean="0">
              <a:latin typeface="標楷體" pitchFamily="65" charset="-120"/>
              <a:ea typeface="標楷體" pitchFamily="65" charset="-120"/>
            </a:endParaRPr>
          </a:p>
        </p:txBody>
      </p:sp>
      <p:sp>
        <p:nvSpPr>
          <p:cNvPr id="47" name="TextBox 30"/>
          <p:cNvSpPr txBox="1"/>
          <p:nvPr/>
        </p:nvSpPr>
        <p:spPr>
          <a:xfrm>
            <a:off x="6357950" y="2143118"/>
            <a:ext cx="2687576" cy="954107"/>
          </a:xfrm>
          <a:prstGeom prst="rect">
            <a:avLst/>
          </a:prstGeom>
          <a:noFill/>
          <a:ln>
            <a:noFill/>
          </a:ln>
        </p:spPr>
        <p:txBody>
          <a:bodyPr wrap="square" rtlCol="0">
            <a:spAutoFit/>
          </a:bodyPr>
          <a:lstStyle/>
          <a:p>
            <a:pPr marL="271463" indent="-271463">
              <a:buClr>
                <a:srgbClr val="C00000"/>
              </a:buClr>
              <a:buFont typeface="Wingdings" pitchFamily="2" charset="2"/>
              <a:buChar char="ü"/>
            </a:pPr>
            <a:r>
              <a:rPr lang="zh-TW" altLang="en-US" sz="2800" dirty="0" smtClean="0">
                <a:latin typeface="標楷體" pitchFamily="65" charset="-120"/>
                <a:ea typeface="標楷體" pitchFamily="65" charset="-120"/>
              </a:rPr>
              <a:t>課綱轉化   </a:t>
            </a:r>
            <a:r>
              <a:rPr lang="zh-TW" altLang="zh-TW" sz="2800" dirty="0" smtClean="0">
                <a:latin typeface="標楷體" pitchFamily="65" charset="-120"/>
                <a:ea typeface="標楷體" pitchFamily="65" charset="-120"/>
              </a:rPr>
              <a:t>相關輔助工具</a:t>
            </a:r>
          </a:p>
        </p:txBody>
      </p:sp>
    </p:spTree>
    <p:extLst>
      <p:ext uri="{BB962C8B-B14F-4D97-AF65-F5344CB8AC3E}">
        <p14:creationId xmlns:p14="http://schemas.microsoft.com/office/powerpoint/2010/main" val="322619874"/>
      </p:ext>
    </p:extLst>
  </p:cSld>
  <p:clrMapOvr>
    <a:masterClrMapping/>
  </p:clrMapOvr>
  <p:transition spd="slow">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ctrTitle"/>
          </p:nvPr>
        </p:nvSpPr>
        <p:spPr>
          <a:xfrm>
            <a:off x="2286000" y="3124200"/>
            <a:ext cx="6172200" cy="1893888"/>
          </a:xfrm>
        </p:spPr>
        <p:txBody>
          <a:bodyPr/>
          <a:lstStyle/>
          <a:p>
            <a:pPr eaLnBrk="1" fontAlgn="auto" hangingPunct="1">
              <a:spcAft>
                <a:spcPts val="0"/>
              </a:spcAft>
              <a:defRPr/>
            </a:pPr>
            <a:r>
              <a:rPr lang="zh-TW" altLang="en-US" sz="4800" dirty="0">
                <a:solidFill>
                  <a:srgbClr val="0000FF"/>
                </a:solidFill>
                <a:latin typeface="標楷體" panose="03000509000000000000" pitchFamily="65" charset="-120"/>
                <a:ea typeface="標楷體" panose="03000509000000000000" pitchFamily="65" charset="-120"/>
              </a:rPr>
              <a:t>簡報結束 </a:t>
            </a:r>
            <a:r>
              <a:rPr lang="en-US" altLang="zh-TW" sz="4800" dirty="0">
                <a:solidFill>
                  <a:srgbClr val="0000FF"/>
                </a:solidFill>
                <a:latin typeface="標楷體" panose="03000509000000000000" pitchFamily="65" charset="-120"/>
                <a:ea typeface="標楷體" panose="03000509000000000000" pitchFamily="65" charset="-120"/>
              </a:rPr>
              <a:t/>
            </a:r>
            <a:br>
              <a:rPr lang="en-US" altLang="zh-TW" sz="4800" dirty="0">
                <a:solidFill>
                  <a:srgbClr val="0000FF"/>
                </a:solidFill>
                <a:latin typeface="標楷體" panose="03000509000000000000" pitchFamily="65" charset="-120"/>
                <a:ea typeface="標楷體" panose="03000509000000000000" pitchFamily="65" charset="-120"/>
              </a:rPr>
            </a:br>
            <a:r>
              <a:rPr lang="en-US" altLang="zh-TW" sz="4800" dirty="0">
                <a:solidFill>
                  <a:srgbClr val="0000FF"/>
                </a:solidFill>
                <a:latin typeface="標楷體" panose="03000509000000000000" pitchFamily="65" charset="-120"/>
                <a:ea typeface="標楷體" panose="03000509000000000000" pitchFamily="65" charset="-120"/>
              </a:rPr>
              <a:t>Q</a:t>
            </a:r>
            <a:r>
              <a:rPr lang="zh-TW" altLang="en-US" sz="4800" dirty="0">
                <a:solidFill>
                  <a:srgbClr val="0000FF"/>
                </a:solidFill>
                <a:latin typeface="標楷體" panose="03000509000000000000" pitchFamily="65" charset="-120"/>
                <a:ea typeface="標楷體" panose="03000509000000000000" pitchFamily="65" charset="-120"/>
              </a:rPr>
              <a:t>與</a:t>
            </a:r>
            <a:r>
              <a:rPr lang="en-US" altLang="zh-TW" sz="4800" dirty="0">
                <a:solidFill>
                  <a:srgbClr val="0000FF"/>
                </a:solidFill>
                <a:latin typeface="標楷體" panose="03000509000000000000" pitchFamily="65" charset="-120"/>
                <a:ea typeface="標楷體" panose="03000509000000000000" pitchFamily="65" charset="-120"/>
              </a:rPr>
              <a:t>A</a:t>
            </a:r>
            <a:endParaRPr lang="zh-TW" altLang="en-US" sz="4800" dirty="0">
              <a:solidFill>
                <a:srgbClr val="0000FF"/>
              </a:solidFill>
              <a:latin typeface="標楷體" panose="03000509000000000000" pitchFamily="65" charset="-120"/>
              <a:ea typeface="標楷體" panose="03000509000000000000" pitchFamily="65" charset="-120"/>
            </a:endParaRPr>
          </a:p>
        </p:txBody>
      </p:sp>
      <p:sp>
        <p:nvSpPr>
          <p:cNvPr id="327682" name="副標題 5"/>
          <p:cNvSpPr>
            <a:spLocks noGrp="1"/>
          </p:cNvSpPr>
          <p:nvPr>
            <p:ph type="subTitle" idx="1"/>
          </p:nvPr>
        </p:nvSpPr>
        <p:spPr>
          <a:xfrm>
            <a:off x="2286000" y="5003800"/>
            <a:ext cx="6172200" cy="1371600"/>
          </a:xfrm>
        </p:spPr>
        <p:txBody>
          <a:bodyPr/>
          <a:lstStyle/>
          <a:p>
            <a:pPr eaLnBrk="1" hangingPunct="1"/>
            <a:endParaRPr lang="zh-TW" altLang="en-US">
              <a:latin typeface="標楷體" pitchFamily="65" charset="-120"/>
              <a:ea typeface="標楷體" pitchFamily="65" charset="-120"/>
            </a:endParaRPr>
          </a:p>
        </p:txBody>
      </p:sp>
      <p:sp>
        <p:nvSpPr>
          <p:cNvPr id="327683" name="投影片編號版面配置區 3"/>
          <p:cNvSpPr>
            <a:spLocks noGrp="1"/>
          </p:cNvSpPr>
          <p:nvPr>
            <p:ph type="sldNum" sz="quarter" idx="12"/>
          </p:nvPr>
        </p:nvSpPr>
        <p:spPr>
          <a:noFill/>
          <a:ln>
            <a:miter lim="800000"/>
            <a:headEnd/>
            <a:tailEnd/>
          </a:ln>
        </p:spPr>
        <p:txBody>
          <a:bodyPr wrap="square" lIns="91440" tIns="45720" rIns="91440" bIns="45720" numCol="1" anchorCtr="0" compatLnSpc="1">
            <a:prstTxWarp prst="textNoShape">
              <a:avLst/>
            </a:prstTxWarp>
          </a:bodyPr>
          <a:lstStyle/>
          <a:p>
            <a:fld id="{C492A836-C49D-4C79-9811-88D0997AAF51}" type="slidenum">
              <a:rPr lang="zh-TW" altLang="en-US" smtClean="0">
                <a:latin typeface="標楷體" pitchFamily="65" charset="-120"/>
                <a:ea typeface="標楷體" pitchFamily="65" charset="-120"/>
              </a:rPr>
              <a:pPr/>
              <a:t>91</a:t>
            </a:fld>
            <a:endParaRPr lang="en-US" altLang="zh-TW">
              <a:latin typeface="標楷體" pitchFamily="65" charset="-120"/>
              <a:ea typeface="標楷體" pitchFamily="65" charset="-120"/>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29" name="Shape 1049"/>
          <p:cNvSpPr>
            <a:spLocks noGrp="1"/>
          </p:cNvSpPr>
          <p:nvPr>
            <p:ph sz="quarter" idx="1"/>
          </p:nvPr>
        </p:nvSpPr>
        <p:spPr>
          <a:xfrm>
            <a:off x="285750" y="214313"/>
            <a:ext cx="8643938" cy="5911850"/>
          </a:xfrm>
        </p:spPr>
        <p:txBody>
          <a:bodyPr lIns="91425" tIns="45700" rIns="91425" bIns="45700"/>
          <a:lstStyle/>
          <a:p>
            <a:pPr marL="342900" indent="-342900" eaLnBrk="1" hangingPunct="1">
              <a:lnSpc>
                <a:spcPct val="150000"/>
              </a:lnSpc>
              <a:spcBef>
                <a:spcPct val="0"/>
              </a:spcBef>
              <a:buClr>
                <a:srgbClr val="002060"/>
              </a:buClr>
              <a:buSzPct val="25000"/>
              <a:buFont typeface="Arial" charset="0"/>
              <a:buNone/>
            </a:pPr>
            <a:r>
              <a:rPr lang="en-US" sz="3200" b="1" dirty="0">
                <a:solidFill>
                  <a:srgbClr val="002060"/>
                </a:solidFill>
                <a:latin typeface="標楷體" pitchFamily="65" charset="-120"/>
                <a:ea typeface="標楷體" pitchFamily="65" charset="-120"/>
                <a:cs typeface="Arial" charset="0"/>
                <a:sym typeface="Arial" charset="0"/>
              </a:rPr>
              <a:t>討論與實作議題-</a:t>
            </a:r>
            <a:r>
              <a:rPr lang="en-US" altLang="zh-TW" sz="3200" b="1" dirty="0">
                <a:solidFill>
                  <a:srgbClr val="002060"/>
                </a:solidFill>
                <a:latin typeface="標楷體" pitchFamily="65" charset="-120"/>
                <a:ea typeface="標楷體" pitchFamily="65" charset="-120"/>
                <a:cs typeface="Arial" charset="0"/>
                <a:sym typeface="Arial" charset="0"/>
              </a:rPr>
              <a:t>1</a:t>
            </a:r>
          </a:p>
          <a:p>
            <a:pPr marL="342900" indent="-342900" eaLnBrk="1" hangingPunct="1">
              <a:lnSpc>
                <a:spcPct val="150000"/>
              </a:lnSpc>
              <a:spcBef>
                <a:spcPts val="725"/>
              </a:spcBef>
              <a:buClr>
                <a:srgbClr val="000000"/>
              </a:buClr>
              <a:buSzPct val="25000"/>
              <a:buFont typeface="Wingdings" pitchFamily="2" charset="2"/>
              <a:buChar char="p"/>
            </a:pPr>
            <a:r>
              <a:rPr lang="en-US" sz="2800" b="1" dirty="0" err="1">
                <a:solidFill>
                  <a:srgbClr val="000000"/>
                </a:solidFill>
                <a:latin typeface="標楷體" pitchFamily="65" charset="-120"/>
                <a:ea typeface="標楷體" pitchFamily="65" charset="-120"/>
                <a:cs typeface="Arial" charset="0"/>
                <a:sym typeface="Arial" charset="0"/>
              </a:rPr>
              <a:t>從學校既有的基礎與利基出發</a:t>
            </a:r>
            <a:r>
              <a:rPr lang="en-US" sz="2800" b="1" dirty="0">
                <a:solidFill>
                  <a:srgbClr val="000000"/>
                </a:solidFill>
                <a:latin typeface="標楷體" pitchFamily="65" charset="-120"/>
                <a:ea typeface="標楷體" pitchFamily="65" charset="-120"/>
                <a:cs typeface="Arial" charset="0"/>
                <a:sym typeface="Arial" charset="0"/>
              </a:rPr>
              <a:t>，</a:t>
            </a:r>
          </a:p>
          <a:p>
            <a:pPr marL="342900" indent="-342900" eaLnBrk="1" hangingPunct="1">
              <a:lnSpc>
                <a:spcPct val="150000"/>
              </a:lnSpc>
              <a:spcBef>
                <a:spcPts val="725"/>
              </a:spcBef>
              <a:buClr>
                <a:srgbClr val="000000"/>
              </a:buClr>
              <a:buSzPct val="25000"/>
              <a:buFont typeface="Wingdings" pitchFamily="2" charset="2"/>
              <a:buChar char="p"/>
            </a:pPr>
            <a:r>
              <a:rPr lang="en-US" altLang="zh-TW" sz="2800" b="1" dirty="0">
                <a:solidFill>
                  <a:srgbClr val="000000"/>
                </a:solidFill>
                <a:latin typeface="標楷體" pitchFamily="65" charset="-120"/>
                <a:ea typeface="標楷體" pitchFamily="65" charset="-120"/>
                <a:cs typeface="Arial" charset="0"/>
                <a:sym typeface="Arial" charset="0"/>
              </a:rPr>
              <a:t>107</a:t>
            </a:r>
            <a:r>
              <a:rPr lang="en-US" sz="2800" b="1" dirty="0">
                <a:solidFill>
                  <a:srgbClr val="000000"/>
                </a:solidFill>
                <a:latin typeface="標楷體" pitchFamily="65" charset="-120"/>
                <a:ea typeface="標楷體" pitchFamily="65" charset="-120"/>
                <a:cs typeface="Arial" charset="0"/>
                <a:sym typeface="Arial" charset="0"/>
              </a:rPr>
              <a:t>新課綱有哪些可以運用或轉化的空間，讓它更可以實踐我們對教育的想望？</a:t>
            </a:r>
          </a:p>
          <a:p>
            <a:pPr marL="342900" indent="-342900" eaLnBrk="1" hangingPunct="1">
              <a:lnSpc>
                <a:spcPct val="150000"/>
              </a:lnSpc>
              <a:spcBef>
                <a:spcPts val="725"/>
              </a:spcBef>
              <a:buClr>
                <a:srgbClr val="000000"/>
              </a:buClr>
              <a:buSzPct val="25000"/>
              <a:buFont typeface="Wingdings" pitchFamily="2" charset="2"/>
              <a:buChar char="p"/>
            </a:pPr>
            <a:r>
              <a:rPr lang="en-US" sz="2800" b="1" dirty="0">
                <a:solidFill>
                  <a:srgbClr val="000000"/>
                </a:solidFill>
                <a:latin typeface="標楷體" pitchFamily="65" charset="-120"/>
                <a:ea typeface="標楷體" pitchFamily="65" charset="-120"/>
                <a:cs typeface="Arial" charset="0"/>
                <a:sym typeface="Arial" charset="0"/>
              </a:rPr>
              <a:t>面對</a:t>
            </a:r>
            <a:r>
              <a:rPr lang="en-US" altLang="zh-TW" sz="2800" b="1" dirty="0" smtClean="0">
                <a:solidFill>
                  <a:srgbClr val="000000"/>
                </a:solidFill>
                <a:latin typeface="標楷體" pitchFamily="65" charset="-120"/>
                <a:ea typeface="標楷體" pitchFamily="65" charset="-120"/>
                <a:cs typeface="Arial" charset="0"/>
                <a:sym typeface="Arial" charset="0"/>
              </a:rPr>
              <a:t>107</a:t>
            </a:r>
            <a:r>
              <a:rPr lang="zh-TW" altLang="en-US" sz="2800" b="1" dirty="0" smtClean="0">
                <a:solidFill>
                  <a:srgbClr val="000000"/>
                </a:solidFill>
                <a:latin typeface="標楷體" pitchFamily="65" charset="-120"/>
                <a:ea typeface="標楷體" pitchFamily="65" charset="-120"/>
                <a:cs typeface="Arial" charset="0"/>
                <a:sym typeface="Arial" charset="0"/>
              </a:rPr>
              <a:t>新</a:t>
            </a:r>
            <a:r>
              <a:rPr lang="en-US" sz="2800" b="1" dirty="0" err="1" smtClean="0">
                <a:solidFill>
                  <a:srgbClr val="000000"/>
                </a:solidFill>
                <a:latin typeface="標楷體" pitchFamily="65" charset="-120"/>
                <a:ea typeface="標楷體" pitchFamily="65" charset="-120"/>
                <a:cs typeface="Arial" charset="0"/>
                <a:sym typeface="Arial" charset="0"/>
              </a:rPr>
              <a:t>課綱</a:t>
            </a:r>
            <a:r>
              <a:rPr lang="en-US" sz="2800" b="1" dirty="0" err="1">
                <a:solidFill>
                  <a:srgbClr val="000000"/>
                </a:solidFill>
                <a:latin typeface="標楷體" pitchFamily="65" charset="-120"/>
                <a:ea typeface="標楷體" pitchFamily="65" charset="-120"/>
                <a:cs typeface="Arial" charset="0"/>
                <a:sym typeface="Arial" charset="0"/>
              </a:rPr>
              <a:t>，學校課程及教學可能造成的影響是什麼？得做哪些調整與因應</a:t>
            </a:r>
            <a:r>
              <a:rPr lang="en-US" sz="2800" b="1" dirty="0">
                <a:solidFill>
                  <a:srgbClr val="000000"/>
                </a:solidFill>
                <a:latin typeface="標楷體" pitchFamily="65" charset="-120"/>
                <a:ea typeface="標楷體" pitchFamily="65" charset="-120"/>
                <a:cs typeface="Arial" charset="0"/>
                <a:sym typeface="Arial" charset="0"/>
              </a:rPr>
              <a:t>？</a:t>
            </a:r>
          </a:p>
        </p:txBody>
      </p:sp>
      <p:sp>
        <p:nvSpPr>
          <p:cNvPr id="329730" name="投影片編號版面配置區 9"/>
          <p:cNvSpPr>
            <a:spLocks noGrp="1"/>
          </p:cNvSpPr>
          <p:nvPr>
            <p:ph type="sldNum" sz="quarter" idx="11"/>
          </p:nvPr>
        </p:nvSpPr>
        <p:spPr bwMode="auto">
          <a:noFill/>
          <a:ln>
            <a:miter lim="800000"/>
            <a:headEnd/>
            <a:tailEnd/>
          </a:ln>
        </p:spPr>
        <p:txBody>
          <a:bodyPr wrap="square" lIns="91440" tIns="45720" rIns="91440" bIns="45720" numCol="1" anchorCtr="0" compatLnSpc="1">
            <a:prstTxWarp prst="textNoShape">
              <a:avLst/>
            </a:prstTxWarp>
          </a:bodyPr>
          <a:lstStyle/>
          <a:p>
            <a:fld id="{B25F7EE6-1F46-4D90-91BE-3005380B9F72}" type="slidenum">
              <a:rPr lang="zh-TW" altLang="en-US" smtClean="0">
                <a:latin typeface="標楷體" pitchFamily="65" charset="-120"/>
                <a:ea typeface="標楷體" pitchFamily="65" charset="-120"/>
              </a:rPr>
              <a:pPr/>
              <a:t>92</a:t>
            </a:fld>
            <a:endParaRPr lang="en-US" altLang="zh-TW">
              <a:latin typeface="標楷體" pitchFamily="65" charset="-120"/>
              <a:ea typeface="標楷體" pitchFamily="65" charset="-120"/>
            </a:endParaRPr>
          </a:p>
        </p:txBody>
      </p:sp>
      <p:sp>
        <p:nvSpPr>
          <p:cNvPr id="329731" name="Shape 1051"/>
          <p:cNvSpPr>
            <a:spLocks noChangeArrowheads="1"/>
          </p:cNvSpPr>
          <p:nvPr/>
        </p:nvSpPr>
        <p:spPr bwMode="auto">
          <a:xfrm>
            <a:off x="500063" y="4786313"/>
            <a:ext cx="2571750" cy="714375"/>
          </a:xfrm>
          <a:prstGeom prst="rect">
            <a:avLst/>
          </a:prstGeom>
          <a:solidFill>
            <a:schemeClr val="accent1"/>
          </a:solidFill>
          <a:ln w="25400">
            <a:solidFill>
              <a:srgbClr val="395E89"/>
            </a:solidFill>
            <a:round/>
            <a:headEnd/>
            <a:tailEnd/>
          </a:ln>
        </p:spPr>
        <p:txBody>
          <a:bodyPr lIns="91425" tIns="45700" rIns="91425" bIns="45700" anchor="ctr"/>
          <a:lstStyle/>
          <a:p>
            <a:pPr algn="ctr">
              <a:buSzPct val="25000"/>
            </a:pPr>
            <a:r>
              <a:rPr lang="en-US" sz="2000" b="1">
                <a:solidFill>
                  <a:srgbClr val="FFFF00"/>
                </a:solidFill>
                <a:latin typeface="標楷體" pitchFamily="65" charset="-120"/>
                <a:ea typeface="標楷體" pitchFamily="65" charset="-120"/>
                <a:cs typeface="Arial" charset="0"/>
                <a:sym typeface="Arial" charset="0"/>
              </a:rPr>
              <a:t>領域學習</a:t>
            </a:r>
          </a:p>
        </p:txBody>
      </p:sp>
      <p:sp>
        <p:nvSpPr>
          <p:cNvPr id="329732" name="Shape 1052"/>
          <p:cNvSpPr>
            <a:spLocks noChangeArrowheads="1"/>
          </p:cNvSpPr>
          <p:nvPr/>
        </p:nvSpPr>
        <p:spPr bwMode="auto">
          <a:xfrm>
            <a:off x="3286125" y="4786313"/>
            <a:ext cx="2571750" cy="785812"/>
          </a:xfrm>
          <a:prstGeom prst="rect">
            <a:avLst/>
          </a:prstGeom>
          <a:solidFill>
            <a:schemeClr val="accent2"/>
          </a:solidFill>
          <a:ln w="25400">
            <a:solidFill>
              <a:srgbClr val="8C3A38"/>
            </a:solidFill>
            <a:round/>
            <a:headEnd/>
            <a:tailEnd/>
          </a:ln>
        </p:spPr>
        <p:txBody>
          <a:bodyPr lIns="91425" tIns="45700" rIns="91425" bIns="45700" anchor="ctr"/>
          <a:lstStyle/>
          <a:p>
            <a:pPr>
              <a:buSzPct val="25000"/>
            </a:pPr>
            <a:r>
              <a:rPr lang="en-US" sz="2000" b="1" dirty="0" err="1">
                <a:solidFill>
                  <a:srgbClr val="FFFFFF"/>
                </a:solidFill>
                <a:latin typeface="標楷體" pitchFamily="65" charset="-120"/>
                <a:ea typeface="標楷體" pitchFamily="65" charset="-120"/>
                <a:cs typeface="Arial" charset="0"/>
                <a:sym typeface="Arial" charset="0"/>
              </a:rPr>
              <a:t>統整性主題</a:t>
            </a:r>
            <a:r>
              <a:rPr lang="en-US" altLang="zh-TW" sz="2000" b="1" dirty="0">
                <a:solidFill>
                  <a:srgbClr val="FFFFFF"/>
                </a:solidFill>
                <a:latin typeface="標楷體" pitchFamily="65" charset="-120"/>
                <a:ea typeface="標楷體" pitchFamily="65" charset="-120"/>
                <a:cs typeface="Arial" charset="0"/>
                <a:sym typeface="Arial" charset="0"/>
              </a:rPr>
              <a:t>/</a:t>
            </a:r>
            <a:r>
              <a:rPr lang="en-US" sz="2000" b="1" dirty="0" err="1">
                <a:solidFill>
                  <a:srgbClr val="FFFFFF"/>
                </a:solidFill>
                <a:latin typeface="標楷體" pitchFamily="65" charset="-120"/>
                <a:ea typeface="標楷體" pitchFamily="65" charset="-120"/>
                <a:cs typeface="Arial" charset="0"/>
                <a:sym typeface="Arial" charset="0"/>
              </a:rPr>
              <a:t>專題</a:t>
            </a:r>
            <a:r>
              <a:rPr lang="en-US" altLang="zh-TW" sz="2000" b="1" dirty="0">
                <a:solidFill>
                  <a:srgbClr val="FFFFFF"/>
                </a:solidFill>
                <a:latin typeface="標楷體" pitchFamily="65" charset="-120"/>
                <a:ea typeface="標楷體" pitchFamily="65" charset="-120"/>
                <a:cs typeface="Arial" charset="0"/>
                <a:sym typeface="Arial" charset="0"/>
              </a:rPr>
              <a:t>/</a:t>
            </a:r>
            <a:r>
              <a:rPr lang="en-US" sz="2000" b="1" dirty="0" err="1">
                <a:solidFill>
                  <a:srgbClr val="FFFFFF"/>
                </a:solidFill>
                <a:latin typeface="標楷體" pitchFamily="65" charset="-120"/>
                <a:ea typeface="標楷體" pitchFamily="65" charset="-120"/>
                <a:cs typeface="Arial" charset="0"/>
                <a:sym typeface="Arial" charset="0"/>
              </a:rPr>
              <a:t>議題探究課程</a:t>
            </a:r>
            <a:endParaRPr lang="en-US" sz="2000" b="1" dirty="0">
              <a:solidFill>
                <a:srgbClr val="FFFFFF"/>
              </a:solidFill>
              <a:latin typeface="標楷體" pitchFamily="65" charset="-120"/>
              <a:ea typeface="標楷體" pitchFamily="65" charset="-120"/>
              <a:cs typeface="Arial" charset="0"/>
              <a:sym typeface="Arial" charset="0"/>
            </a:endParaRPr>
          </a:p>
        </p:txBody>
      </p:sp>
      <p:sp>
        <p:nvSpPr>
          <p:cNvPr id="329733" name="Shape 1053"/>
          <p:cNvSpPr>
            <a:spLocks noChangeArrowheads="1"/>
          </p:cNvSpPr>
          <p:nvPr/>
        </p:nvSpPr>
        <p:spPr bwMode="auto">
          <a:xfrm>
            <a:off x="500063" y="5786438"/>
            <a:ext cx="2571750" cy="642937"/>
          </a:xfrm>
          <a:prstGeom prst="rect">
            <a:avLst/>
          </a:prstGeom>
          <a:solidFill>
            <a:srgbClr val="B2A0C7"/>
          </a:solidFill>
          <a:ln w="25400">
            <a:solidFill>
              <a:srgbClr val="395E89"/>
            </a:solidFill>
            <a:prstDash val="dash"/>
            <a:round/>
            <a:headEnd/>
            <a:tailEnd/>
          </a:ln>
        </p:spPr>
        <p:txBody>
          <a:bodyPr lIns="91425" tIns="45700" rIns="91425" bIns="45700" anchor="ctr"/>
          <a:lstStyle/>
          <a:p>
            <a:pPr algn="ctr">
              <a:buSzPct val="25000"/>
            </a:pPr>
            <a:r>
              <a:rPr lang="en-US" sz="2000" b="1">
                <a:solidFill>
                  <a:srgbClr val="FFFF00"/>
                </a:solidFill>
                <a:latin typeface="標楷體" pitchFamily="65" charset="-120"/>
                <a:ea typeface="標楷體" pitchFamily="65" charset="-120"/>
                <a:cs typeface="Arial" charset="0"/>
                <a:sym typeface="Arial" charset="0"/>
              </a:rPr>
              <a:t>跨領域</a:t>
            </a:r>
            <a:r>
              <a:rPr lang="en-US" altLang="zh-TW" sz="2000" b="1">
                <a:solidFill>
                  <a:srgbClr val="FFFF00"/>
                </a:solidFill>
                <a:latin typeface="標楷體" pitchFamily="65" charset="-120"/>
                <a:ea typeface="標楷體" pitchFamily="65" charset="-120"/>
                <a:cs typeface="Arial" charset="0"/>
                <a:sym typeface="Arial" charset="0"/>
              </a:rPr>
              <a:t>/</a:t>
            </a:r>
            <a:r>
              <a:rPr lang="en-US" sz="2000" b="1">
                <a:solidFill>
                  <a:srgbClr val="FFFF00"/>
                </a:solidFill>
                <a:latin typeface="標楷體" pitchFamily="65" charset="-120"/>
                <a:ea typeface="標楷體" pitchFamily="65" charset="-120"/>
                <a:cs typeface="Arial" charset="0"/>
                <a:sym typeface="Arial" charset="0"/>
              </a:rPr>
              <a:t>科目課程</a:t>
            </a:r>
          </a:p>
        </p:txBody>
      </p:sp>
      <p:sp>
        <p:nvSpPr>
          <p:cNvPr id="329734" name="Shape 1054"/>
          <p:cNvSpPr>
            <a:spLocks noChangeArrowheads="1"/>
          </p:cNvSpPr>
          <p:nvPr/>
        </p:nvSpPr>
        <p:spPr bwMode="auto">
          <a:xfrm>
            <a:off x="3286125" y="5786438"/>
            <a:ext cx="2571750" cy="714375"/>
          </a:xfrm>
          <a:prstGeom prst="rect">
            <a:avLst/>
          </a:prstGeom>
          <a:solidFill>
            <a:schemeClr val="accent2"/>
          </a:solidFill>
          <a:ln w="25400">
            <a:solidFill>
              <a:srgbClr val="8C3A38"/>
            </a:solidFill>
            <a:round/>
            <a:headEnd/>
            <a:tailEnd/>
          </a:ln>
        </p:spPr>
        <p:txBody>
          <a:bodyPr lIns="91425" tIns="45700" rIns="91425" bIns="45700" anchor="ctr"/>
          <a:lstStyle/>
          <a:p>
            <a:pPr>
              <a:buSzPct val="25000"/>
            </a:pPr>
            <a:r>
              <a:rPr lang="en-US" sz="2000" b="1">
                <a:solidFill>
                  <a:srgbClr val="FFFFFF"/>
                </a:solidFill>
                <a:latin typeface="標楷體" pitchFamily="65" charset="-120"/>
                <a:ea typeface="標楷體" pitchFamily="65" charset="-120"/>
                <a:cs typeface="Arial" charset="0"/>
                <a:sym typeface="Arial" charset="0"/>
              </a:rPr>
              <a:t>社團活動與技藝課程</a:t>
            </a:r>
          </a:p>
        </p:txBody>
      </p:sp>
      <p:sp>
        <p:nvSpPr>
          <p:cNvPr id="329735" name="Shape 1055"/>
          <p:cNvSpPr>
            <a:spLocks noChangeArrowheads="1"/>
          </p:cNvSpPr>
          <p:nvPr/>
        </p:nvSpPr>
        <p:spPr bwMode="auto">
          <a:xfrm>
            <a:off x="6143625" y="5786438"/>
            <a:ext cx="2571750" cy="714375"/>
          </a:xfrm>
          <a:prstGeom prst="rect">
            <a:avLst/>
          </a:prstGeom>
          <a:solidFill>
            <a:schemeClr val="accent2"/>
          </a:solidFill>
          <a:ln w="25400">
            <a:solidFill>
              <a:srgbClr val="8C3A38"/>
            </a:solidFill>
            <a:round/>
            <a:headEnd/>
            <a:tailEnd/>
          </a:ln>
        </p:spPr>
        <p:txBody>
          <a:bodyPr lIns="91425" tIns="45700" rIns="91425" bIns="45700" anchor="ctr"/>
          <a:lstStyle/>
          <a:p>
            <a:pPr>
              <a:buSzPct val="25000"/>
            </a:pPr>
            <a:r>
              <a:rPr lang="en-US" b="1" dirty="0" err="1">
                <a:solidFill>
                  <a:srgbClr val="FFFFFF"/>
                </a:solidFill>
                <a:latin typeface="標楷體" pitchFamily="65" charset="-120"/>
                <a:ea typeface="標楷體" pitchFamily="65" charset="-120"/>
                <a:cs typeface="Arial" charset="0"/>
                <a:sym typeface="Arial" charset="0"/>
              </a:rPr>
              <a:t>其他類課程</a:t>
            </a:r>
            <a:r>
              <a:rPr lang="en-US" b="1" smtClean="0">
                <a:solidFill>
                  <a:schemeClr val="bg1"/>
                </a:solidFill>
                <a:latin typeface="標楷體" pitchFamily="65" charset="-120"/>
                <a:ea typeface="標楷體" pitchFamily="65" charset="-120"/>
                <a:cs typeface="Arial" charset="0"/>
                <a:sym typeface="Arial" charset="0"/>
              </a:rPr>
              <a:t>：</a:t>
            </a:r>
            <a:endParaRPr lang="en-US" b="1" dirty="0">
              <a:solidFill>
                <a:schemeClr val="bg1"/>
              </a:solidFill>
              <a:latin typeface="標楷體" pitchFamily="65" charset="-120"/>
              <a:ea typeface="標楷體" pitchFamily="65" charset="-120"/>
              <a:cs typeface="Arial" charset="0"/>
              <a:sym typeface="Arial" charset="0"/>
            </a:endParaRPr>
          </a:p>
        </p:txBody>
      </p:sp>
      <p:sp>
        <p:nvSpPr>
          <p:cNvPr id="329736" name="Shape 1056"/>
          <p:cNvSpPr>
            <a:spLocks noChangeArrowheads="1"/>
          </p:cNvSpPr>
          <p:nvPr/>
        </p:nvSpPr>
        <p:spPr bwMode="auto">
          <a:xfrm>
            <a:off x="6143625" y="4786313"/>
            <a:ext cx="2571750" cy="714375"/>
          </a:xfrm>
          <a:prstGeom prst="rect">
            <a:avLst/>
          </a:prstGeom>
          <a:solidFill>
            <a:schemeClr val="accent2"/>
          </a:solidFill>
          <a:ln w="25400">
            <a:solidFill>
              <a:srgbClr val="8C3A38"/>
            </a:solidFill>
            <a:round/>
            <a:headEnd/>
            <a:tailEnd/>
          </a:ln>
        </p:spPr>
        <p:txBody>
          <a:bodyPr lIns="91425" tIns="45700" rIns="91425" bIns="45700" anchor="ctr"/>
          <a:lstStyle/>
          <a:p>
            <a:pPr>
              <a:buSzPct val="25000"/>
            </a:pPr>
            <a:r>
              <a:rPr lang="en-US" sz="2000" b="1">
                <a:solidFill>
                  <a:srgbClr val="FFFFFF"/>
                </a:solidFill>
                <a:latin typeface="標楷體" pitchFamily="65" charset="-120"/>
                <a:ea typeface="標楷體" pitchFamily="65" charset="-120"/>
                <a:cs typeface="Arial" charset="0"/>
                <a:sym typeface="Arial" charset="0"/>
              </a:rPr>
              <a:t>特殊需求領域課程</a:t>
            </a:r>
          </a:p>
        </p:txBody>
      </p:sp>
    </p:spTree>
  </p:cSld>
  <p:clrMapOvr>
    <a:masterClrMapping/>
  </p:clrMapOvr>
  <p:transition spd="slow">
    <p:cut/>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060"/>
        <p:cNvGrpSpPr/>
        <p:nvPr/>
      </p:nvGrpSpPr>
      <p:grpSpPr>
        <a:xfrm>
          <a:off x="0" y="0"/>
          <a:ext cx="0" cy="0"/>
          <a:chOff x="0" y="0"/>
          <a:chExt cx="0" cy="0"/>
        </a:xfrm>
      </p:grpSpPr>
      <p:sp>
        <p:nvSpPr>
          <p:cNvPr id="1061" name="Shape 1061"/>
          <p:cNvSpPr txBox="1">
            <a:spLocks noGrp="1"/>
          </p:cNvSpPr>
          <p:nvPr>
            <p:ph sz="quarter" idx="1"/>
          </p:nvPr>
        </p:nvSpPr>
        <p:spPr>
          <a:xfrm>
            <a:off x="285719" y="214289"/>
            <a:ext cx="8643997" cy="5911872"/>
          </a:xfrm>
          <a:prstGeom prst="rect">
            <a:avLst/>
          </a:prstGeom>
          <a:noFill/>
          <a:ln>
            <a:noFill/>
          </a:ln>
        </p:spPr>
        <p:txBody>
          <a:bodyPr lIns="91425" tIns="45700" rIns="91425" bIns="45700" anchor="t" anchorCtr="0">
            <a:noAutofit/>
          </a:bodyPr>
          <a:lstStyle/>
          <a:p>
            <a:pPr marL="0" marR="0" lvl="0" indent="0" algn="l" rtl="0">
              <a:lnSpc>
                <a:spcPct val="150000"/>
              </a:lnSpc>
              <a:spcBef>
                <a:spcPts val="0"/>
              </a:spcBef>
              <a:spcAft>
                <a:spcPts val="0"/>
              </a:spcAft>
              <a:buClr>
                <a:srgbClr val="E36C09"/>
              </a:buClr>
              <a:buSzPct val="25000"/>
              <a:buFont typeface="Arial"/>
              <a:buNone/>
            </a:pPr>
            <a:r>
              <a:rPr lang="en-US" sz="3200" b="1" i="0" u="none" strike="noStrike" cap="none" dirty="0">
                <a:solidFill>
                  <a:srgbClr val="002060"/>
                </a:solidFill>
                <a:latin typeface="標楷體" panose="03000509000000000000" pitchFamily="65" charset="-120"/>
                <a:ea typeface="標楷體" panose="03000509000000000000" pitchFamily="65" charset="-120"/>
                <a:cs typeface="Arial"/>
                <a:sym typeface="Arial"/>
              </a:rPr>
              <a:t>討論與實作議題-2</a:t>
            </a:r>
          </a:p>
          <a:p>
            <a:pPr marL="0" marR="0" lvl="0" indent="0" algn="l" rtl="0">
              <a:lnSpc>
                <a:spcPct val="150000"/>
              </a:lnSpc>
              <a:spcBef>
                <a:spcPts val="600"/>
              </a:spcBef>
              <a:spcAft>
                <a:spcPts val="0"/>
              </a:spcAft>
              <a:buClr>
                <a:srgbClr val="E36C09"/>
              </a:buClr>
              <a:buSzPct val="25000"/>
              <a:buFont typeface="Arial"/>
              <a:buNone/>
            </a:pPr>
            <a:r>
              <a:rPr lang="en-US" sz="2600" b="1" i="0" u="none" strike="noStrike" cap="none" dirty="0">
                <a:solidFill>
                  <a:schemeClr val="dk1"/>
                </a:solidFill>
                <a:latin typeface="標楷體" panose="03000509000000000000" pitchFamily="65" charset="-120"/>
                <a:ea typeface="標楷體" panose="03000509000000000000" pitchFamily="65" charset="-120"/>
                <a:cs typeface="Arial"/>
                <a:sym typeface="Arial"/>
              </a:rPr>
              <a:t>運用107新課綱的課程類型，結合學校既有的基礎與利基</a:t>
            </a:r>
          </a:p>
          <a:p>
            <a:pPr marL="361950" marR="0" lvl="0" indent="-361950" algn="l" rtl="0">
              <a:lnSpc>
                <a:spcPct val="150000"/>
              </a:lnSpc>
              <a:spcBef>
                <a:spcPts val="600"/>
              </a:spcBef>
              <a:spcAft>
                <a:spcPts val="0"/>
              </a:spcAft>
              <a:buClr>
                <a:srgbClr val="E36C09"/>
              </a:buClr>
              <a:buSzPct val="100000"/>
              <a:buFont typeface="Noto Sans Symbols"/>
              <a:buChar char="✓"/>
            </a:pPr>
            <a:r>
              <a:rPr lang="en-US" sz="2800" b="1" i="0" u="none" strike="noStrike" cap="none" dirty="0" err="1">
                <a:solidFill>
                  <a:schemeClr val="dk1"/>
                </a:solidFill>
                <a:latin typeface="標楷體" panose="03000509000000000000" pitchFamily="65" charset="-120"/>
                <a:ea typeface="標楷體" panose="03000509000000000000" pitchFamily="65" charset="-120"/>
                <a:cs typeface="Arial"/>
                <a:sym typeface="Arial"/>
              </a:rPr>
              <a:t>怎樣將它們組合</a:t>
            </a:r>
            <a:r>
              <a:rPr lang="en-US" sz="2800" b="1" i="0" u="none" strike="noStrike" cap="none" dirty="0">
                <a:solidFill>
                  <a:schemeClr val="dk1"/>
                </a:solidFill>
                <a:latin typeface="標楷體" panose="03000509000000000000" pitchFamily="65" charset="-120"/>
                <a:ea typeface="標楷體" panose="03000509000000000000" pitchFamily="65" charset="-120"/>
                <a:cs typeface="Arial"/>
                <a:sym typeface="Arial"/>
              </a:rPr>
              <a:t>？</a:t>
            </a:r>
            <a:r>
              <a:rPr lang="en-US" sz="2800" b="1" i="0" u="none" strike="noStrike" cap="none" dirty="0" err="1">
                <a:solidFill>
                  <a:schemeClr val="dk1"/>
                </a:solidFill>
                <a:latin typeface="標楷體" panose="03000509000000000000" pitchFamily="65" charset="-120"/>
                <a:ea typeface="標楷體" panose="03000509000000000000" pitchFamily="65" charset="-120"/>
                <a:cs typeface="Arial"/>
                <a:sym typeface="Arial"/>
              </a:rPr>
              <a:t>彼此的關係或層次</a:t>
            </a:r>
            <a:r>
              <a:rPr lang="en-US" sz="2800" b="1" i="0" u="none" strike="noStrike" cap="none" dirty="0">
                <a:solidFill>
                  <a:schemeClr val="dk1"/>
                </a:solidFill>
                <a:latin typeface="標楷體" panose="03000509000000000000" pitchFamily="65" charset="-120"/>
                <a:ea typeface="標楷體" panose="03000509000000000000" pitchFamily="65" charset="-120"/>
                <a:cs typeface="Arial"/>
                <a:sym typeface="Arial"/>
              </a:rPr>
              <a:t>？</a:t>
            </a:r>
          </a:p>
          <a:p>
            <a:pPr marL="361950" marR="0" lvl="0" indent="-361950" algn="l" rtl="0">
              <a:lnSpc>
                <a:spcPct val="150000"/>
              </a:lnSpc>
              <a:spcBef>
                <a:spcPts val="600"/>
              </a:spcBef>
              <a:spcAft>
                <a:spcPts val="0"/>
              </a:spcAft>
              <a:buClr>
                <a:srgbClr val="E36C09"/>
              </a:buClr>
              <a:buSzPct val="100000"/>
              <a:buFont typeface="Noto Sans Symbols"/>
              <a:buChar char="✓"/>
            </a:pPr>
            <a:r>
              <a:rPr lang="en-US" sz="2800" b="1" i="0" u="none" strike="noStrike" cap="none" dirty="0" err="1">
                <a:solidFill>
                  <a:schemeClr val="dk1"/>
                </a:solidFill>
                <a:latin typeface="標楷體" panose="03000509000000000000" pitchFamily="65" charset="-120"/>
                <a:ea typeface="標楷體" panose="03000509000000000000" pitchFamily="65" charset="-120"/>
                <a:cs typeface="Arial"/>
                <a:sym typeface="Arial"/>
              </a:rPr>
              <a:t>節數安排及重點內涵</a:t>
            </a:r>
            <a:r>
              <a:rPr lang="en-US" sz="2800" b="1" i="0" u="none" strike="noStrike" cap="none" dirty="0">
                <a:solidFill>
                  <a:schemeClr val="dk1"/>
                </a:solidFill>
                <a:latin typeface="標楷體" panose="03000509000000000000" pitchFamily="65" charset="-120"/>
                <a:ea typeface="標楷體" panose="03000509000000000000" pitchFamily="65" charset="-120"/>
                <a:cs typeface="Arial"/>
                <a:sym typeface="Arial"/>
              </a:rPr>
              <a:t>？</a:t>
            </a:r>
          </a:p>
          <a:p>
            <a:pPr marL="361950" marR="0" lvl="0" indent="-361950" algn="l" rtl="0">
              <a:lnSpc>
                <a:spcPct val="150000"/>
              </a:lnSpc>
              <a:spcBef>
                <a:spcPts val="600"/>
              </a:spcBef>
              <a:spcAft>
                <a:spcPts val="0"/>
              </a:spcAft>
              <a:buClr>
                <a:srgbClr val="E36C09"/>
              </a:buClr>
              <a:buSzPct val="100000"/>
              <a:buFont typeface="Noto Sans Symbols"/>
              <a:buChar char="✓"/>
            </a:pPr>
            <a:r>
              <a:rPr lang="en-US" sz="2800" b="1" i="0" u="none" strike="noStrike" cap="none" dirty="0" err="1">
                <a:solidFill>
                  <a:schemeClr val="dk1"/>
                </a:solidFill>
                <a:latin typeface="標楷體" panose="03000509000000000000" pitchFamily="65" charset="-120"/>
                <a:ea typeface="標楷體" panose="03000509000000000000" pitchFamily="65" charset="-120"/>
                <a:cs typeface="Arial"/>
                <a:sym typeface="Arial"/>
              </a:rPr>
              <a:t>透過這樣安排，想達成什麼</a:t>
            </a:r>
            <a:r>
              <a:rPr lang="en-US" sz="2800" b="1" i="0" u="none" strike="noStrike" cap="none" dirty="0">
                <a:solidFill>
                  <a:schemeClr val="dk1"/>
                </a:solidFill>
                <a:latin typeface="標楷體" panose="03000509000000000000" pitchFamily="65" charset="-120"/>
                <a:ea typeface="標楷體" panose="03000509000000000000" pitchFamily="65" charset="-120"/>
                <a:cs typeface="Arial"/>
                <a:sym typeface="Arial"/>
              </a:rPr>
              <a:t>？</a:t>
            </a:r>
          </a:p>
        </p:txBody>
      </p:sp>
      <p:sp>
        <p:nvSpPr>
          <p:cNvPr id="17" name="投影片編號版面配置區 16"/>
          <p:cNvSpPr>
            <a:spLocks noGrp="1"/>
          </p:cNvSpPr>
          <p:nvPr>
            <p:ph type="sldNum" sz="quarter" idx="4294967295"/>
          </p:nvPr>
        </p:nvSpPr>
        <p:spPr>
          <a:xfrm>
            <a:off x="8129016" y="5734050"/>
            <a:ext cx="609600" cy="521208"/>
          </a:xfrm>
          <a:prstGeom prst="rect">
            <a:avLst/>
          </a:prstGeom>
        </p:spPr>
        <p:txBody>
          <a:bodyPr/>
          <a:lstStyle/>
          <a:p>
            <a:pPr>
              <a:defRPr/>
            </a:pPr>
            <a:fld id="{9C43862D-E695-4545-88C2-9979944A62DB}" type="slidenum">
              <a:rPr lang="zh-TW" altLang="en-US" smtClean="0">
                <a:latin typeface="標楷體" panose="03000509000000000000" pitchFamily="65" charset="-120"/>
                <a:ea typeface="標楷體" panose="03000509000000000000" pitchFamily="65" charset="-120"/>
              </a:rPr>
              <a:pPr>
                <a:defRPr/>
              </a:pPr>
              <a:t>93</a:t>
            </a:fld>
            <a:endParaRPr lang="zh-TW" altLang="en-US">
              <a:latin typeface="標楷體" panose="03000509000000000000" pitchFamily="65" charset="-120"/>
              <a:ea typeface="標楷體" panose="03000509000000000000" pitchFamily="65" charset="-120"/>
            </a:endParaRPr>
          </a:p>
        </p:txBody>
      </p:sp>
      <p:sp>
        <p:nvSpPr>
          <p:cNvPr id="1063" name="Shape 1063"/>
          <p:cNvSpPr/>
          <p:nvPr/>
        </p:nvSpPr>
        <p:spPr>
          <a:xfrm>
            <a:off x="500033" y="4143380"/>
            <a:ext cx="2571767" cy="714379"/>
          </a:xfrm>
          <a:prstGeom prst="rect">
            <a:avLst/>
          </a:prstGeom>
          <a:solidFill>
            <a:schemeClr val="accent1"/>
          </a:solidFill>
          <a:ln w="25400" cap="flat" cmpd="sng">
            <a:solidFill>
              <a:srgbClr val="395E89"/>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SzPct val="25000"/>
              <a:buNone/>
            </a:pPr>
            <a:r>
              <a:rPr lang="en-US" sz="2000" b="1" dirty="0" err="1">
                <a:solidFill>
                  <a:srgbClr val="FFFF00"/>
                </a:solidFill>
                <a:latin typeface="標楷體" panose="03000509000000000000" pitchFamily="65" charset="-120"/>
                <a:ea typeface="標楷體" panose="03000509000000000000" pitchFamily="65" charset="-120"/>
                <a:cs typeface="Arial"/>
                <a:sym typeface="Arial"/>
              </a:rPr>
              <a:t>領域學習</a:t>
            </a:r>
            <a:endParaRPr lang="en-US" sz="2000" b="1" dirty="0">
              <a:solidFill>
                <a:srgbClr val="FFFF00"/>
              </a:solidFill>
              <a:latin typeface="標楷體" panose="03000509000000000000" pitchFamily="65" charset="-120"/>
              <a:ea typeface="標楷體" panose="03000509000000000000" pitchFamily="65" charset="-120"/>
              <a:cs typeface="Arial"/>
              <a:sym typeface="Arial"/>
            </a:endParaRPr>
          </a:p>
        </p:txBody>
      </p:sp>
      <p:sp>
        <p:nvSpPr>
          <p:cNvPr id="1064" name="Shape 1064"/>
          <p:cNvSpPr/>
          <p:nvPr/>
        </p:nvSpPr>
        <p:spPr>
          <a:xfrm>
            <a:off x="3286116" y="4143380"/>
            <a:ext cx="2571767" cy="714379"/>
          </a:xfrm>
          <a:prstGeom prst="rect">
            <a:avLst/>
          </a:prstGeom>
          <a:solidFill>
            <a:schemeClr val="accent2"/>
          </a:solidFill>
          <a:ln w="25400" cap="flat" cmpd="sng">
            <a:solidFill>
              <a:srgbClr val="8C3A38"/>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SzPct val="25000"/>
              <a:buNone/>
            </a:pPr>
            <a:r>
              <a:rPr lang="en-US" sz="2000" b="1" dirty="0" err="1">
                <a:solidFill>
                  <a:srgbClr val="FFFFFF"/>
                </a:solidFill>
                <a:latin typeface="標楷體" panose="03000509000000000000" pitchFamily="65" charset="-120"/>
                <a:ea typeface="標楷體" panose="03000509000000000000" pitchFamily="65" charset="-120"/>
                <a:cs typeface="Arial"/>
                <a:sym typeface="Arial"/>
              </a:rPr>
              <a:t>統整性主題</a:t>
            </a:r>
            <a:r>
              <a:rPr lang="en-US" sz="2000" b="1" dirty="0">
                <a:solidFill>
                  <a:srgbClr val="FFFFFF"/>
                </a:solidFill>
                <a:latin typeface="標楷體" panose="03000509000000000000" pitchFamily="65" charset="-120"/>
                <a:ea typeface="標楷體" panose="03000509000000000000" pitchFamily="65" charset="-120"/>
                <a:cs typeface="Arial"/>
                <a:sym typeface="Arial"/>
              </a:rPr>
              <a:t>/</a:t>
            </a:r>
            <a:r>
              <a:rPr lang="en-US" sz="2000" b="1" dirty="0" err="1">
                <a:solidFill>
                  <a:srgbClr val="FFFFFF"/>
                </a:solidFill>
                <a:latin typeface="標楷體" panose="03000509000000000000" pitchFamily="65" charset="-120"/>
                <a:ea typeface="標楷體" panose="03000509000000000000" pitchFamily="65" charset="-120"/>
                <a:cs typeface="Arial"/>
                <a:sym typeface="Arial"/>
              </a:rPr>
              <a:t>專題</a:t>
            </a:r>
            <a:r>
              <a:rPr lang="en-US" sz="2000" b="1" dirty="0">
                <a:solidFill>
                  <a:srgbClr val="FFFFFF"/>
                </a:solidFill>
                <a:latin typeface="標楷體" panose="03000509000000000000" pitchFamily="65" charset="-120"/>
                <a:ea typeface="標楷體" panose="03000509000000000000" pitchFamily="65" charset="-120"/>
                <a:cs typeface="Arial"/>
                <a:sym typeface="Arial"/>
              </a:rPr>
              <a:t>/</a:t>
            </a:r>
            <a:r>
              <a:rPr lang="en-US" sz="2000" b="1" dirty="0" err="1">
                <a:solidFill>
                  <a:srgbClr val="FFFFFF"/>
                </a:solidFill>
                <a:latin typeface="標楷體" panose="03000509000000000000" pitchFamily="65" charset="-120"/>
                <a:ea typeface="標楷體" panose="03000509000000000000" pitchFamily="65" charset="-120"/>
                <a:cs typeface="Arial"/>
                <a:sym typeface="Arial"/>
              </a:rPr>
              <a:t>議題探究課程</a:t>
            </a:r>
            <a:endParaRPr lang="en-US" sz="2000" b="1" dirty="0">
              <a:solidFill>
                <a:srgbClr val="FFFFFF"/>
              </a:solidFill>
              <a:latin typeface="標楷體" panose="03000509000000000000" pitchFamily="65" charset="-120"/>
              <a:ea typeface="標楷體" panose="03000509000000000000" pitchFamily="65" charset="-120"/>
              <a:cs typeface="Arial"/>
              <a:sym typeface="Arial"/>
            </a:endParaRPr>
          </a:p>
        </p:txBody>
      </p:sp>
      <p:sp>
        <p:nvSpPr>
          <p:cNvPr id="1065" name="Shape 1065"/>
          <p:cNvSpPr/>
          <p:nvPr/>
        </p:nvSpPr>
        <p:spPr>
          <a:xfrm>
            <a:off x="500033" y="5000635"/>
            <a:ext cx="2571767" cy="642941"/>
          </a:xfrm>
          <a:prstGeom prst="rect">
            <a:avLst/>
          </a:prstGeom>
          <a:solidFill>
            <a:schemeClr val="accent1"/>
          </a:solidFill>
          <a:ln w="25400" cap="flat" cmpd="sng">
            <a:solidFill>
              <a:srgbClr val="395E89"/>
            </a:solidFill>
            <a:prstDash val="dash"/>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SzPct val="25000"/>
              <a:buNone/>
            </a:pPr>
            <a:r>
              <a:rPr lang="en-US" sz="2000" b="1" dirty="0" err="1">
                <a:solidFill>
                  <a:srgbClr val="FFFF00"/>
                </a:solidFill>
                <a:latin typeface="標楷體" panose="03000509000000000000" pitchFamily="65" charset="-120"/>
                <a:ea typeface="標楷體" panose="03000509000000000000" pitchFamily="65" charset="-120"/>
                <a:cs typeface="Arial"/>
                <a:sym typeface="Arial"/>
              </a:rPr>
              <a:t>跨領域</a:t>
            </a:r>
            <a:r>
              <a:rPr lang="en-US" sz="2000" b="1" dirty="0">
                <a:solidFill>
                  <a:srgbClr val="FFFF00"/>
                </a:solidFill>
                <a:latin typeface="標楷體" panose="03000509000000000000" pitchFamily="65" charset="-120"/>
                <a:ea typeface="標楷體" panose="03000509000000000000" pitchFamily="65" charset="-120"/>
                <a:cs typeface="Arial"/>
                <a:sym typeface="Arial"/>
              </a:rPr>
              <a:t>/</a:t>
            </a:r>
            <a:r>
              <a:rPr lang="en-US" sz="2000" b="1" dirty="0" err="1">
                <a:solidFill>
                  <a:srgbClr val="FFFF00"/>
                </a:solidFill>
                <a:latin typeface="標楷體" panose="03000509000000000000" pitchFamily="65" charset="-120"/>
                <a:ea typeface="標楷體" panose="03000509000000000000" pitchFamily="65" charset="-120"/>
                <a:cs typeface="Arial"/>
                <a:sym typeface="Arial"/>
              </a:rPr>
              <a:t>科目課程</a:t>
            </a:r>
            <a:endParaRPr lang="en-US" sz="2000" b="1" dirty="0">
              <a:solidFill>
                <a:srgbClr val="FFFF00"/>
              </a:solidFill>
              <a:latin typeface="標楷體" panose="03000509000000000000" pitchFamily="65" charset="-120"/>
              <a:ea typeface="標楷體" panose="03000509000000000000" pitchFamily="65" charset="-120"/>
              <a:cs typeface="Arial"/>
              <a:sym typeface="Arial"/>
            </a:endParaRPr>
          </a:p>
        </p:txBody>
      </p:sp>
      <p:sp>
        <p:nvSpPr>
          <p:cNvPr id="1066" name="Shape 1066"/>
          <p:cNvSpPr/>
          <p:nvPr/>
        </p:nvSpPr>
        <p:spPr>
          <a:xfrm>
            <a:off x="3286116" y="5000635"/>
            <a:ext cx="2571767" cy="642941"/>
          </a:xfrm>
          <a:prstGeom prst="rect">
            <a:avLst/>
          </a:prstGeom>
          <a:solidFill>
            <a:schemeClr val="accent2"/>
          </a:solidFill>
          <a:ln w="25400" cap="flat" cmpd="sng">
            <a:solidFill>
              <a:srgbClr val="8C3A38"/>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SzPct val="25000"/>
              <a:buNone/>
            </a:pPr>
            <a:r>
              <a:rPr lang="en-US" sz="2000" b="1" dirty="0" err="1">
                <a:solidFill>
                  <a:srgbClr val="FFFFFF"/>
                </a:solidFill>
                <a:latin typeface="標楷體" panose="03000509000000000000" pitchFamily="65" charset="-120"/>
                <a:ea typeface="標楷體" panose="03000509000000000000" pitchFamily="65" charset="-120"/>
                <a:cs typeface="Arial"/>
                <a:sym typeface="Arial"/>
              </a:rPr>
              <a:t>社團活動與技藝課程</a:t>
            </a:r>
            <a:endParaRPr lang="en-US" sz="2000" b="1" dirty="0">
              <a:solidFill>
                <a:srgbClr val="FFFFFF"/>
              </a:solidFill>
              <a:latin typeface="標楷體" panose="03000509000000000000" pitchFamily="65" charset="-120"/>
              <a:ea typeface="標楷體" panose="03000509000000000000" pitchFamily="65" charset="-120"/>
              <a:cs typeface="Arial"/>
              <a:sym typeface="Arial"/>
            </a:endParaRPr>
          </a:p>
        </p:txBody>
      </p:sp>
      <p:sp>
        <p:nvSpPr>
          <p:cNvPr id="1067" name="Shape 1067"/>
          <p:cNvSpPr/>
          <p:nvPr/>
        </p:nvSpPr>
        <p:spPr>
          <a:xfrm>
            <a:off x="6143635" y="5000635"/>
            <a:ext cx="2571767" cy="642941"/>
          </a:xfrm>
          <a:prstGeom prst="rect">
            <a:avLst/>
          </a:prstGeom>
          <a:solidFill>
            <a:schemeClr val="accent2"/>
          </a:solidFill>
          <a:ln w="25400" cap="flat" cmpd="sng">
            <a:solidFill>
              <a:srgbClr val="8C3A38"/>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SzPct val="25000"/>
              <a:buNone/>
            </a:pPr>
            <a:r>
              <a:rPr lang="en-US" sz="1800" b="1" dirty="0" err="1">
                <a:solidFill>
                  <a:srgbClr val="FFFFFF"/>
                </a:solidFill>
                <a:latin typeface="標楷體" panose="03000509000000000000" pitchFamily="65" charset="-120"/>
                <a:ea typeface="標楷體" panose="03000509000000000000" pitchFamily="65" charset="-120"/>
                <a:cs typeface="Arial"/>
                <a:sym typeface="Arial"/>
              </a:rPr>
              <a:t>其他類課程</a:t>
            </a:r>
            <a:endParaRPr lang="en-US" sz="1800" b="1" dirty="0">
              <a:solidFill>
                <a:srgbClr val="FFFFFF"/>
              </a:solidFill>
              <a:latin typeface="標楷體" panose="03000509000000000000" pitchFamily="65" charset="-120"/>
              <a:ea typeface="標楷體" panose="03000509000000000000" pitchFamily="65" charset="-120"/>
              <a:cs typeface="Arial"/>
              <a:sym typeface="Arial"/>
            </a:endParaRPr>
          </a:p>
        </p:txBody>
      </p:sp>
      <p:sp>
        <p:nvSpPr>
          <p:cNvPr id="1068" name="Shape 1068"/>
          <p:cNvSpPr/>
          <p:nvPr/>
        </p:nvSpPr>
        <p:spPr>
          <a:xfrm>
            <a:off x="6143635" y="4143380"/>
            <a:ext cx="2571767" cy="714379"/>
          </a:xfrm>
          <a:prstGeom prst="rect">
            <a:avLst/>
          </a:prstGeom>
          <a:solidFill>
            <a:schemeClr val="accent2"/>
          </a:solidFill>
          <a:ln w="25400" cap="flat" cmpd="sng">
            <a:solidFill>
              <a:srgbClr val="8C3A38"/>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spcAft>
                <a:spcPts val="0"/>
              </a:spcAft>
              <a:buSzPct val="25000"/>
              <a:buNone/>
            </a:pPr>
            <a:r>
              <a:rPr lang="en-US" sz="2000" b="1" dirty="0" err="1">
                <a:solidFill>
                  <a:srgbClr val="FFFFFF"/>
                </a:solidFill>
                <a:latin typeface="標楷體" panose="03000509000000000000" pitchFamily="65" charset="-120"/>
                <a:ea typeface="標楷體" panose="03000509000000000000" pitchFamily="65" charset="-120"/>
                <a:cs typeface="Arial"/>
                <a:sym typeface="Arial"/>
              </a:rPr>
              <a:t>特殊需求領域課程</a:t>
            </a:r>
            <a:endParaRPr lang="en-US" sz="2000" b="1" dirty="0">
              <a:solidFill>
                <a:srgbClr val="FFFFFF"/>
              </a:solidFill>
              <a:latin typeface="標楷體" panose="03000509000000000000" pitchFamily="65" charset="-120"/>
              <a:ea typeface="標楷體" panose="03000509000000000000" pitchFamily="65" charset="-120"/>
              <a:cs typeface="Arial"/>
              <a:sym typeface="Arial"/>
            </a:endParaRPr>
          </a:p>
        </p:txBody>
      </p:sp>
      <p:sp>
        <p:nvSpPr>
          <p:cNvPr id="1069" name="Shape 1069"/>
          <p:cNvSpPr/>
          <p:nvPr/>
        </p:nvSpPr>
        <p:spPr>
          <a:xfrm>
            <a:off x="1857356" y="5786453"/>
            <a:ext cx="1500197" cy="642941"/>
          </a:xfrm>
          <a:prstGeom prst="roundRect">
            <a:avLst>
              <a:gd name="adj" fmla="val 16667"/>
            </a:avLst>
          </a:prstGeom>
          <a:solidFill>
            <a:srgbClr val="974806"/>
          </a:solidFill>
          <a:ln w="25400" cap="flat" cmpd="sng">
            <a:solidFill>
              <a:schemeClr val="lt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SzPct val="25000"/>
              <a:buNone/>
            </a:pPr>
            <a:r>
              <a:rPr lang="en-US" sz="2000" b="1">
                <a:solidFill>
                  <a:srgbClr val="FFFFFF"/>
                </a:solidFill>
                <a:latin typeface="標楷體" panose="03000509000000000000" pitchFamily="65" charset="-120"/>
                <a:ea typeface="標楷體" panose="03000509000000000000" pitchFamily="65" charset="-120"/>
                <a:cs typeface="Arial"/>
                <a:sym typeface="Arial"/>
              </a:rPr>
              <a:t>校訂必修</a:t>
            </a:r>
          </a:p>
        </p:txBody>
      </p:sp>
      <p:sp>
        <p:nvSpPr>
          <p:cNvPr id="1070" name="Shape 1070"/>
          <p:cNvSpPr/>
          <p:nvPr/>
        </p:nvSpPr>
        <p:spPr>
          <a:xfrm>
            <a:off x="500033" y="5786453"/>
            <a:ext cx="1285883" cy="714355"/>
          </a:xfrm>
          <a:prstGeom prst="roundRect">
            <a:avLst>
              <a:gd name="adj" fmla="val 16667"/>
            </a:avLst>
          </a:prstGeom>
          <a:solidFill>
            <a:srgbClr val="FB5837"/>
          </a:solidFill>
          <a:ln w="25400" cap="flat" cmpd="sng">
            <a:solidFill>
              <a:schemeClr val="lt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SzPct val="25000"/>
              <a:buNone/>
            </a:pPr>
            <a:r>
              <a:rPr lang="en-US" sz="2000" b="1" dirty="0" err="1">
                <a:solidFill>
                  <a:srgbClr val="FFFFFF"/>
                </a:solidFill>
                <a:latin typeface="標楷體" panose="03000509000000000000" pitchFamily="65" charset="-120"/>
                <a:ea typeface="標楷體" panose="03000509000000000000" pitchFamily="65" charset="-120"/>
                <a:cs typeface="Arial"/>
                <a:sym typeface="Arial"/>
              </a:rPr>
              <a:t>部定必修</a:t>
            </a:r>
            <a:endParaRPr lang="en-US" sz="2000" b="1" dirty="0">
              <a:solidFill>
                <a:srgbClr val="FFFFFF"/>
              </a:solidFill>
              <a:latin typeface="標楷體" panose="03000509000000000000" pitchFamily="65" charset="-120"/>
              <a:ea typeface="標楷體" panose="03000509000000000000" pitchFamily="65" charset="-120"/>
              <a:cs typeface="Arial"/>
              <a:sym typeface="Arial"/>
            </a:endParaRPr>
          </a:p>
        </p:txBody>
      </p:sp>
      <p:sp>
        <p:nvSpPr>
          <p:cNvPr id="1071" name="Shape 1071"/>
          <p:cNvSpPr/>
          <p:nvPr/>
        </p:nvSpPr>
        <p:spPr>
          <a:xfrm>
            <a:off x="3500430" y="5786453"/>
            <a:ext cx="1285883" cy="923924"/>
          </a:xfrm>
          <a:prstGeom prst="roundRect">
            <a:avLst>
              <a:gd name="adj" fmla="val 16667"/>
            </a:avLst>
          </a:prstGeom>
          <a:solidFill>
            <a:srgbClr val="08A810"/>
          </a:solidFill>
          <a:ln w="25400" cap="flat" cmpd="sng">
            <a:solidFill>
              <a:schemeClr val="lt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SzPct val="25000"/>
              <a:buNone/>
            </a:pPr>
            <a:r>
              <a:rPr lang="en-US" sz="2000" b="1">
                <a:solidFill>
                  <a:srgbClr val="FFFFFF"/>
                </a:solidFill>
                <a:latin typeface="標楷體" panose="03000509000000000000" pitchFamily="65" charset="-120"/>
                <a:ea typeface="標楷體" panose="03000509000000000000" pitchFamily="65" charset="-120"/>
                <a:cs typeface="Arial"/>
                <a:sym typeface="Arial"/>
              </a:rPr>
              <a:t>加深加廣選修</a:t>
            </a:r>
          </a:p>
        </p:txBody>
      </p:sp>
      <p:sp>
        <p:nvSpPr>
          <p:cNvPr id="1072" name="Shape 1072"/>
          <p:cNvSpPr/>
          <p:nvPr/>
        </p:nvSpPr>
        <p:spPr>
          <a:xfrm>
            <a:off x="4857751" y="5786453"/>
            <a:ext cx="1000148" cy="697803"/>
          </a:xfrm>
          <a:prstGeom prst="roundRect">
            <a:avLst>
              <a:gd name="adj" fmla="val 16667"/>
            </a:avLst>
          </a:prstGeom>
          <a:solidFill>
            <a:srgbClr val="08A810"/>
          </a:solidFill>
          <a:ln w="25400" cap="flat" cmpd="sng">
            <a:solidFill>
              <a:schemeClr val="lt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SzPct val="25000"/>
              <a:buNone/>
            </a:pPr>
            <a:r>
              <a:rPr lang="en-US" sz="1800" b="1">
                <a:solidFill>
                  <a:srgbClr val="FFFFFF"/>
                </a:solidFill>
                <a:latin typeface="標楷體" panose="03000509000000000000" pitchFamily="65" charset="-120"/>
                <a:ea typeface="標楷體" panose="03000509000000000000" pitchFamily="65" charset="-120"/>
                <a:cs typeface="Arial"/>
                <a:sym typeface="Arial"/>
              </a:rPr>
              <a:t>多元</a:t>
            </a:r>
          </a:p>
          <a:p>
            <a:pPr marL="0" marR="0" lvl="0" indent="0" algn="ctr" rtl="0">
              <a:spcBef>
                <a:spcPts val="0"/>
              </a:spcBef>
              <a:spcAft>
                <a:spcPts val="0"/>
              </a:spcAft>
              <a:buSzPct val="25000"/>
              <a:buNone/>
            </a:pPr>
            <a:r>
              <a:rPr lang="en-US" sz="1800" b="1">
                <a:solidFill>
                  <a:srgbClr val="FFFFFF"/>
                </a:solidFill>
                <a:latin typeface="標楷體" panose="03000509000000000000" pitchFamily="65" charset="-120"/>
                <a:ea typeface="標楷體" panose="03000509000000000000" pitchFamily="65" charset="-120"/>
                <a:cs typeface="Arial"/>
                <a:sym typeface="Arial"/>
              </a:rPr>
              <a:t>選修</a:t>
            </a:r>
          </a:p>
        </p:txBody>
      </p:sp>
      <p:sp>
        <p:nvSpPr>
          <p:cNvPr id="1073" name="Shape 1073"/>
          <p:cNvSpPr/>
          <p:nvPr/>
        </p:nvSpPr>
        <p:spPr>
          <a:xfrm>
            <a:off x="8001024" y="5786453"/>
            <a:ext cx="738466" cy="908049"/>
          </a:xfrm>
          <a:prstGeom prst="roundRect">
            <a:avLst>
              <a:gd name="adj" fmla="val 16667"/>
            </a:avLst>
          </a:prstGeom>
          <a:solidFill>
            <a:srgbClr val="17365D"/>
          </a:solidFill>
          <a:ln w="25400" cap="flat" cmpd="sng">
            <a:solidFill>
              <a:schemeClr val="lt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SzPct val="25000"/>
              <a:buNone/>
            </a:pPr>
            <a:r>
              <a:rPr lang="en-US" sz="1600" b="1">
                <a:solidFill>
                  <a:srgbClr val="FFFFFF"/>
                </a:solidFill>
                <a:latin typeface="標楷體" panose="03000509000000000000" pitchFamily="65" charset="-120"/>
                <a:ea typeface="標楷體" panose="03000509000000000000" pitchFamily="65" charset="-120"/>
                <a:cs typeface="Arial"/>
                <a:sym typeface="Arial"/>
              </a:rPr>
              <a:t>彈性學習</a:t>
            </a:r>
          </a:p>
        </p:txBody>
      </p:sp>
      <p:sp>
        <p:nvSpPr>
          <p:cNvPr id="1074" name="Shape 1074"/>
          <p:cNvSpPr/>
          <p:nvPr/>
        </p:nvSpPr>
        <p:spPr>
          <a:xfrm>
            <a:off x="7072329" y="5786453"/>
            <a:ext cx="809904" cy="908049"/>
          </a:xfrm>
          <a:prstGeom prst="roundRect">
            <a:avLst>
              <a:gd name="adj" fmla="val 16667"/>
            </a:avLst>
          </a:prstGeom>
          <a:solidFill>
            <a:srgbClr val="5F497A"/>
          </a:solidFill>
          <a:ln w="25400" cap="flat" cmpd="sng">
            <a:solidFill>
              <a:schemeClr val="lt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SzPct val="25000"/>
              <a:buNone/>
            </a:pPr>
            <a:r>
              <a:rPr lang="en-US" sz="1600" b="1">
                <a:solidFill>
                  <a:srgbClr val="FFFFFF"/>
                </a:solidFill>
                <a:latin typeface="標楷體" panose="03000509000000000000" pitchFamily="65" charset="-120"/>
                <a:ea typeface="標楷體" panose="03000509000000000000" pitchFamily="65" charset="-120"/>
                <a:cs typeface="Arial"/>
                <a:sym typeface="Arial"/>
              </a:rPr>
              <a:t>團體活動</a:t>
            </a:r>
          </a:p>
        </p:txBody>
      </p:sp>
      <p:sp>
        <p:nvSpPr>
          <p:cNvPr id="1075" name="Shape 1075"/>
          <p:cNvSpPr/>
          <p:nvPr/>
        </p:nvSpPr>
        <p:spPr>
          <a:xfrm>
            <a:off x="6072198" y="5786453"/>
            <a:ext cx="878984" cy="930275"/>
          </a:xfrm>
          <a:prstGeom prst="roundRect">
            <a:avLst>
              <a:gd name="adj" fmla="val 16667"/>
            </a:avLst>
          </a:prstGeom>
          <a:solidFill>
            <a:srgbClr val="08A810"/>
          </a:solidFill>
          <a:ln w="25400" cap="flat" cmpd="sng">
            <a:solidFill>
              <a:schemeClr val="lt1"/>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spcAft>
                <a:spcPts val="0"/>
              </a:spcAft>
              <a:buSzPct val="25000"/>
              <a:buNone/>
            </a:pPr>
            <a:r>
              <a:rPr lang="en-US" sz="1600" b="1">
                <a:solidFill>
                  <a:srgbClr val="FFFFFF"/>
                </a:solidFill>
                <a:latin typeface="標楷體" panose="03000509000000000000" pitchFamily="65" charset="-120"/>
                <a:ea typeface="標楷體" panose="03000509000000000000" pitchFamily="65" charset="-120"/>
                <a:cs typeface="Arial"/>
                <a:sym typeface="Arial"/>
              </a:rPr>
              <a:t>補強性</a:t>
            </a:r>
          </a:p>
          <a:p>
            <a:pPr marL="0" marR="0" lvl="0" indent="0" algn="ctr" rtl="0">
              <a:spcBef>
                <a:spcPts val="0"/>
              </a:spcBef>
              <a:spcAft>
                <a:spcPts val="0"/>
              </a:spcAft>
              <a:buSzPct val="25000"/>
              <a:buNone/>
            </a:pPr>
            <a:r>
              <a:rPr lang="en-US" sz="1600" b="1">
                <a:solidFill>
                  <a:srgbClr val="FFFFFF"/>
                </a:solidFill>
                <a:latin typeface="標楷體" panose="03000509000000000000" pitchFamily="65" charset="-120"/>
                <a:ea typeface="標楷體" panose="03000509000000000000" pitchFamily="65" charset="-120"/>
                <a:cs typeface="Arial"/>
                <a:sym typeface="Arial"/>
              </a:rPr>
              <a:t>選修</a:t>
            </a:r>
          </a:p>
        </p:txBody>
      </p:sp>
    </p:spTree>
    <p:extLst>
      <p:ext uri="{BB962C8B-B14F-4D97-AF65-F5344CB8AC3E}">
        <p14:creationId xmlns:p14="http://schemas.microsoft.com/office/powerpoint/2010/main" val="321842868"/>
      </p:ext>
    </p:extLst>
  </p:cSld>
  <p:clrMapOvr>
    <a:masterClrMapping/>
  </p:clrMapOvr>
  <p:transition spd="slow">
    <p:cut/>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壁窗">
  <a:themeElements>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壁窗">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壁窗">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emplate>Oriel</Template>
  <TotalTime>12702</TotalTime>
  <Words>6745</Words>
  <Application>Microsoft Office PowerPoint</Application>
  <PresentationFormat>如螢幕大小 (4:3)</PresentationFormat>
  <Paragraphs>1186</Paragraphs>
  <Slides>94</Slides>
  <Notes>69</Notes>
  <HiddenSlides>0</HiddenSlides>
  <MMClips>0</MMClips>
  <ScaleCrop>false</ScaleCrop>
  <HeadingPairs>
    <vt:vector size="8" baseType="variant">
      <vt:variant>
        <vt:lpstr>使用字型</vt:lpstr>
      </vt:variant>
      <vt:variant>
        <vt:i4>19</vt:i4>
      </vt:variant>
      <vt:variant>
        <vt:lpstr>佈景主題</vt:lpstr>
      </vt:variant>
      <vt:variant>
        <vt:i4>1</vt:i4>
      </vt:variant>
      <vt:variant>
        <vt:lpstr>內嵌 OLE 伺服程式</vt:lpstr>
      </vt:variant>
      <vt:variant>
        <vt:i4>1</vt:i4>
      </vt:variant>
      <vt:variant>
        <vt:lpstr>投影片標題</vt:lpstr>
      </vt:variant>
      <vt:variant>
        <vt:i4>94</vt:i4>
      </vt:variant>
    </vt:vector>
  </HeadingPairs>
  <TitlesOfParts>
    <vt:vector size="115" baseType="lpstr">
      <vt:lpstr>Adobe 繁黑體 Std B</vt:lpstr>
      <vt:lpstr>Arial Unicode MS</vt:lpstr>
      <vt:lpstr>BiauKai</vt:lpstr>
      <vt:lpstr>Helvetica Neue</vt:lpstr>
      <vt:lpstr>Jim Nightshade</vt:lpstr>
      <vt:lpstr>微软雅黑</vt:lpstr>
      <vt:lpstr>Noto Sans Symbols</vt:lpstr>
      <vt:lpstr>PMingLiu</vt:lpstr>
      <vt:lpstr>宋体</vt:lpstr>
      <vt:lpstr>微軟正黑體</vt:lpstr>
      <vt:lpstr>新細明體</vt:lpstr>
      <vt:lpstr>標楷體</vt:lpstr>
      <vt:lpstr>Arial</vt:lpstr>
      <vt:lpstr>Arial Black</vt:lpstr>
      <vt:lpstr>Calibri</vt:lpstr>
      <vt:lpstr>Century Schoolbook</vt:lpstr>
      <vt:lpstr>Times New Roman</vt:lpstr>
      <vt:lpstr>Wingdings</vt:lpstr>
      <vt:lpstr>Wingdings 2</vt:lpstr>
      <vt:lpstr>壁窗</vt:lpstr>
      <vt:lpstr>Image</vt:lpstr>
      <vt:lpstr>十二年國民基本教育課程  總綱宣講  （國民中小學階段公播版） </vt:lpstr>
      <vt:lpstr>PowerPoint 簡報</vt:lpstr>
      <vt:lpstr>使用說明</vt:lpstr>
      <vt:lpstr>壹、新課綱的研修背景</vt:lpstr>
      <vt:lpstr>PowerPoint 簡報</vt:lpstr>
      <vt:lpstr>WHY-1  為何實施十二年國教</vt:lpstr>
      <vt:lpstr>PowerPoint 簡報</vt:lpstr>
      <vt:lpstr>PowerPoint 簡報</vt:lpstr>
      <vt:lpstr>PowerPoint 簡報</vt:lpstr>
      <vt:lpstr>WHY-2 社會期待十二年國教改革</vt:lpstr>
      <vt:lpstr>臺灣的學校內變異、學校間變異世界第一</vt:lpstr>
      <vt:lpstr>PowerPoint 簡報</vt:lpstr>
      <vt:lpstr>年級越高，學習動力越弱？</vt:lpstr>
      <vt:lpstr>世界經濟論壇預測 面對第四次工業革命所需的主要能力</vt:lpstr>
      <vt:lpstr>十二年國教政策理念 需要透過課綱研修加以落實</vt:lpstr>
      <vt:lpstr>總綱規範、引導學校課程教學的發展與實施； 重要的是，要能照顧每一個孩子的學習。</vt:lpstr>
      <vt:lpstr>PowerPoint 簡報</vt:lpstr>
      <vt:lpstr>貳、新課綱的研修歷程</vt:lpstr>
      <vt:lpstr> 建立課綱研修週期及階段 </vt:lpstr>
      <vt:lpstr>PowerPoint 簡報</vt:lpstr>
      <vt:lpstr>PowerPoint 簡報</vt:lpstr>
      <vt:lpstr>參、新課綱的重要內涵</vt:lpstr>
      <vt:lpstr>總綱的基本理念</vt:lpstr>
      <vt:lpstr>PowerPoint 簡報</vt:lpstr>
      <vt:lpstr>PowerPoint 簡報</vt:lpstr>
      <vt:lpstr>PowerPoint 簡報</vt:lpstr>
      <vt:lpstr>PowerPoint 簡報</vt:lpstr>
      <vt:lpstr>領域「學習重點」與核心素養相對應 </vt:lpstr>
      <vt:lpstr>素養導向教學之可能性</vt:lpstr>
      <vt:lpstr>課程願景：適性揚才  終身學習</vt:lpstr>
      <vt:lpstr>課程架構--各學習階段課程類型</vt:lpstr>
      <vt:lpstr>課程之連貫統整與多元適性</vt:lpstr>
      <vt:lpstr>PowerPoint 簡報</vt:lpstr>
      <vt:lpstr>九年一貫課綱及107總綱之課程比較</vt:lpstr>
      <vt:lpstr>十二年國教課綱與九年一貫課綱的差異</vt:lpstr>
      <vt:lpstr>PowerPoint 簡報</vt:lpstr>
      <vt:lpstr>PowerPoint 簡報</vt:lpstr>
      <vt:lpstr>十二年國教課綱中兩項重要改變</vt:lpstr>
      <vt:lpstr>十二年國教課綱中兩項重要改變</vt:lpstr>
      <vt:lpstr>彈性學習課程</vt:lpstr>
      <vt:lpstr>九年一貫vs十二年國教之比較-課程理念</vt:lpstr>
      <vt:lpstr>九年一貫vs十二年國教之比較-課程架構</vt:lpstr>
      <vt:lpstr>九年一貫vs十二年國教之比較-課程規劃</vt:lpstr>
      <vt:lpstr>九年一貫vs十二年國教之比較 -領域名稱與內容調整</vt:lpstr>
      <vt:lpstr>九年一貫vs十二年國教之比較 -領域名稱與內容調整</vt:lpstr>
      <vt:lpstr>九年一貫vs十二年國教之比較 -領域學習節數調整</vt:lpstr>
      <vt:lpstr>九年一貫vs十二年國教之比較 -領域學習節數調整</vt:lpstr>
      <vt:lpstr>九年一貫vs十二年國教之比較 -領域學習節數調整</vt:lpstr>
      <vt:lpstr>九年一貫vs十二年國教之比較 -實施要點</vt:lpstr>
      <vt:lpstr>PowerPoint 簡報</vt:lpstr>
      <vt:lpstr>領域課程可依學校需求彈性組合</vt:lpstr>
      <vt:lpstr>校訂（彈性學習）課程類型  </vt:lpstr>
      <vt:lpstr>多元適性的校訂（彈性學習）課程</vt:lpstr>
      <vt:lpstr>校訂（彈性學習）課程的預期成效</vt:lpstr>
      <vt:lpstr>肆、政府層級的準備</vt:lpstr>
      <vt:lpstr>PowerPoint 簡報</vt:lpstr>
      <vt:lpstr>PowerPoint 簡報</vt:lpstr>
      <vt:lpstr>  教育部國民及學前教育署面對新課綱的作為-1 ---制度、法令與行政的整備 </vt:lpstr>
      <vt:lpstr>教育部國民及學前教育署面對新課綱的作為-2 ---研議現場教師關心的配套</vt:lpstr>
      <vt:lpstr>教育部國民及學前教育署面對新課綱的作為-3 ---前導型學校、宣講及推廣 </vt:lpstr>
      <vt:lpstr>地方政府面對新課綱的因應與準備-1 </vt:lpstr>
      <vt:lpstr>地方政府面對新課綱的因應與準備-2 </vt:lpstr>
      <vt:lpstr>PowerPoint 簡報</vt:lpstr>
      <vt:lpstr>PowerPoint 簡報</vt:lpstr>
      <vt:lpstr>伍、學校邁向107課綱的準備  </vt:lpstr>
      <vt:lpstr>國民中小學面對新課綱的因應</vt:lpstr>
      <vt:lpstr>PowerPoint 簡報</vt:lpstr>
      <vt:lpstr>PowerPoint 簡報</vt:lpstr>
      <vt:lpstr>總綱鼓勵從學校本位課程觀點 整合部定課程及校訂課程</vt:lpstr>
      <vt:lpstr>校訂(彈性學習)課程 （我們可以滿足孩子更大的學習需求）</vt:lpstr>
      <vt:lpstr>學校課程發展委員會因應新課綱注意事項</vt:lpstr>
      <vt:lpstr>PowerPoint 簡報</vt:lpstr>
      <vt:lpstr>建構素養導向教學模式</vt:lpstr>
      <vt:lpstr>素養導向教學的基本成分  </vt:lpstr>
      <vt:lpstr>多樣的素養導向教學面貌</vt:lpstr>
      <vt:lpstr>領域案例：自然科學 細胞的構造與功能           --引用自謝祥宏教師</vt:lpstr>
      <vt:lpstr> 領域案例：數學         --引用自嘉義市立北興國中莊雅清教師 單元:認識函數 年級:國中七下 學習目標:透過真實情境下的提問引導，讓學生培養數學素養且理解函數的對應關係</vt:lpstr>
      <vt:lpstr>PowerPoint 簡報</vt:lpstr>
      <vt:lpstr>PowerPoint 簡報</vt:lpstr>
      <vt:lpstr>領域案例：社會 全球議題：貧富差距大           --引用自臺北市立金華國小洪夢華教師</vt:lpstr>
      <vt:lpstr>本案例希望能達成的學習目標</vt:lpstr>
      <vt:lpstr>教學架構圖  (貧富差距大)</vt:lpstr>
      <vt:lpstr>素養導向教學：教師與學生角色</vt:lpstr>
      <vt:lpstr>建構學校素養導向課程與教學案例</vt:lpstr>
      <vt:lpstr>PowerPoint 簡報</vt:lpstr>
      <vt:lpstr>PowerPoint 簡報</vt:lpstr>
      <vt:lpstr>桃子腳國中小：不改而改、不行而行</vt:lpstr>
      <vt:lpstr>PowerPoint 簡報</vt:lpstr>
      <vt:lpstr>PowerPoint 簡報</vt:lpstr>
      <vt:lpstr>結語</vt:lpstr>
      <vt:lpstr>PowerPoint 簡報</vt:lpstr>
      <vt:lpstr>簡報結束  Q與A</vt:lpstr>
      <vt:lpstr>PowerPoint 簡報</vt:lpstr>
      <vt:lpstr>PowerPoint 簡報</vt:lpstr>
    </vt:vector>
  </TitlesOfParts>
  <Company>Your Company Name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Your User Name</dc:creator>
  <cp:lastModifiedBy>USER</cp:lastModifiedBy>
  <cp:revision>1436</cp:revision>
  <cp:lastPrinted>2016-05-27T05:50:35Z</cp:lastPrinted>
  <dcterms:created xsi:type="dcterms:W3CDTF">2012-09-28T06:32:41Z</dcterms:created>
  <dcterms:modified xsi:type="dcterms:W3CDTF">2017-02-15T03:22:46Z</dcterms:modified>
</cp:coreProperties>
</file>