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Lst>
  <p:sldIdLst>
    <p:sldId id="256" r:id="rId2"/>
    <p:sldId id="257" r:id="rId3"/>
    <p:sldId id="258" r:id="rId4"/>
    <p:sldId id="259" r:id="rId5"/>
    <p:sldId id="260" r:id="rId6"/>
    <p:sldId id="261" r:id="rId7"/>
    <p:sldId id="262" r:id="rId8"/>
    <p:sldId id="263" r:id="rId9"/>
  </p:sldIdLst>
  <p:sldSz cx="12192000" cy="6858000"/>
  <p:notesSz cx="12192000" cy="6858000"/>
  <p:defaultTextStyle>
    <a:defPPr rtl="0">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714"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職稱">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751A4182-6276-41ED-8EAF-0C6A4D8FF0A8}"/>
              </a:ext>
              <a:ext uri="{C183D7F6-B498-43B3-948B-1728B52AA6E4}">
                <adec:decorative xmlns:adec="http://schemas.microsoft.com/office/drawing/2017/decorative" val="1"/>
              </a:ext>
            </a:extLst>
          </p:cNvPr>
          <p:cNvSpPr/>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useBgFill="1">
        <p:nvSpPr>
          <p:cNvPr id="7" name="矩形 6">
            <a:extLst>
              <a:ext uri="{FF2B5EF4-FFF2-40B4-BE49-F238E27FC236}">
                <a16:creationId xmlns:a16="http://schemas.microsoft.com/office/drawing/2014/main" id="{EF4B644F-A23D-409C-9540-B41AC18DB546}"/>
              </a:ext>
              <a:ext uri="{C183D7F6-B498-43B3-948B-1728B52AA6E4}">
                <adec:decorative xmlns:adec="http://schemas.microsoft.com/office/drawing/2017/decorative" val="1"/>
              </a:ext>
            </a:extLst>
          </p:cNvPr>
          <p:cNvSpPr/>
          <p:nvPr/>
        </p:nvSpPr>
        <p:spPr>
          <a:xfrm>
            <a:off x="0" y="0"/>
            <a:ext cx="5334003" cy="61756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p:nvSpPr>
          <p:cNvPr id="8" name="標題 18">
            <a:extLst>
              <a:ext uri="{FF2B5EF4-FFF2-40B4-BE49-F238E27FC236}">
                <a16:creationId xmlns:a16="http://schemas.microsoft.com/office/drawing/2014/main" id="{580AE1ED-3577-4808-86BF-CCD12234928D}"/>
              </a:ext>
            </a:extLst>
          </p:cNvPr>
          <p:cNvSpPr>
            <a:spLocks noGrp="1"/>
          </p:cNvSpPr>
          <p:nvPr>
            <p:ph type="ctrTitle" hasCustomPrompt="1"/>
          </p:nvPr>
        </p:nvSpPr>
        <p:spPr>
          <a:xfrm>
            <a:off x="762000" y="839336"/>
            <a:ext cx="4123899" cy="3475513"/>
          </a:xfrm>
        </p:spPr>
        <p:txBody>
          <a:bodyPr rtlCol="0" anchor="ctr">
            <a:normAutofit/>
          </a:bodyPr>
          <a:lstStyle>
            <a:lvl1pPr>
              <a:defRPr sz="5200">
                <a:latin typeface="Microsoft JhengHei UI" panose="020B0604030504040204" pitchFamily="34" charset="-120"/>
                <a:ea typeface="Microsoft JhengHei UI" panose="020B0604030504040204" pitchFamily="34" charset="-120"/>
              </a:defRPr>
            </a:lvl1pPr>
          </a:lstStyle>
          <a:p>
            <a:pPr algn="l" rtl="0"/>
            <a:r>
              <a:rPr lang="zh-TW" altLang="en-US" sz="4800" noProof="0"/>
              <a:t>按一下以新增標題</a:t>
            </a:r>
          </a:p>
        </p:txBody>
      </p:sp>
      <p:sp>
        <p:nvSpPr>
          <p:cNvPr id="9" name="副標題 19">
            <a:extLst>
              <a:ext uri="{FF2B5EF4-FFF2-40B4-BE49-F238E27FC236}">
                <a16:creationId xmlns:a16="http://schemas.microsoft.com/office/drawing/2014/main" id="{E8F46CAD-D4FF-4BBC-937E-CBBD034A180B}"/>
              </a:ext>
            </a:extLst>
          </p:cNvPr>
          <p:cNvSpPr>
            <a:spLocks noGrp="1"/>
          </p:cNvSpPr>
          <p:nvPr>
            <p:ph type="subTitle" idx="1" hasCustomPrompt="1"/>
          </p:nvPr>
        </p:nvSpPr>
        <p:spPr>
          <a:xfrm>
            <a:off x="762000" y="4570807"/>
            <a:ext cx="4123899" cy="1524000"/>
          </a:xfrm>
        </p:spPr>
        <p:txBody>
          <a:bodyPr rtlCol="0"/>
          <a:lstStyle>
            <a:lvl1pPr marL="0" indent="0">
              <a:buNone/>
              <a:defRPr>
                <a:latin typeface="Microsoft JhengHei UI" panose="020B0604030504040204" pitchFamily="34" charset="-120"/>
                <a:ea typeface="Microsoft JhengHei UI" panose="020B0604030504040204" pitchFamily="34" charset="-120"/>
              </a:defRPr>
            </a:lvl1pPr>
          </a:lstStyle>
          <a:p>
            <a:pPr algn="l" rtl="0"/>
            <a:r>
              <a:rPr lang="zh-TW" altLang="en-US" noProof="0"/>
              <a:t>按一下以新增副標題</a:t>
            </a:r>
          </a:p>
        </p:txBody>
      </p:sp>
      <p:sp>
        <p:nvSpPr>
          <p:cNvPr id="15" name="圖片版面配置區 14">
            <a:extLst>
              <a:ext uri="{FF2B5EF4-FFF2-40B4-BE49-F238E27FC236}">
                <a16:creationId xmlns:a16="http://schemas.microsoft.com/office/drawing/2014/main" id="{A2750E7C-D01B-4533-A0B8-2E7EF2B168DC}"/>
              </a:ext>
            </a:extLst>
          </p:cNvPr>
          <p:cNvSpPr>
            <a:spLocks noGrp="1"/>
          </p:cNvSpPr>
          <p:nvPr>
            <p:ph type="pic" sz="quarter" idx="13"/>
          </p:nvPr>
        </p:nvSpPr>
        <p:spPr>
          <a:xfrm>
            <a:off x="5330952" y="754711"/>
            <a:ext cx="6099048" cy="5340096"/>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Tree>
    <p:extLst>
      <p:ext uri="{BB962C8B-B14F-4D97-AF65-F5344CB8AC3E}">
        <p14:creationId xmlns:p14="http://schemas.microsoft.com/office/powerpoint/2010/main" val="1803723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內容 3 欄位">
    <p:spTree>
      <p:nvGrpSpPr>
        <p:cNvPr id="1" name=""/>
        <p:cNvGrpSpPr/>
        <p:nvPr/>
      </p:nvGrpSpPr>
      <p:grpSpPr>
        <a:xfrm>
          <a:off x="0" y="0"/>
          <a:ext cx="0" cy="0"/>
          <a:chOff x="0" y="0"/>
          <a:chExt cx="0" cy="0"/>
        </a:xfrm>
      </p:grpSpPr>
      <p:sp>
        <p:nvSpPr>
          <p:cNvPr id="10" name="標題 9">
            <a:extLst>
              <a:ext uri="{FF2B5EF4-FFF2-40B4-BE49-F238E27FC236}">
                <a16:creationId xmlns:a16="http://schemas.microsoft.com/office/drawing/2014/main" id="{D9D22302-83E3-4E22-93DF-1E5D463B64C3}"/>
              </a:ext>
            </a:extLst>
          </p:cNvPr>
          <p:cNvSpPr>
            <a:spLocks noGrp="1"/>
          </p:cNvSpPr>
          <p:nvPr>
            <p:ph type="title"/>
          </p:nvPr>
        </p:nvSpPr>
        <p:spPr>
          <a:xfrm>
            <a:off x="1517904" y="1517904"/>
            <a:ext cx="9144000" cy="786384"/>
          </a:xfrm>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按一下以編輯母片標題樣式</a:t>
            </a:r>
          </a:p>
        </p:txBody>
      </p:sp>
      <p:sp>
        <p:nvSpPr>
          <p:cNvPr id="3" name="文字版面配置區 2">
            <a:extLst>
              <a:ext uri="{FF2B5EF4-FFF2-40B4-BE49-F238E27FC236}">
                <a16:creationId xmlns:a16="http://schemas.microsoft.com/office/drawing/2014/main" id="{EE90CDE0-3FEB-42A0-8BCC-7DADE7D4A621}"/>
              </a:ext>
            </a:extLst>
          </p:cNvPr>
          <p:cNvSpPr>
            <a:spLocks noGrp="1"/>
          </p:cNvSpPr>
          <p:nvPr>
            <p:ph type="body" idx="1"/>
          </p:nvPr>
        </p:nvSpPr>
        <p:spPr>
          <a:xfrm>
            <a:off x="1517905" y="2697480"/>
            <a:ext cx="2971800" cy="606026"/>
          </a:xfrm>
        </p:spPr>
        <p:txBody>
          <a:bodyPr rtlCol="0" anchor="b"/>
          <a:lstStyle>
            <a:lvl1pPr marL="0" indent="0">
              <a:lnSpc>
                <a:spcPct val="100000"/>
              </a:lnSpc>
              <a:buNone/>
              <a:defRPr sz="2400" b="1">
                <a:latin typeface="Microsoft JhengHei UI" panose="020B0604030504040204" pitchFamily="34" charset="-120"/>
                <a:ea typeface="Microsoft JhengHei UI" panose="020B0604030504040204"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noProof="0"/>
              <a:t>按一下以編輯母片文字樣式</a:t>
            </a:r>
          </a:p>
        </p:txBody>
      </p:sp>
      <p:sp>
        <p:nvSpPr>
          <p:cNvPr id="4" name="內容版面配置區 3">
            <a:extLst>
              <a:ext uri="{FF2B5EF4-FFF2-40B4-BE49-F238E27FC236}">
                <a16:creationId xmlns:a16="http://schemas.microsoft.com/office/drawing/2014/main" id="{3B778B8B-E9A3-44BE-85A6-3E316659A9B4}"/>
              </a:ext>
            </a:extLst>
          </p:cNvPr>
          <p:cNvSpPr>
            <a:spLocks noGrp="1"/>
          </p:cNvSpPr>
          <p:nvPr>
            <p:ph sz="half" idx="2"/>
          </p:nvPr>
        </p:nvSpPr>
        <p:spPr>
          <a:xfrm>
            <a:off x="1517904" y="3401568"/>
            <a:ext cx="2971800" cy="2449645"/>
          </a:xfrm>
        </p:spPr>
        <p:txBody>
          <a:bodyPr rtlCol="0">
            <a:normAutofit/>
          </a:bodyPr>
          <a:lstStyle>
            <a:lvl1pPr>
              <a:defRPr sz="1200">
                <a:latin typeface="Microsoft JhengHei UI" panose="020B0604030504040204" pitchFamily="34" charset="-120"/>
                <a:ea typeface="Microsoft JhengHei UI" panose="020B0604030504040204" pitchFamily="34" charset="-120"/>
              </a:defRPr>
            </a:lvl1pPr>
            <a:lvl2pPr>
              <a:defRPr sz="1200">
                <a:latin typeface="Microsoft JhengHei UI" panose="020B0604030504040204" pitchFamily="34" charset="-120"/>
                <a:ea typeface="Microsoft JhengHei UI" panose="020B0604030504040204" pitchFamily="34" charset="-120"/>
              </a:defRPr>
            </a:lvl2pPr>
            <a:lvl3pPr>
              <a:defRPr sz="1200">
                <a:latin typeface="Microsoft JhengHei UI" panose="020B0604030504040204" pitchFamily="34" charset="-120"/>
                <a:ea typeface="Microsoft JhengHei UI" panose="020B0604030504040204" pitchFamily="34" charset="-120"/>
              </a:defRPr>
            </a:lvl3pPr>
            <a:lvl4pPr>
              <a:defRPr sz="1200">
                <a:latin typeface="Microsoft JhengHei UI" panose="020B0604030504040204" pitchFamily="34" charset="-120"/>
                <a:ea typeface="Microsoft JhengHei UI" panose="020B0604030504040204" pitchFamily="34" charset="-120"/>
              </a:defRPr>
            </a:lvl4pPr>
            <a:lvl5pPr>
              <a:defRPr sz="1200">
                <a:latin typeface="Microsoft JhengHei UI" panose="020B0604030504040204" pitchFamily="34" charset="-120"/>
                <a:ea typeface="Microsoft JhengHei UI" panose="020B0604030504040204" pitchFamily="34" charset="-120"/>
              </a:defRPr>
            </a:lvl5pPr>
          </a:lstStyle>
          <a:p>
            <a:pPr lvl="0" rtl="0"/>
            <a:r>
              <a:rPr lang="zh-TW" altLang="en-US" noProof="0"/>
              <a:t>按一下以編輯母片文字樣式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11" name="文字版面配置區 4">
            <a:extLst>
              <a:ext uri="{FF2B5EF4-FFF2-40B4-BE49-F238E27FC236}">
                <a16:creationId xmlns:a16="http://schemas.microsoft.com/office/drawing/2014/main" id="{D13F3BC3-6D4F-4A91-9397-DEB976DF5B59}"/>
              </a:ext>
            </a:extLst>
          </p:cNvPr>
          <p:cNvSpPr>
            <a:spLocks noGrp="1"/>
          </p:cNvSpPr>
          <p:nvPr>
            <p:ph type="body" sz="quarter" idx="13"/>
          </p:nvPr>
        </p:nvSpPr>
        <p:spPr>
          <a:xfrm>
            <a:off x="4622292" y="2697480"/>
            <a:ext cx="2971800" cy="606026"/>
          </a:xfrm>
        </p:spPr>
        <p:txBody>
          <a:bodyPr rtlCol="0" anchor="b"/>
          <a:lstStyle>
            <a:lvl1pPr marL="0" indent="0">
              <a:lnSpc>
                <a:spcPct val="100000"/>
              </a:lnSpc>
              <a:buNone/>
              <a:defRPr sz="2400" b="1">
                <a:latin typeface="Microsoft JhengHei UI" panose="020B0604030504040204" pitchFamily="34" charset="-120"/>
                <a:ea typeface="Microsoft JhengHei UI" panose="020B0604030504040204"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noProof="0"/>
              <a:t>按一下以編輯母片文字樣式</a:t>
            </a:r>
          </a:p>
        </p:txBody>
      </p:sp>
      <p:sp>
        <p:nvSpPr>
          <p:cNvPr id="12" name="內容版面配置區 5">
            <a:extLst>
              <a:ext uri="{FF2B5EF4-FFF2-40B4-BE49-F238E27FC236}">
                <a16:creationId xmlns:a16="http://schemas.microsoft.com/office/drawing/2014/main" id="{A336BAA8-288D-4A65-AF12-E44ED08AF83A}"/>
              </a:ext>
            </a:extLst>
          </p:cNvPr>
          <p:cNvSpPr>
            <a:spLocks noGrp="1"/>
          </p:cNvSpPr>
          <p:nvPr>
            <p:ph sz="quarter" idx="14"/>
          </p:nvPr>
        </p:nvSpPr>
        <p:spPr>
          <a:xfrm>
            <a:off x="4622292" y="3401568"/>
            <a:ext cx="2971800" cy="2449645"/>
          </a:xfrm>
        </p:spPr>
        <p:txBody>
          <a:bodyPr rtlCol="0">
            <a:normAutofit/>
          </a:bodyPr>
          <a:lstStyle>
            <a:lvl1pPr>
              <a:defRPr sz="1200">
                <a:latin typeface="Microsoft JhengHei UI" panose="020B0604030504040204" pitchFamily="34" charset="-120"/>
                <a:ea typeface="Microsoft JhengHei UI" panose="020B0604030504040204" pitchFamily="34" charset="-120"/>
              </a:defRPr>
            </a:lvl1pPr>
            <a:lvl2pPr>
              <a:defRPr sz="1200">
                <a:latin typeface="Microsoft JhengHei UI" panose="020B0604030504040204" pitchFamily="34" charset="-120"/>
                <a:ea typeface="Microsoft JhengHei UI" panose="020B0604030504040204" pitchFamily="34" charset="-120"/>
              </a:defRPr>
            </a:lvl2pPr>
            <a:lvl3pPr>
              <a:defRPr sz="1200">
                <a:latin typeface="Microsoft JhengHei UI" panose="020B0604030504040204" pitchFamily="34" charset="-120"/>
                <a:ea typeface="Microsoft JhengHei UI" panose="020B0604030504040204" pitchFamily="34" charset="-120"/>
              </a:defRPr>
            </a:lvl3pPr>
            <a:lvl4pPr>
              <a:defRPr sz="1200">
                <a:latin typeface="Microsoft JhengHei UI" panose="020B0604030504040204" pitchFamily="34" charset="-120"/>
                <a:ea typeface="Microsoft JhengHei UI" panose="020B0604030504040204" pitchFamily="34" charset="-120"/>
              </a:defRPr>
            </a:lvl4pPr>
            <a:lvl5pPr>
              <a:defRPr sz="1200">
                <a:latin typeface="Microsoft JhengHei UI" panose="020B0604030504040204" pitchFamily="34" charset="-120"/>
                <a:ea typeface="Microsoft JhengHei UI" panose="020B0604030504040204" pitchFamily="34" charset="-120"/>
              </a:defRPr>
            </a:lvl5pPr>
          </a:lstStyle>
          <a:p>
            <a:pPr lvl="0" rtl="0"/>
            <a:r>
              <a:rPr lang="zh-TW" altLang="en-US" noProof="0"/>
              <a:t>按一下以編輯母片文字樣式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5" name="文字版面配置區 4">
            <a:extLst>
              <a:ext uri="{FF2B5EF4-FFF2-40B4-BE49-F238E27FC236}">
                <a16:creationId xmlns:a16="http://schemas.microsoft.com/office/drawing/2014/main" id="{60BF1BCA-A435-4779-A6FE-15207141F519}"/>
              </a:ext>
            </a:extLst>
          </p:cNvPr>
          <p:cNvSpPr>
            <a:spLocks noGrp="1"/>
          </p:cNvSpPr>
          <p:nvPr>
            <p:ph type="body" sz="quarter" idx="3"/>
          </p:nvPr>
        </p:nvSpPr>
        <p:spPr>
          <a:xfrm>
            <a:off x="7698867" y="2697480"/>
            <a:ext cx="2971800" cy="606026"/>
          </a:xfrm>
        </p:spPr>
        <p:txBody>
          <a:bodyPr rtlCol="0" anchor="b"/>
          <a:lstStyle>
            <a:lvl1pPr marL="0" indent="0">
              <a:lnSpc>
                <a:spcPct val="100000"/>
              </a:lnSpc>
              <a:buNone/>
              <a:defRPr sz="2400" b="1">
                <a:latin typeface="Microsoft JhengHei UI" panose="020B0604030504040204" pitchFamily="34" charset="-120"/>
                <a:ea typeface="Microsoft JhengHei UI" panose="020B0604030504040204"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noProof="0"/>
              <a:t>按一下以編輯母片文字樣式</a:t>
            </a:r>
          </a:p>
        </p:txBody>
      </p:sp>
      <p:sp>
        <p:nvSpPr>
          <p:cNvPr id="6" name="內容版面配置區 5">
            <a:extLst>
              <a:ext uri="{FF2B5EF4-FFF2-40B4-BE49-F238E27FC236}">
                <a16:creationId xmlns:a16="http://schemas.microsoft.com/office/drawing/2014/main" id="{249B1923-9749-49E3-88FA-75C326E6719A}"/>
              </a:ext>
            </a:extLst>
          </p:cNvPr>
          <p:cNvSpPr>
            <a:spLocks noGrp="1"/>
          </p:cNvSpPr>
          <p:nvPr>
            <p:ph sz="quarter" idx="4"/>
          </p:nvPr>
        </p:nvSpPr>
        <p:spPr>
          <a:xfrm>
            <a:off x="7698867" y="3401568"/>
            <a:ext cx="2971800" cy="2449645"/>
          </a:xfrm>
        </p:spPr>
        <p:txBody>
          <a:bodyPr rtlCol="0">
            <a:normAutofit/>
          </a:bodyPr>
          <a:lstStyle>
            <a:lvl1pPr>
              <a:defRPr sz="1200">
                <a:latin typeface="Microsoft JhengHei UI" panose="020B0604030504040204" pitchFamily="34" charset="-120"/>
                <a:ea typeface="Microsoft JhengHei UI" panose="020B0604030504040204" pitchFamily="34" charset="-120"/>
              </a:defRPr>
            </a:lvl1pPr>
            <a:lvl2pPr>
              <a:defRPr sz="1200">
                <a:latin typeface="Microsoft JhengHei UI" panose="020B0604030504040204" pitchFamily="34" charset="-120"/>
                <a:ea typeface="Microsoft JhengHei UI" panose="020B0604030504040204" pitchFamily="34" charset="-120"/>
              </a:defRPr>
            </a:lvl2pPr>
            <a:lvl3pPr>
              <a:defRPr sz="1200">
                <a:latin typeface="Microsoft JhengHei UI" panose="020B0604030504040204" pitchFamily="34" charset="-120"/>
                <a:ea typeface="Microsoft JhengHei UI" panose="020B0604030504040204" pitchFamily="34" charset="-120"/>
              </a:defRPr>
            </a:lvl3pPr>
            <a:lvl4pPr>
              <a:defRPr sz="1200">
                <a:latin typeface="Microsoft JhengHei UI" panose="020B0604030504040204" pitchFamily="34" charset="-120"/>
                <a:ea typeface="Microsoft JhengHei UI" panose="020B0604030504040204" pitchFamily="34" charset="-120"/>
              </a:defRPr>
            </a:lvl4pPr>
            <a:lvl5pPr>
              <a:defRPr sz="1200">
                <a:latin typeface="Microsoft JhengHei UI" panose="020B0604030504040204" pitchFamily="34" charset="-120"/>
                <a:ea typeface="Microsoft JhengHei UI" panose="020B0604030504040204" pitchFamily="34" charset="-120"/>
              </a:defRPr>
            </a:lvl5pPr>
          </a:lstStyle>
          <a:p>
            <a:pPr lvl="0" rtl="0"/>
            <a:r>
              <a:rPr lang="zh-TW" altLang="en-US" noProof="0"/>
              <a:t>按一下以編輯母片文字樣式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8" name="頁尾版面配置區 7">
            <a:extLst>
              <a:ext uri="{FF2B5EF4-FFF2-40B4-BE49-F238E27FC236}">
                <a16:creationId xmlns:a16="http://schemas.microsoft.com/office/drawing/2014/main" id="{576AF721-83FE-4B57-B910-C395D23FDE31}"/>
              </a:ext>
            </a:extLst>
          </p:cNvPr>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a:p>
        </p:txBody>
      </p:sp>
      <p:sp>
        <p:nvSpPr>
          <p:cNvPr id="7" name="日期版面配置區 6">
            <a:extLst>
              <a:ext uri="{FF2B5EF4-FFF2-40B4-BE49-F238E27FC236}">
                <a16:creationId xmlns:a16="http://schemas.microsoft.com/office/drawing/2014/main" id="{7F3A70F0-5AFA-4C5A-812B-220C6A38DB6B}"/>
              </a:ext>
            </a:extLst>
          </p:cNvPr>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1D8BD707-D9CF-40AE-B4C6-C98DA3205C09}" type="datetimeFigureOut">
              <a:rPr lang="en-US" smtClean="0"/>
              <a:t>6/22/2026</a:t>
            </a:fld>
            <a:endParaRPr lang="en-US"/>
          </a:p>
        </p:txBody>
      </p:sp>
      <p:sp>
        <p:nvSpPr>
          <p:cNvPr id="9" name="投影片編號版面配置區 8">
            <a:extLst>
              <a:ext uri="{FF2B5EF4-FFF2-40B4-BE49-F238E27FC236}">
                <a16:creationId xmlns:a16="http://schemas.microsoft.com/office/drawing/2014/main" id="{556A5893-52F1-44A1-AE8E-CF094DB41CFA}"/>
              </a:ext>
            </a:extLst>
          </p:cNvPr>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B6F15528-21DE-4FAA-801E-634DDDAF4B2B}" type="slidenum">
              <a:rPr lang="en-US" altLang="zh-TW" smtClean="0"/>
              <a:t>‹#›</a:t>
            </a:fld>
            <a:endParaRPr lang="en-US" altLang="zh-TW"/>
          </a:p>
        </p:txBody>
      </p:sp>
    </p:spTree>
    <p:extLst>
      <p:ext uri="{BB962C8B-B14F-4D97-AF65-F5344CB8AC3E}">
        <p14:creationId xmlns:p14="http://schemas.microsoft.com/office/powerpoint/2010/main" val="1194487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摘要">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C85388F8-94ED-41CA-A4EE-E0FA1CAC03B2}"/>
              </a:ext>
              <a:ext uri="{C183D7F6-B498-43B3-948B-1728B52AA6E4}">
                <adec:decorative xmlns:adec="http://schemas.microsoft.com/office/drawing/2017/decorative" val="1"/>
              </a:ext>
            </a:extLst>
          </p:cNvPr>
          <p:cNvSpPr/>
          <p:nvPr/>
        </p:nvSpPr>
        <p:spPr>
          <a:xfrm>
            <a:off x="0" y="-1"/>
            <a:ext cx="12192000" cy="609905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useBgFill="1">
        <p:nvSpPr>
          <p:cNvPr id="6" name="矩形 5">
            <a:extLst>
              <a:ext uri="{FF2B5EF4-FFF2-40B4-BE49-F238E27FC236}">
                <a16:creationId xmlns:a16="http://schemas.microsoft.com/office/drawing/2014/main" id="{62753702-3230-4BA6-A3F8-5783540BC1F6}"/>
              </a:ext>
              <a:ext uri="{C183D7F6-B498-43B3-948B-1728B52AA6E4}">
                <adec:decorative xmlns:adec="http://schemas.microsoft.com/office/drawing/2017/decorative" val="1"/>
              </a:ext>
            </a:extLst>
          </p:cNvPr>
          <p:cNvSpPr/>
          <p:nvPr/>
        </p:nvSpPr>
        <p:spPr>
          <a:xfrm>
            <a:off x="762000" y="758951"/>
            <a:ext cx="10668000" cy="555041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p:nvSpPr>
          <p:cNvPr id="7" name="標題 12">
            <a:extLst>
              <a:ext uri="{FF2B5EF4-FFF2-40B4-BE49-F238E27FC236}">
                <a16:creationId xmlns:a16="http://schemas.microsoft.com/office/drawing/2014/main" id="{22B9C48D-0714-4941-A2BB-36340F697D5E}"/>
              </a:ext>
            </a:extLst>
          </p:cNvPr>
          <p:cNvSpPr>
            <a:spLocks noGrp="1"/>
          </p:cNvSpPr>
          <p:nvPr>
            <p:ph type="title"/>
          </p:nvPr>
        </p:nvSpPr>
        <p:spPr>
          <a:xfrm>
            <a:off x="5411874" y="1517903"/>
            <a:ext cx="5250030" cy="1345115"/>
          </a:xfrm>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按一下以編輯母片標題樣式</a:t>
            </a:r>
          </a:p>
        </p:txBody>
      </p:sp>
      <p:sp>
        <p:nvSpPr>
          <p:cNvPr id="14" name="圖片版面配置區 13">
            <a:extLst>
              <a:ext uri="{FF2B5EF4-FFF2-40B4-BE49-F238E27FC236}">
                <a16:creationId xmlns:a16="http://schemas.microsoft.com/office/drawing/2014/main" id="{3A478133-AD69-45A3-8FE5-EBD28FD2FACB}"/>
              </a:ext>
            </a:extLst>
          </p:cNvPr>
          <p:cNvSpPr>
            <a:spLocks noGrp="1"/>
          </p:cNvSpPr>
          <p:nvPr>
            <p:ph type="pic" sz="quarter" idx="13"/>
          </p:nvPr>
        </p:nvSpPr>
        <p:spPr>
          <a:xfrm>
            <a:off x="758952" y="758952"/>
            <a:ext cx="1947672" cy="2670048"/>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16" name="圖片版面配置區 13">
            <a:extLst>
              <a:ext uri="{FF2B5EF4-FFF2-40B4-BE49-F238E27FC236}">
                <a16:creationId xmlns:a16="http://schemas.microsoft.com/office/drawing/2014/main" id="{F2E72FA7-6D23-4F38-9A7B-A0EB41E53416}"/>
              </a:ext>
            </a:extLst>
          </p:cNvPr>
          <p:cNvSpPr>
            <a:spLocks noGrp="1"/>
          </p:cNvSpPr>
          <p:nvPr>
            <p:ph type="pic" sz="quarter" idx="15"/>
          </p:nvPr>
        </p:nvSpPr>
        <p:spPr>
          <a:xfrm>
            <a:off x="758952" y="3424237"/>
            <a:ext cx="1947672" cy="2679192"/>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15" name="圖片版面配置區 13">
            <a:extLst>
              <a:ext uri="{FF2B5EF4-FFF2-40B4-BE49-F238E27FC236}">
                <a16:creationId xmlns:a16="http://schemas.microsoft.com/office/drawing/2014/main" id="{27DAE17D-48FA-4EE7-9630-D65727343897}"/>
              </a:ext>
            </a:extLst>
          </p:cNvPr>
          <p:cNvSpPr>
            <a:spLocks noGrp="1"/>
          </p:cNvSpPr>
          <p:nvPr>
            <p:ph type="pic" sz="quarter" idx="14"/>
          </p:nvPr>
        </p:nvSpPr>
        <p:spPr>
          <a:xfrm>
            <a:off x="2706624" y="758952"/>
            <a:ext cx="1947672" cy="2670048"/>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17" name="圖片版面配置區 13">
            <a:extLst>
              <a:ext uri="{FF2B5EF4-FFF2-40B4-BE49-F238E27FC236}">
                <a16:creationId xmlns:a16="http://schemas.microsoft.com/office/drawing/2014/main" id="{093DB7BE-4947-4B5D-B8E4-59505E49A06A}"/>
              </a:ext>
            </a:extLst>
          </p:cNvPr>
          <p:cNvSpPr>
            <a:spLocks noGrp="1"/>
          </p:cNvSpPr>
          <p:nvPr>
            <p:ph type="pic" sz="quarter" idx="16"/>
          </p:nvPr>
        </p:nvSpPr>
        <p:spPr>
          <a:xfrm>
            <a:off x="2706624" y="3424237"/>
            <a:ext cx="1947672" cy="2679192"/>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12" name="內容版面配置區 13">
            <a:extLst>
              <a:ext uri="{FF2B5EF4-FFF2-40B4-BE49-F238E27FC236}">
                <a16:creationId xmlns:a16="http://schemas.microsoft.com/office/drawing/2014/main" id="{D0C77CEA-908E-4A02-B347-F376CEC25E57}"/>
              </a:ext>
            </a:extLst>
          </p:cNvPr>
          <p:cNvSpPr>
            <a:spLocks noGrp="1"/>
          </p:cNvSpPr>
          <p:nvPr>
            <p:ph idx="1"/>
          </p:nvPr>
        </p:nvSpPr>
        <p:spPr>
          <a:xfrm>
            <a:off x="5411874" y="2970222"/>
            <a:ext cx="5250030" cy="3128826"/>
          </a:xfrm>
        </p:spPr>
        <p:txBody>
          <a:bodyPr rtlCol="0">
            <a:normAutofit/>
          </a:bodyPr>
          <a:lstStyle>
            <a:lvl1pPr marL="0" indent="0">
              <a:lnSpc>
                <a:spcPct val="100000"/>
              </a:lnSpc>
              <a:spcBef>
                <a:spcPts val="0"/>
              </a:spcBef>
              <a:buNone/>
              <a:defRPr sz="2200">
                <a:latin typeface="Microsoft JhengHei UI" panose="020B0604030504040204" pitchFamily="34" charset="-120"/>
                <a:ea typeface="Microsoft JhengHei UI" panose="020B0604030504040204" pitchFamily="34" charset="-120"/>
              </a:defRPr>
            </a:lvl1pPr>
          </a:lstStyle>
          <a:p>
            <a:pPr lvl="0" rtl="0"/>
            <a:r>
              <a:rPr lang="zh-TW" altLang="en-US" noProof="0"/>
              <a:t>按一下以編輯母片文字樣式</a:t>
            </a:r>
          </a:p>
        </p:txBody>
      </p:sp>
      <p:sp>
        <p:nvSpPr>
          <p:cNvPr id="3" name="頁尾版面配置區 2">
            <a:extLst>
              <a:ext uri="{FF2B5EF4-FFF2-40B4-BE49-F238E27FC236}">
                <a16:creationId xmlns:a16="http://schemas.microsoft.com/office/drawing/2014/main" id="{452CFE08-03FE-487B-8963-9FAD3049CFFA}"/>
              </a:ext>
            </a:extLst>
          </p:cNvPr>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a:p>
        </p:txBody>
      </p:sp>
      <p:sp>
        <p:nvSpPr>
          <p:cNvPr id="2" name="日期版面配置區 1">
            <a:extLst>
              <a:ext uri="{FF2B5EF4-FFF2-40B4-BE49-F238E27FC236}">
                <a16:creationId xmlns:a16="http://schemas.microsoft.com/office/drawing/2014/main" id="{B7862271-51F6-4122-9709-D279042F8846}"/>
              </a:ext>
            </a:extLst>
          </p:cNvPr>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1D8BD707-D9CF-40AE-B4C6-C98DA3205C09}" type="datetimeFigureOut">
              <a:rPr lang="en-US" smtClean="0"/>
              <a:t>6/22/2026</a:t>
            </a:fld>
            <a:endParaRPr lang="en-US"/>
          </a:p>
        </p:txBody>
      </p:sp>
      <p:sp>
        <p:nvSpPr>
          <p:cNvPr id="4" name="投影片編號版面配置區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B6F15528-21DE-4FAA-801E-634DDDAF4B2B}" type="slidenum">
              <a:rPr lang="en-US" altLang="zh-TW" smtClean="0"/>
              <a:t>‹#›</a:t>
            </a:fld>
            <a:endParaRPr lang="en-US" altLang="zh-TW"/>
          </a:p>
        </p:txBody>
      </p:sp>
    </p:spTree>
    <p:extLst>
      <p:ext uri="{BB962C8B-B14F-4D97-AF65-F5344CB8AC3E}">
        <p14:creationId xmlns:p14="http://schemas.microsoft.com/office/powerpoint/2010/main" val="3339621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結語">
    <p:spTree>
      <p:nvGrpSpPr>
        <p:cNvPr id="1" name=""/>
        <p:cNvGrpSpPr/>
        <p:nvPr/>
      </p:nvGrpSpPr>
      <p:grpSpPr>
        <a:xfrm>
          <a:off x="0" y="0"/>
          <a:ext cx="0" cy="0"/>
          <a:chOff x="0" y="0"/>
          <a:chExt cx="0" cy="0"/>
        </a:xfrm>
      </p:grpSpPr>
      <p:sp useBgFill="1">
        <p:nvSpPr>
          <p:cNvPr id="12" name="矩形 11">
            <a:extLst>
              <a:ext uri="{FF2B5EF4-FFF2-40B4-BE49-F238E27FC236}">
                <a16:creationId xmlns:a16="http://schemas.microsoft.com/office/drawing/2014/main" id="{A53A25B7-A924-4C03-8022-000A9EA88D1A}"/>
              </a:ext>
              <a:ext uri="{C183D7F6-B498-43B3-948B-1728B52AA6E4}">
                <adec:decorative xmlns:adec="http://schemas.microsoft.com/office/drawing/2017/decorative" val="1"/>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p:nvSpPr>
          <p:cNvPr id="13" name="矩形 12">
            <a:extLst>
              <a:ext uri="{FF2B5EF4-FFF2-40B4-BE49-F238E27FC236}">
                <a16:creationId xmlns:a16="http://schemas.microsoft.com/office/drawing/2014/main" id="{4E3A68D8-CB71-4A41-B029-626BD6912875}"/>
              </a:ext>
              <a:ext uri="{C183D7F6-B498-43B3-948B-1728B52AA6E4}">
                <adec:decorative xmlns:adec="http://schemas.microsoft.com/office/drawing/2017/decorative" val="1"/>
              </a:ext>
            </a:extLst>
          </p:cNvPr>
          <p:cNvSpPr/>
          <p:nvPr/>
        </p:nvSpPr>
        <p:spPr>
          <a:xfrm>
            <a:off x="-1" y="-9524"/>
            <a:ext cx="12192000" cy="6105524"/>
          </a:xfrm>
          <a:prstGeom prst="rect">
            <a:avLst/>
          </a:prstGeom>
          <a:gradFill flip="none" rotWithShape="1">
            <a:gsLst>
              <a:gs pos="10000">
                <a:schemeClr val="accent5"/>
              </a:gs>
              <a:gs pos="90000">
                <a:schemeClr val="accent1"/>
              </a:gs>
              <a:gs pos="70000">
                <a:schemeClr val="accent2"/>
              </a:gs>
              <a:gs pos="30000">
                <a:schemeClr val="accent4"/>
              </a:gs>
              <a:gs pos="50000">
                <a:srgbClr val="FCEA37"/>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useBgFill="1">
        <p:nvSpPr>
          <p:cNvPr id="14" name="手繪多邊形：圖案 13">
            <a:extLst>
              <a:ext uri="{FF2B5EF4-FFF2-40B4-BE49-F238E27FC236}">
                <a16:creationId xmlns:a16="http://schemas.microsoft.com/office/drawing/2014/main" id="{9ECFC55D-2CEE-47A4-9ACA-D6C78D236982}"/>
              </a:ext>
              <a:ext uri="{C183D7F6-B498-43B3-948B-1728B52AA6E4}">
                <adec:decorative xmlns:adec="http://schemas.microsoft.com/office/drawing/2017/decorative" val="1"/>
              </a:ext>
            </a:extLst>
          </p:cNvPr>
          <p:cNvSpPr/>
          <p:nvPr/>
        </p:nvSpPr>
        <p:spPr>
          <a:xfrm>
            <a:off x="-2" y="-9523"/>
            <a:ext cx="11430001" cy="6105523"/>
          </a:xfrm>
          <a:custGeom>
            <a:avLst/>
            <a:gdLst>
              <a:gd name="connsiteX0" fmla="*/ 0 w 11430001"/>
              <a:gd name="connsiteY0" fmla="*/ 0 h 6105523"/>
              <a:gd name="connsiteX1" fmla="*/ 7874003 w 11430001"/>
              <a:gd name="connsiteY1" fmla="*/ 0 h 6105523"/>
              <a:gd name="connsiteX2" fmla="*/ 7874003 w 11430001"/>
              <a:gd name="connsiteY2" fmla="*/ 771522 h 6105523"/>
              <a:gd name="connsiteX3" fmla="*/ 11430001 w 11430001"/>
              <a:gd name="connsiteY3" fmla="*/ 771522 h 6105523"/>
              <a:gd name="connsiteX4" fmla="*/ 11430001 w 11430001"/>
              <a:gd name="connsiteY4" fmla="*/ 6105523 h 6105523"/>
              <a:gd name="connsiteX5" fmla="*/ 7874003 w 11430001"/>
              <a:gd name="connsiteY5" fmla="*/ 6105523 h 6105523"/>
              <a:gd name="connsiteX6" fmla="*/ 5334002 w 11430001"/>
              <a:gd name="connsiteY6" fmla="*/ 6105523 h 6105523"/>
              <a:gd name="connsiteX7" fmla="*/ 0 w 11430001"/>
              <a:gd name="connsiteY7" fmla="*/ 6105523 h 610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01" h="6105523">
                <a:moveTo>
                  <a:pt x="0" y="0"/>
                </a:moveTo>
                <a:lnTo>
                  <a:pt x="7874003" y="0"/>
                </a:lnTo>
                <a:lnTo>
                  <a:pt x="7874003" y="771522"/>
                </a:lnTo>
                <a:lnTo>
                  <a:pt x="11430001" y="771522"/>
                </a:lnTo>
                <a:lnTo>
                  <a:pt x="11430001" y="6105523"/>
                </a:lnTo>
                <a:lnTo>
                  <a:pt x="7874003" y="6105523"/>
                </a:lnTo>
                <a:lnTo>
                  <a:pt x="5334002" y="6105523"/>
                </a:lnTo>
                <a:lnTo>
                  <a:pt x="0" y="6105523"/>
                </a:lnTo>
                <a:close/>
              </a:path>
            </a:pathLst>
          </a:custGeom>
          <a:ln w="508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p:nvSpPr>
          <p:cNvPr id="15" name="標題 5">
            <a:extLst>
              <a:ext uri="{FF2B5EF4-FFF2-40B4-BE49-F238E27FC236}">
                <a16:creationId xmlns:a16="http://schemas.microsoft.com/office/drawing/2014/main" id="{00406F9C-B330-46B3-A03C-15F85CD76061}"/>
              </a:ext>
            </a:extLst>
          </p:cNvPr>
          <p:cNvSpPr>
            <a:spLocks noGrp="1"/>
          </p:cNvSpPr>
          <p:nvPr>
            <p:ph type="title"/>
          </p:nvPr>
        </p:nvSpPr>
        <p:spPr>
          <a:xfrm>
            <a:off x="762000" y="3822282"/>
            <a:ext cx="5012266" cy="2273710"/>
          </a:xfrm>
        </p:spPr>
        <p:txBody>
          <a:bodyPr rtlCol="0" anchor="t"/>
          <a:lstStyle>
            <a:lvl1pPr>
              <a:defRPr sz="4200">
                <a:latin typeface="Microsoft JhengHei UI" panose="020B0604030504040204" pitchFamily="34" charset="-120"/>
                <a:ea typeface="Microsoft JhengHei UI" panose="020B0604030504040204" pitchFamily="34" charset="-120"/>
              </a:defRPr>
            </a:lvl1pPr>
          </a:lstStyle>
          <a:p>
            <a:pPr rtl="0"/>
            <a:r>
              <a:rPr lang="zh-TW" altLang="en-US" noProof="0"/>
              <a:t>按一下以編輯母片標題樣式</a:t>
            </a:r>
          </a:p>
        </p:txBody>
      </p:sp>
      <p:sp>
        <p:nvSpPr>
          <p:cNvPr id="21" name="圖片版面配置區 20">
            <a:extLst>
              <a:ext uri="{FF2B5EF4-FFF2-40B4-BE49-F238E27FC236}">
                <a16:creationId xmlns:a16="http://schemas.microsoft.com/office/drawing/2014/main" id="{34FC9061-555D-4FE2-ABE9-07A195BC022E}"/>
              </a:ext>
            </a:extLst>
          </p:cNvPr>
          <p:cNvSpPr>
            <a:spLocks noGrp="1"/>
          </p:cNvSpPr>
          <p:nvPr>
            <p:ph type="pic" sz="quarter" idx="13"/>
          </p:nvPr>
        </p:nvSpPr>
        <p:spPr>
          <a:xfrm>
            <a:off x="758952" y="761988"/>
            <a:ext cx="3566160" cy="2660904"/>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22" name="圖片版面配置區 20">
            <a:extLst>
              <a:ext uri="{FF2B5EF4-FFF2-40B4-BE49-F238E27FC236}">
                <a16:creationId xmlns:a16="http://schemas.microsoft.com/office/drawing/2014/main" id="{7C8788B5-2964-4199-A168-84BDEBE3E9A7}"/>
              </a:ext>
            </a:extLst>
          </p:cNvPr>
          <p:cNvSpPr>
            <a:spLocks noGrp="1"/>
          </p:cNvSpPr>
          <p:nvPr>
            <p:ph type="pic" sz="quarter" idx="14"/>
          </p:nvPr>
        </p:nvSpPr>
        <p:spPr>
          <a:xfrm>
            <a:off x="4294632" y="761980"/>
            <a:ext cx="3566160" cy="2660904"/>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23" name="圖片版面配置區 20">
            <a:extLst>
              <a:ext uri="{FF2B5EF4-FFF2-40B4-BE49-F238E27FC236}">
                <a16:creationId xmlns:a16="http://schemas.microsoft.com/office/drawing/2014/main" id="{D4B5D4A5-C34C-4703-AFB6-DA982B6FF83B}"/>
              </a:ext>
            </a:extLst>
          </p:cNvPr>
          <p:cNvSpPr>
            <a:spLocks noGrp="1"/>
          </p:cNvSpPr>
          <p:nvPr>
            <p:ph type="pic" sz="quarter" idx="15"/>
          </p:nvPr>
        </p:nvSpPr>
        <p:spPr>
          <a:xfrm>
            <a:off x="7859598" y="761980"/>
            <a:ext cx="3566160" cy="2660904"/>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19" name="內容版面配置區 1">
            <a:extLst>
              <a:ext uri="{FF2B5EF4-FFF2-40B4-BE49-F238E27FC236}">
                <a16:creationId xmlns:a16="http://schemas.microsoft.com/office/drawing/2014/main" id="{8CA9663F-19C9-4799-8B97-333815BF6A4F}"/>
              </a:ext>
            </a:extLst>
          </p:cNvPr>
          <p:cNvSpPr>
            <a:spLocks noGrp="1"/>
          </p:cNvSpPr>
          <p:nvPr>
            <p:ph idx="1"/>
          </p:nvPr>
        </p:nvSpPr>
        <p:spPr>
          <a:xfrm>
            <a:off x="6417734" y="3822282"/>
            <a:ext cx="4607484" cy="2273710"/>
          </a:xfrm>
        </p:spPr>
        <p:txBody>
          <a:bodyPr rtlCol="0" anchor="t">
            <a:normAutofit/>
          </a:bodyPr>
          <a:lstStyle>
            <a:lvl1pPr marL="0" indent="0">
              <a:buNone/>
              <a:defRPr>
                <a:latin typeface="Microsoft JhengHei UI" panose="020B0604030504040204" pitchFamily="34" charset="-120"/>
                <a:ea typeface="Microsoft JhengHei UI" panose="020B0604030504040204" pitchFamily="34" charset="-120"/>
              </a:defRPr>
            </a:lvl1pPr>
          </a:lstStyle>
          <a:p>
            <a:pPr lvl="0" rtl="0"/>
            <a:r>
              <a:rPr lang="zh-TW" altLang="en-US" noProof="0"/>
              <a:t>按一下以編輯母片文字樣式</a:t>
            </a:r>
          </a:p>
        </p:txBody>
      </p:sp>
      <p:sp>
        <p:nvSpPr>
          <p:cNvPr id="3" name="頁尾版面配置區 2">
            <a:extLst>
              <a:ext uri="{FF2B5EF4-FFF2-40B4-BE49-F238E27FC236}">
                <a16:creationId xmlns:a16="http://schemas.microsoft.com/office/drawing/2014/main" id="{452CFE08-03FE-487B-8963-9FAD3049CFFA}"/>
              </a:ext>
            </a:extLst>
          </p:cNvPr>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a:p>
        </p:txBody>
      </p:sp>
      <p:sp>
        <p:nvSpPr>
          <p:cNvPr id="2" name="日期版面配置區 1">
            <a:extLst>
              <a:ext uri="{FF2B5EF4-FFF2-40B4-BE49-F238E27FC236}">
                <a16:creationId xmlns:a16="http://schemas.microsoft.com/office/drawing/2014/main" id="{B7862271-51F6-4122-9709-D279042F8846}"/>
              </a:ext>
            </a:extLst>
          </p:cNvPr>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1D8BD707-D9CF-40AE-B4C6-C98DA3205C09}" type="datetimeFigureOut">
              <a:rPr lang="en-US" smtClean="0"/>
              <a:t>6/22/2026</a:t>
            </a:fld>
            <a:endParaRPr lang="en-US"/>
          </a:p>
        </p:txBody>
      </p:sp>
      <p:sp>
        <p:nvSpPr>
          <p:cNvPr id="4" name="投影片編號版面配置區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B6F15528-21DE-4FAA-801E-634DDDAF4B2B}" type="slidenum">
              <a:rPr lang="en-US" altLang="zh-TW" smtClean="0"/>
              <a:t>‹#›</a:t>
            </a:fld>
            <a:endParaRPr lang="en-US" altLang="zh-TW"/>
          </a:p>
        </p:txBody>
      </p:sp>
    </p:spTree>
    <p:extLst>
      <p:ext uri="{BB962C8B-B14F-4D97-AF65-F5344CB8AC3E}">
        <p14:creationId xmlns:p14="http://schemas.microsoft.com/office/powerpoint/2010/main" val="3911903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3797046" y="873074"/>
            <a:ext cx="4597400" cy="940435"/>
          </a:xfrm>
          <a:prstGeom prst="rect">
            <a:avLst/>
          </a:prstGeom>
        </p:spPr>
        <p:txBody>
          <a:bodyPr wrap="square" lIns="0" tIns="0" rIns="0" bIns="0">
            <a:spAutoFit/>
          </a:bodyPr>
          <a:lstStyle>
            <a:lvl1pPr>
              <a:defRPr sz="3600" b="1" i="0">
                <a:solidFill>
                  <a:srgbClr val="252525"/>
                </a:solidFill>
                <a:latin typeface="Microsoft JhengHei"/>
                <a:cs typeface="Microsoft JhengHe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3300" b="0" i="0">
                <a:solidFill>
                  <a:schemeClr val="bg1"/>
                </a:solidFill>
                <a:latin typeface="Microsoft JhengHei"/>
                <a:cs typeface="Microsoft JhengHe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443451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252525"/>
                </a:solidFill>
                <a:latin typeface="Microsoft JhengHei"/>
                <a:cs typeface="Microsoft JhengHe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79775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議程">
    <p:spTree>
      <p:nvGrpSpPr>
        <p:cNvPr id="1" name=""/>
        <p:cNvGrpSpPr/>
        <p:nvPr/>
      </p:nvGrpSpPr>
      <p:grpSpPr>
        <a:xfrm>
          <a:off x="0" y="0"/>
          <a:ext cx="0" cy="0"/>
          <a:chOff x="0" y="0"/>
          <a:chExt cx="0" cy="0"/>
        </a:xfrm>
      </p:grpSpPr>
      <p:sp useBgFill="1">
        <p:nvSpPr>
          <p:cNvPr id="5" name="矩形 4">
            <a:extLst>
              <a:ext uri="{FF2B5EF4-FFF2-40B4-BE49-F238E27FC236}">
                <a16:creationId xmlns:a16="http://schemas.microsoft.com/office/drawing/2014/main" id="{FAC5ABB9-3EAC-446C-B128-CFDB09B2476A}"/>
              </a:ext>
              <a:ext uri="{C183D7F6-B498-43B3-948B-1728B52AA6E4}">
                <adec:decorative xmlns:adec="http://schemas.microsoft.com/office/drawing/2017/decorative" val="1"/>
              </a:ext>
            </a:extLst>
          </p:cNvPr>
          <p:cNvSpPr/>
          <p:nvPr/>
        </p:nvSpPr>
        <p:spPr>
          <a:xfrm>
            <a:off x="0" y="2"/>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p:nvSpPr>
          <p:cNvPr id="6" name="矩形 5">
            <a:extLst>
              <a:ext uri="{FF2B5EF4-FFF2-40B4-BE49-F238E27FC236}">
                <a16:creationId xmlns:a16="http://schemas.microsoft.com/office/drawing/2014/main" id="{70DED2D7-7BC9-473D-8241-8289B5821CF4}"/>
              </a:ext>
              <a:ext uri="{C183D7F6-B498-43B3-948B-1728B52AA6E4}">
                <adec:decorative xmlns:adec="http://schemas.microsoft.com/office/drawing/2017/decorative" val="1"/>
              </a:ext>
            </a:extLst>
          </p:cNvPr>
          <p:cNvSpPr/>
          <p:nvPr/>
        </p:nvSpPr>
        <p:spPr>
          <a:xfrm>
            <a:off x="0" y="0"/>
            <a:ext cx="12192000" cy="6858001"/>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useBgFill="1">
        <p:nvSpPr>
          <p:cNvPr id="7" name="矩形 6">
            <a:extLst>
              <a:ext uri="{FF2B5EF4-FFF2-40B4-BE49-F238E27FC236}">
                <a16:creationId xmlns:a16="http://schemas.microsoft.com/office/drawing/2014/main" id="{19C2616F-4436-4A60-BB08-54EC762C53BE}"/>
              </a:ext>
              <a:ext uri="{C183D7F6-B498-43B3-948B-1728B52AA6E4}">
                <adec:decorative xmlns:adec="http://schemas.microsoft.com/office/drawing/2017/decorative" val="1"/>
              </a:ext>
            </a:extLst>
          </p:cNvPr>
          <p:cNvSpPr/>
          <p:nvPr/>
        </p:nvSpPr>
        <p:spPr>
          <a:xfrm>
            <a:off x="0" y="762001"/>
            <a:ext cx="12192000" cy="6095999"/>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p:nvSpPr>
          <p:cNvPr id="8" name="標題 12">
            <a:extLst>
              <a:ext uri="{FF2B5EF4-FFF2-40B4-BE49-F238E27FC236}">
                <a16:creationId xmlns:a16="http://schemas.microsoft.com/office/drawing/2014/main" id="{D6F9523F-1BD5-4832-8B13-FA0BE3E6F732}"/>
              </a:ext>
            </a:extLst>
          </p:cNvPr>
          <p:cNvSpPr>
            <a:spLocks noGrp="1"/>
          </p:cNvSpPr>
          <p:nvPr>
            <p:ph type="title"/>
          </p:nvPr>
        </p:nvSpPr>
        <p:spPr>
          <a:xfrm>
            <a:off x="5431940" y="1517652"/>
            <a:ext cx="5998059" cy="1344613"/>
          </a:xfrm>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按一下以編輯母片標題樣式</a:t>
            </a:r>
          </a:p>
        </p:txBody>
      </p:sp>
      <p:sp>
        <p:nvSpPr>
          <p:cNvPr id="17" name="圖片版面配置區 16">
            <a:extLst>
              <a:ext uri="{FF2B5EF4-FFF2-40B4-BE49-F238E27FC236}">
                <a16:creationId xmlns:a16="http://schemas.microsoft.com/office/drawing/2014/main" id="{FA83160D-9929-4C5C-B741-192DF7639B60}"/>
              </a:ext>
            </a:extLst>
          </p:cNvPr>
          <p:cNvSpPr>
            <a:spLocks noGrp="1"/>
          </p:cNvSpPr>
          <p:nvPr>
            <p:ph type="pic" sz="quarter" idx="13"/>
          </p:nvPr>
        </p:nvSpPr>
        <p:spPr>
          <a:xfrm>
            <a:off x="768293" y="1517652"/>
            <a:ext cx="1947672" cy="2295144"/>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18" name="圖片版面配置區 16">
            <a:extLst>
              <a:ext uri="{FF2B5EF4-FFF2-40B4-BE49-F238E27FC236}">
                <a16:creationId xmlns:a16="http://schemas.microsoft.com/office/drawing/2014/main" id="{D97EB8C6-CD91-4F0C-A719-5079DB8D325C}"/>
              </a:ext>
            </a:extLst>
          </p:cNvPr>
          <p:cNvSpPr>
            <a:spLocks noGrp="1"/>
          </p:cNvSpPr>
          <p:nvPr>
            <p:ph type="pic" sz="quarter" idx="14"/>
          </p:nvPr>
        </p:nvSpPr>
        <p:spPr>
          <a:xfrm>
            <a:off x="2715768" y="1517904"/>
            <a:ext cx="1947672" cy="2295144"/>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20" name="圖片版面配置區 19">
            <a:extLst>
              <a:ext uri="{FF2B5EF4-FFF2-40B4-BE49-F238E27FC236}">
                <a16:creationId xmlns:a16="http://schemas.microsoft.com/office/drawing/2014/main" id="{A7347AC5-7F3A-4E62-AE18-744B6A756E4C}"/>
              </a:ext>
            </a:extLst>
          </p:cNvPr>
          <p:cNvSpPr>
            <a:spLocks noGrp="1"/>
          </p:cNvSpPr>
          <p:nvPr>
            <p:ph type="pic" sz="quarter" idx="15"/>
          </p:nvPr>
        </p:nvSpPr>
        <p:spPr>
          <a:xfrm>
            <a:off x="768096" y="3800858"/>
            <a:ext cx="3895344" cy="2295144"/>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12" name="內容版面配置區 13">
            <a:extLst>
              <a:ext uri="{FF2B5EF4-FFF2-40B4-BE49-F238E27FC236}">
                <a16:creationId xmlns:a16="http://schemas.microsoft.com/office/drawing/2014/main" id="{CC904223-D55A-40A9-AA1D-5687C89BE8E3}"/>
              </a:ext>
            </a:extLst>
          </p:cNvPr>
          <p:cNvSpPr>
            <a:spLocks noGrp="1"/>
          </p:cNvSpPr>
          <p:nvPr>
            <p:ph idx="1"/>
          </p:nvPr>
        </p:nvSpPr>
        <p:spPr>
          <a:xfrm>
            <a:off x="5431940" y="2970215"/>
            <a:ext cx="5998059" cy="3125787"/>
          </a:xfrm>
        </p:spPr>
        <p:txBody>
          <a:bodyPr rtlCol="0">
            <a:normAutofit/>
          </a:bodyPr>
          <a:lstStyle>
            <a:lvl1pPr marL="0" indent="0">
              <a:buNone/>
              <a:defRPr>
                <a:latin typeface="Microsoft JhengHei UI" panose="020B0604030504040204" pitchFamily="34" charset="-120"/>
                <a:ea typeface="Microsoft JhengHei UI" panose="020B0604030504040204" pitchFamily="34" charset="-120"/>
              </a:defRPr>
            </a:lvl1pPr>
          </a:lstStyle>
          <a:p>
            <a:pPr lvl="0" rtl="0"/>
            <a:r>
              <a:rPr lang="zh-TW" altLang="en-US" noProof="0"/>
              <a:t>按一下以編輯母片文字樣式</a:t>
            </a:r>
          </a:p>
        </p:txBody>
      </p:sp>
      <p:sp>
        <p:nvSpPr>
          <p:cNvPr id="3" name="頁尾版面配置區 2">
            <a:extLst>
              <a:ext uri="{FF2B5EF4-FFF2-40B4-BE49-F238E27FC236}">
                <a16:creationId xmlns:a16="http://schemas.microsoft.com/office/drawing/2014/main" id="{452CFE08-03FE-487B-8963-9FAD3049CFFA}"/>
              </a:ext>
            </a:extLst>
          </p:cNvPr>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a:p>
        </p:txBody>
      </p:sp>
      <p:sp>
        <p:nvSpPr>
          <p:cNvPr id="2" name="日期版面配置區 1">
            <a:extLst>
              <a:ext uri="{FF2B5EF4-FFF2-40B4-BE49-F238E27FC236}">
                <a16:creationId xmlns:a16="http://schemas.microsoft.com/office/drawing/2014/main" id="{B7862271-51F6-4122-9709-D279042F8846}"/>
              </a:ext>
            </a:extLst>
          </p:cNvPr>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1D8BD707-D9CF-40AE-B4C6-C98DA3205C09}" type="datetimeFigureOut">
              <a:rPr lang="en-US" smtClean="0"/>
              <a:t>6/22/2026</a:t>
            </a:fld>
            <a:endParaRPr lang="en-US"/>
          </a:p>
        </p:txBody>
      </p:sp>
      <p:sp>
        <p:nvSpPr>
          <p:cNvPr id="4" name="投影片編號版面配置區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B6F15528-21DE-4FAA-801E-634DDDAF4B2B}" type="slidenum">
              <a:rPr lang="en-US" altLang="zh-TW" smtClean="0"/>
              <a:t>‹#›</a:t>
            </a:fld>
            <a:endParaRPr lang="en-US" altLang="zh-TW"/>
          </a:p>
        </p:txBody>
      </p:sp>
    </p:spTree>
    <p:extLst>
      <p:ext uri="{BB962C8B-B14F-4D97-AF65-F5344CB8AC3E}">
        <p14:creationId xmlns:p14="http://schemas.microsoft.com/office/powerpoint/2010/main" val="606869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簡介">
    <p:spTree>
      <p:nvGrpSpPr>
        <p:cNvPr id="1" name=""/>
        <p:cNvGrpSpPr/>
        <p:nvPr/>
      </p:nvGrpSpPr>
      <p:grpSpPr>
        <a:xfrm>
          <a:off x="0" y="0"/>
          <a:ext cx="0" cy="0"/>
          <a:chOff x="0" y="0"/>
          <a:chExt cx="0" cy="0"/>
        </a:xfrm>
      </p:grpSpPr>
      <p:sp useBgFill="1">
        <p:nvSpPr>
          <p:cNvPr id="10" name="矩形 9">
            <a:extLst>
              <a:ext uri="{FF2B5EF4-FFF2-40B4-BE49-F238E27FC236}">
                <a16:creationId xmlns:a16="http://schemas.microsoft.com/office/drawing/2014/main" id="{924A1CC7-4419-4A64-9DC9-AE157407AFB8}"/>
              </a:ext>
              <a:ext uri="{C183D7F6-B498-43B3-948B-1728B52AA6E4}">
                <adec:decorative xmlns:adec="http://schemas.microsoft.com/office/drawing/2017/decorative" val="1"/>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p:nvSpPr>
          <p:cNvPr id="11" name="矩形 10">
            <a:extLst>
              <a:ext uri="{FF2B5EF4-FFF2-40B4-BE49-F238E27FC236}">
                <a16:creationId xmlns:a16="http://schemas.microsoft.com/office/drawing/2014/main" id="{8A2F8EC6-DD66-475C-B129-22B374F49A70}"/>
              </a:ext>
              <a:ext uri="{C183D7F6-B498-43B3-948B-1728B52AA6E4}">
                <adec:decorative xmlns:adec="http://schemas.microsoft.com/office/drawing/2017/decorative" val="1"/>
              </a:ext>
            </a:extLst>
          </p:cNvPr>
          <p:cNvSpPr/>
          <p:nvPr/>
        </p:nvSpPr>
        <p:spPr>
          <a:xfrm>
            <a:off x="0" y="-1"/>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useBgFill="1">
        <p:nvSpPr>
          <p:cNvPr id="12" name="手繪多邊形：圖形​​ 11">
            <a:extLst>
              <a:ext uri="{FF2B5EF4-FFF2-40B4-BE49-F238E27FC236}">
                <a16:creationId xmlns:a16="http://schemas.microsoft.com/office/drawing/2014/main" id="{86FA963F-8B94-469B-B1A5-890D9134FB50}"/>
              </a:ext>
              <a:ext uri="{C183D7F6-B498-43B3-948B-1728B52AA6E4}">
                <adec:decorative xmlns:adec="http://schemas.microsoft.com/office/drawing/2017/decorative" val="1"/>
              </a:ext>
            </a:extLst>
          </p:cNvPr>
          <p:cNvSpPr/>
          <p:nvPr/>
        </p:nvSpPr>
        <p:spPr>
          <a:xfrm>
            <a:off x="0" y="0"/>
            <a:ext cx="11430001" cy="6168789"/>
          </a:xfrm>
          <a:custGeom>
            <a:avLst/>
            <a:gdLst>
              <a:gd name="connsiteX0" fmla="*/ 0 w 11430001"/>
              <a:gd name="connsiteY0" fmla="*/ 0 h 6168789"/>
              <a:gd name="connsiteX1" fmla="*/ 5334002 w 11430001"/>
              <a:gd name="connsiteY1" fmla="*/ 0 h 6168789"/>
              <a:gd name="connsiteX2" fmla="*/ 5334002 w 11430001"/>
              <a:gd name="connsiteY2" fmla="*/ 771523 h 6168789"/>
              <a:gd name="connsiteX3" fmla="*/ 11430001 w 11430001"/>
              <a:gd name="connsiteY3" fmla="*/ 771523 h 6168789"/>
              <a:gd name="connsiteX4" fmla="*/ 11430001 w 11430001"/>
              <a:gd name="connsiteY4" fmla="*/ 6168789 h 6168789"/>
              <a:gd name="connsiteX5" fmla="*/ 0 w 11430001"/>
              <a:gd name="connsiteY5" fmla="*/ 6168789 h 616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1" h="6168789">
                <a:moveTo>
                  <a:pt x="0" y="0"/>
                </a:moveTo>
                <a:lnTo>
                  <a:pt x="5334002" y="0"/>
                </a:lnTo>
                <a:lnTo>
                  <a:pt x="5334002" y="771523"/>
                </a:lnTo>
                <a:lnTo>
                  <a:pt x="11430001" y="771523"/>
                </a:lnTo>
                <a:lnTo>
                  <a:pt x="11430001" y="6168789"/>
                </a:lnTo>
                <a:lnTo>
                  <a:pt x="0" y="6168789"/>
                </a:lnTo>
                <a:close/>
              </a:path>
            </a:pathLst>
          </a:custGeom>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p:nvSpPr>
          <p:cNvPr id="13" name="標題 5">
            <a:extLst>
              <a:ext uri="{FF2B5EF4-FFF2-40B4-BE49-F238E27FC236}">
                <a16:creationId xmlns:a16="http://schemas.microsoft.com/office/drawing/2014/main" id="{4CD44A43-6E39-4FE6-87BB-C65CE8FC6B1A}"/>
              </a:ext>
            </a:extLst>
          </p:cNvPr>
          <p:cNvSpPr>
            <a:spLocks noGrp="1"/>
          </p:cNvSpPr>
          <p:nvPr>
            <p:ph type="title"/>
          </p:nvPr>
        </p:nvSpPr>
        <p:spPr>
          <a:xfrm>
            <a:off x="6096000" y="1517650"/>
            <a:ext cx="4565650" cy="1344613"/>
          </a:xfrm>
        </p:spPr>
        <p:txBody>
          <a:bodyPr rtlCol="0">
            <a:normAutofit/>
          </a:bodyPr>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按一下以編輯母片標題樣式</a:t>
            </a:r>
          </a:p>
        </p:txBody>
      </p:sp>
      <p:sp>
        <p:nvSpPr>
          <p:cNvPr id="18" name="圖片版面配置區 17">
            <a:extLst>
              <a:ext uri="{FF2B5EF4-FFF2-40B4-BE49-F238E27FC236}">
                <a16:creationId xmlns:a16="http://schemas.microsoft.com/office/drawing/2014/main" id="{5229EB0D-B986-4E26-BDF3-305AE3233EB7}"/>
              </a:ext>
            </a:extLst>
          </p:cNvPr>
          <p:cNvSpPr>
            <a:spLocks noGrp="1"/>
          </p:cNvSpPr>
          <p:nvPr>
            <p:ph type="pic" sz="quarter" idx="13"/>
          </p:nvPr>
        </p:nvSpPr>
        <p:spPr>
          <a:xfrm>
            <a:off x="758952" y="883487"/>
            <a:ext cx="4562856" cy="2441448"/>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19" name="圖片版面配置區 17">
            <a:extLst>
              <a:ext uri="{FF2B5EF4-FFF2-40B4-BE49-F238E27FC236}">
                <a16:creationId xmlns:a16="http://schemas.microsoft.com/office/drawing/2014/main" id="{37E21EC2-9A85-4522-B6AD-3FF227CACDD7}"/>
              </a:ext>
            </a:extLst>
          </p:cNvPr>
          <p:cNvSpPr>
            <a:spLocks noGrp="1"/>
          </p:cNvSpPr>
          <p:nvPr>
            <p:ph type="pic" sz="quarter" idx="14"/>
          </p:nvPr>
        </p:nvSpPr>
        <p:spPr>
          <a:xfrm>
            <a:off x="758952" y="3593592"/>
            <a:ext cx="4562856" cy="2441448"/>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16" name="內容版面配置區 1">
            <a:extLst>
              <a:ext uri="{FF2B5EF4-FFF2-40B4-BE49-F238E27FC236}">
                <a16:creationId xmlns:a16="http://schemas.microsoft.com/office/drawing/2014/main" id="{9F9D0834-E38A-4C71-95D5-A8A2B973AC09}"/>
              </a:ext>
            </a:extLst>
          </p:cNvPr>
          <p:cNvSpPr>
            <a:spLocks noGrp="1"/>
          </p:cNvSpPr>
          <p:nvPr>
            <p:ph idx="1"/>
          </p:nvPr>
        </p:nvSpPr>
        <p:spPr>
          <a:xfrm>
            <a:off x="6095998" y="2970213"/>
            <a:ext cx="4565651" cy="3125787"/>
          </a:xfrm>
        </p:spPr>
        <p:txBody>
          <a:bodyPr rtlCol="0">
            <a:normAutofit/>
          </a:bodyPr>
          <a:lstStyle>
            <a:lvl1pPr marL="0" indent="0">
              <a:buNone/>
              <a:defRPr>
                <a:latin typeface="Microsoft JhengHei UI" panose="020B0604030504040204" pitchFamily="34" charset="-120"/>
                <a:ea typeface="Microsoft JhengHei UI" panose="020B0604030504040204" pitchFamily="34" charset="-120"/>
              </a:defRPr>
            </a:lvl1pPr>
          </a:lstStyle>
          <a:p>
            <a:pPr lvl="0" rtl="0"/>
            <a:r>
              <a:rPr lang="zh-TW" altLang="en-US" noProof="0"/>
              <a:t>按一下以編輯母片文字樣式</a:t>
            </a:r>
          </a:p>
        </p:txBody>
      </p:sp>
      <p:sp>
        <p:nvSpPr>
          <p:cNvPr id="3" name="頁尾版面配置區 2">
            <a:extLst>
              <a:ext uri="{FF2B5EF4-FFF2-40B4-BE49-F238E27FC236}">
                <a16:creationId xmlns:a16="http://schemas.microsoft.com/office/drawing/2014/main" id="{452CFE08-03FE-487B-8963-9FAD3049CFFA}"/>
              </a:ext>
            </a:extLst>
          </p:cNvPr>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a:p>
        </p:txBody>
      </p:sp>
      <p:sp>
        <p:nvSpPr>
          <p:cNvPr id="2" name="日期版面配置區 1">
            <a:extLst>
              <a:ext uri="{FF2B5EF4-FFF2-40B4-BE49-F238E27FC236}">
                <a16:creationId xmlns:a16="http://schemas.microsoft.com/office/drawing/2014/main" id="{B7862271-51F6-4122-9709-D279042F8846}"/>
              </a:ext>
            </a:extLst>
          </p:cNvPr>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1D8BD707-D9CF-40AE-B4C6-C98DA3205C09}" type="datetimeFigureOut">
              <a:rPr lang="en-US" smtClean="0"/>
              <a:t>6/22/2026</a:t>
            </a:fld>
            <a:endParaRPr lang="en-US"/>
          </a:p>
        </p:txBody>
      </p:sp>
      <p:sp>
        <p:nvSpPr>
          <p:cNvPr id="4" name="投影片編號版面配置區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B6F15528-21DE-4FAA-801E-634DDDAF4B2B}" type="slidenum">
              <a:rPr lang="en-US" altLang="zh-TW" smtClean="0"/>
              <a:t>‹#›</a:t>
            </a:fld>
            <a:endParaRPr lang="en-US" altLang="zh-TW"/>
          </a:p>
        </p:txBody>
      </p:sp>
    </p:spTree>
    <p:extLst>
      <p:ext uri="{BB962C8B-B14F-4D97-AF65-F5344CB8AC3E}">
        <p14:creationId xmlns:p14="http://schemas.microsoft.com/office/powerpoint/2010/main" val="3111447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分節符號">
    <p:spTree>
      <p:nvGrpSpPr>
        <p:cNvPr id="1" name=""/>
        <p:cNvGrpSpPr/>
        <p:nvPr/>
      </p:nvGrpSpPr>
      <p:grpSpPr>
        <a:xfrm>
          <a:off x="0" y="0"/>
          <a:ext cx="0" cy="0"/>
          <a:chOff x="0" y="0"/>
          <a:chExt cx="0" cy="0"/>
        </a:xfrm>
      </p:grpSpPr>
      <p:sp>
        <p:nvSpPr>
          <p:cNvPr id="8" name="手繪多邊形：圖形 7">
            <a:extLst>
              <a:ext uri="{FF2B5EF4-FFF2-40B4-BE49-F238E27FC236}">
                <a16:creationId xmlns:a16="http://schemas.microsoft.com/office/drawing/2014/main" id="{1D03AAFC-F6FA-4A24-BE1D-34AE6AD64CD3}"/>
              </a:ext>
              <a:ext uri="{C183D7F6-B498-43B3-948B-1728B52AA6E4}">
                <adec:decorative xmlns:adec="http://schemas.microsoft.com/office/drawing/2017/decorative" val="1"/>
              </a:ext>
            </a:extLst>
          </p:cNvPr>
          <p:cNvSpPr/>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p:nvSpPr>
          <p:cNvPr id="12" name="圖片版面配置區 11">
            <a:extLst>
              <a:ext uri="{FF2B5EF4-FFF2-40B4-BE49-F238E27FC236}">
                <a16:creationId xmlns:a16="http://schemas.microsoft.com/office/drawing/2014/main" id="{82190B39-D040-425A-9AD6-58A7533FEA6D}"/>
              </a:ext>
            </a:extLst>
          </p:cNvPr>
          <p:cNvSpPr>
            <a:spLocks noGrp="1"/>
          </p:cNvSpPr>
          <p:nvPr>
            <p:ph type="pic" sz="quarter" idx="13"/>
          </p:nvPr>
        </p:nvSpPr>
        <p:spPr>
          <a:xfrm>
            <a:off x="746760" y="756284"/>
            <a:ext cx="10698480" cy="5349240"/>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15" name="標題 16">
            <a:extLst>
              <a:ext uri="{FF2B5EF4-FFF2-40B4-BE49-F238E27FC236}">
                <a16:creationId xmlns:a16="http://schemas.microsoft.com/office/drawing/2014/main" id="{8950CCE3-163E-46A1-B489-395F3F75FE34}"/>
              </a:ext>
            </a:extLst>
          </p:cNvPr>
          <p:cNvSpPr>
            <a:spLocks noGrp="1"/>
          </p:cNvSpPr>
          <p:nvPr>
            <p:ph type="ctrTitle"/>
          </p:nvPr>
        </p:nvSpPr>
        <p:spPr>
          <a:xfrm>
            <a:off x="7333488" y="1517904"/>
            <a:ext cx="3749040" cy="2796945"/>
          </a:xfrm>
        </p:spPr>
        <p:txBody>
          <a:bodyPr rtlCol="0" anchor="ctr">
            <a:normAutofit/>
          </a:bodyPr>
          <a:lstStyle>
            <a:lvl1pPr>
              <a:defRPr sz="6000">
                <a:latin typeface="Microsoft JhengHei UI" panose="020B0604030504040204" pitchFamily="34" charset="-120"/>
                <a:ea typeface="Microsoft JhengHei UI" panose="020B0604030504040204" pitchFamily="34" charset="-120"/>
              </a:defRPr>
            </a:lvl1pPr>
          </a:lstStyle>
          <a:p>
            <a:pPr algn="l" rtl="0"/>
            <a:r>
              <a:rPr lang="zh-TW" altLang="en-US" noProof="0"/>
              <a:t>按一下以編輯母片標題樣式</a:t>
            </a:r>
          </a:p>
        </p:txBody>
      </p:sp>
      <p:sp>
        <p:nvSpPr>
          <p:cNvPr id="16" name="副標題 17">
            <a:extLst>
              <a:ext uri="{FF2B5EF4-FFF2-40B4-BE49-F238E27FC236}">
                <a16:creationId xmlns:a16="http://schemas.microsoft.com/office/drawing/2014/main" id="{81E38157-454C-44D5-8D2B-A220A53D780E}"/>
              </a:ext>
            </a:extLst>
          </p:cNvPr>
          <p:cNvSpPr>
            <a:spLocks noGrp="1"/>
          </p:cNvSpPr>
          <p:nvPr>
            <p:ph type="subTitle" idx="1"/>
          </p:nvPr>
        </p:nvSpPr>
        <p:spPr>
          <a:xfrm>
            <a:off x="7333488" y="4479368"/>
            <a:ext cx="3666744" cy="1616631"/>
          </a:xfrm>
        </p:spPr>
        <p:txBody>
          <a:bodyPr rtlCol="0"/>
          <a:lstStyle>
            <a:lvl1pPr marL="0" indent="0">
              <a:buNone/>
              <a:defRPr>
                <a:latin typeface="Microsoft JhengHei UI" panose="020B0604030504040204" pitchFamily="34" charset="-120"/>
                <a:ea typeface="Microsoft JhengHei UI" panose="020B0604030504040204" pitchFamily="34" charset="-120"/>
              </a:defRPr>
            </a:lvl1pPr>
          </a:lstStyle>
          <a:p>
            <a:pPr algn="l" rtl="0"/>
            <a:r>
              <a:rPr lang="zh-TW" altLang="en-US" noProof="0"/>
              <a:t>按一下以編輯母片子標題樣式</a:t>
            </a:r>
          </a:p>
        </p:txBody>
      </p:sp>
    </p:spTree>
    <p:extLst>
      <p:ext uri="{BB962C8B-B14F-4D97-AF65-F5344CB8AC3E}">
        <p14:creationId xmlns:p14="http://schemas.microsoft.com/office/powerpoint/2010/main" val="760045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圖表/表格">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24C5BB2-C09C-49B0-BAFA-DE1801CD3E90}"/>
              </a:ext>
            </a:extLst>
          </p:cNvPr>
          <p:cNvSpPr>
            <a:spLocks noGrp="1"/>
          </p:cNvSpPr>
          <p:nvPr>
            <p:ph type="title"/>
          </p:nvPr>
        </p:nvSpPr>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按一下以編輯母片標題樣式</a:t>
            </a:r>
          </a:p>
        </p:txBody>
      </p:sp>
      <p:sp>
        <p:nvSpPr>
          <p:cNvPr id="3" name="內容版面配置區 2">
            <a:extLst>
              <a:ext uri="{FF2B5EF4-FFF2-40B4-BE49-F238E27FC236}">
                <a16:creationId xmlns:a16="http://schemas.microsoft.com/office/drawing/2014/main" id="{C3A47C21-944D-47FE-9519-A25518837115}"/>
              </a:ext>
            </a:extLst>
          </p:cNvPr>
          <p:cNvSpPr>
            <a:spLocks noGrp="1"/>
          </p:cNvSpPr>
          <p:nvPr>
            <p:ph idx="1"/>
          </p:nvPr>
        </p:nvSpPr>
        <p:spPr/>
        <p:txBody>
          <a:bodyPr rtlCol="0"/>
          <a:lstStyle>
            <a:lvl1pPr>
              <a:defRPr>
                <a:latin typeface="Microsoft JhengHei UI" panose="020B0604030504040204" pitchFamily="34" charset="-120"/>
                <a:ea typeface="Microsoft JhengHei UI" panose="020B0604030504040204" pitchFamily="34" charset="-120"/>
              </a:defRPr>
            </a:lvl1pPr>
            <a:lvl2pPr>
              <a:defRPr>
                <a:latin typeface="Microsoft JhengHei UI" panose="020B0604030504040204" pitchFamily="34" charset="-120"/>
                <a:ea typeface="Microsoft JhengHei UI" panose="020B0604030504040204" pitchFamily="34" charset="-120"/>
              </a:defRPr>
            </a:lvl2pPr>
            <a:lvl3pPr>
              <a:defRPr>
                <a:latin typeface="Microsoft JhengHei UI" panose="020B0604030504040204" pitchFamily="34" charset="-120"/>
                <a:ea typeface="Microsoft JhengHei UI" panose="020B0604030504040204" pitchFamily="34" charset="-120"/>
              </a:defRPr>
            </a:lvl3pPr>
            <a:lvl4pPr>
              <a:defRPr>
                <a:latin typeface="Microsoft JhengHei UI" panose="020B0604030504040204" pitchFamily="34" charset="-120"/>
                <a:ea typeface="Microsoft JhengHei UI" panose="020B0604030504040204" pitchFamily="34" charset="-120"/>
              </a:defRPr>
            </a:lvl4pPr>
            <a:lvl5pPr>
              <a:defRPr>
                <a:latin typeface="Microsoft JhengHei UI" panose="020B0604030504040204" pitchFamily="34" charset="-120"/>
                <a:ea typeface="Microsoft JhengHei UI" panose="020B0604030504040204" pitchFamily="34" charset="-120"/>
              </a:defRPr>
            </a:lvl5pPr>
          </a:lstStyle>
          <a:p>
            <a:pPr lvl="0" rtl="0"/>
            <a:r>
              <a:rPr lang="zh-TW" altLang="en-US" noProof="0"/>
              <a:t>按一下以編輯母片文字樣式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5" name="頁尾版面配置區 4">
            <a:extLst>
              <a:ext uri="{FF2B5EF4-FFF2-40B4-BE49-F238E27FC236}">
                <a16:creationId xmlns:a16="http://schemas.microsoft.com/office/drawing/2014/main" id="{BA2AD668-6E19-425C-88F7-AF4220662C0D}"/>
              </a:ext>
            </a:extLst>
          </p:cNvPr>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a:p>
        </p:txBody>
      </p:sp>
      <p:sp>
        <p:nvSpPr>
          <p:cNvPr id="4" name="日期版面配置區 3">
            <a:extLst>
              <a:ext uri="{FF2B5EF4-FFF2-40B4-BE49-F238E27FC236}">
                <a16:creationId xmlns:a16="http://schemas.microsoft.com/office/drawing/2014/main" id="{AC7CE36D-6B7B-4D5E-831E-34A4286D6E6A}"/>
              </a:ext>
            </a:extLst>
          </p:cNvPr>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1D8BD707-D9CF-40AE-B4C6-C98DA3205C09}" type="datetimeFigureOut">
              <a:rPr lang="en-US" smtClean="0"/>
              <a:t>6/22/2026</a:t>
            </a:fld>
            <a:endParaRPr lang="en-US"/>
          </a:p>
        </p:txBody>
      </p:sp>
      <p:sp>
        <p:nvSpPr>
          <p:cNvPr id="6" name="投影片編號版面配置區 5">
            <a:extLst>
              <a:ext uri="{FF2B5EF4-FFF2-40B4-BE49-F238E27FC236}">
                <a16:creationId xmlns:a16="http://schemas.microsoft.com/office/drawing/2014/main" id="{36905C53-CF7C-4936-9E35-1BEBD683626E}"/>
              </a:ext>
            </a:extLst>
          </p:cNvPr>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B6F15528-21DE-4FAA-801E-634DDDAF4B2B}" type="slidenum">
              <a:rPr lang="en-US" altLang="zh-TW" smtClean="0"/>
              <a:t>‹#›</a:t>
            </a:fld>
            <a:endParaRPr lang="en-US" altLang="zh-TW"/>
          </a:p>
        </p:txBody>
      </p:sp>
    </p:spTree>
    <p:extLst>
      <p:ext uri="{BB962C8B-B14F-4D97-AF65-F5344CB8AC3E}">
        <p14:creationId xmlns:p14="http://schemas.microsoft.com/office/powerpoint/2010/main" val="401657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引述">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58EDA639-2F5C-4255-BE42-C41A5ABBC24D}"/>
              </a:ext>
              <a:ext uri="{C183D7F6-B498-43B3-948B-1728B52AA6E4}">
                <adec:decorative xmlns:adec="http://schemas.microsoft.com/office/drawing/2017/decorative" val="1"/>
              </a:ext>
            </a:extLst>
          </p:cNvPr>
          <p:cNvSpPr/>
          <p:nvPr/>
        </p:nvSpPr>
        <p:spPr>
          <a:xfrm>
            <a:off x="0" y="0"/>
            <a:ext cx="12192000" cy="6867524"/>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useBgFill="1">
        <p:nvSpPr>
          <p:cNvPr id="6" name="矩形 5">
            <a:extLst>
              <a:ext uri="{FF2B5EF4-FFF2-40B4-BE49-F238E27FC236}">
                <a16:creationId xmlns:a16="http://schemas.microsoft.com/office/drawing/2014/main" id="{E96D6DC8-1218-45DD-BCD3-DF21DFA5B10A}"/>
              </a:ext>
              <a:ext uri="{C183D7F6-B498-43B3-948B-1728B52AA6E4}">
                <adec:decorative xmlns:adec="http://schemas.microsoft.com/office/drawing/2017/decorative" val="1"/>
              </a:ext>
            </a:extLst>
          </p:cNvPr>
          <p:cNvSpPr/>
          <p:nvPr/>
        </p:nvSpPr>
        <p:spPr>
          <a:xfrm>
            <a:off x="762000" y="766762"/>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
        <p:nvSpPr>
          <p:cNvPr id="12" name="圖片版面配置區 11">
            <a:extLst>
              <a:ext uri="{FF2B5EF4-FFF2-40B4-BE49-F238E27FC236}">
                <a16:creationId xmlns:a16="http://schemas.microsoft.com/office/drawing/2014/main" id="{8A58F504-65F1-4BFD-A987-54F78AD52D41}"/>
              </a:ext>
            </a:extLst>
          </p:cNvPr>
          <p:cNvSpPr>
            <a:spLocks noGrp="1"/>
          </p:cNvSpPr>
          <p:nvPr>
            <p:ph type="pic" sz="quarter" idx="13"/>
          </p:nvPr>
        </p:nvSpPr>
        <p:spPr>
          <a:xfrm>
            <a:off x="758952" y="749808"/>
            <a:ext cx="10744200" cy="5394960"/>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13" name="標題 16">
            <a:extLst>
              <a:ext uri="{FF2B5EF4-FFF2-40B4-BE49-F238E27FC236}">
                <a16:creationId xmlns:a16="http://schemas.microsoft.com/office/drawing/2014/main" id="{0B9261BF-90C7-41A0-8711-97168C7479D9}"/>
              </a:ext>
            </a:extLst>
          </p:cNvPr>
          <p:cNvSpPr>
            <a:spLocks noGrp="1"/>
          </p:cNvSpPr>
          <p:nvPr>
            <p:ph type="ctrTitle"/>
          </p:nvPr>
        </p:nvSpPr>
        <p:spPr>
          <a:xfrm>
            <a:off x="6611112" y="1517904"/>
            <a:ext cx="4480560" cy="2796945"/>
          </a:xfrm>
        </p:spPr>
        <p:txBody>
          <a:bodyPr rtlCol="0" anchor="ctr">
            <a:normAutofit/>
          </a:bodyPr>
          <a:lstStyle>
            <a:lvl1pPr>
              <a:defRPr sz="4400">
                <a:latin typeface="Microsoft JhengHei UI" panose="020B0604030504040204" pitchFamily="34" charset="-120"/>
                <a:ea typeface="Microsoft JhengHei UI" panose="020B0604030504040204" pitchFamily="34" charset="-120"/>
              </a:defRPr>
            </a:lvl1pPr>
          </a:lstStyle>
          <a:p>
            <a:pPr algn="l" rtl="0"/>
            <a:r>
              <a:rPr lang="zh-TW" altLang="en-US" noProof="0"/>
              <a:t>按一下以編輯母片標題樣式</a:t>
            </a:r>
          </a:p>
        </p:txBody>
      </p:sp>
      <p:sp>
        <p:nvSpPr>
          <p:cNvPr id="14" name="副標題 17">
            <a:extLst>
              <a:ext uri="{FF2B5EF4-FFF2-40B4-BE49-F238E27FC236}">
                <a16:creationId xmlns:a16="http://schemas.microsoft.com/office/drawing/2014/main" id="{305C0D07-994F-4143-B88E-32EED69E7F65}"/>
              </a:ext>
            </a:extLst>
          </p:cNvPr>
          <p:cNvSpPr>
            <a:spLocks noGrp="1"/>
          </p:cNvSpPr>
          <p:nvPr>
            <p:ph type="subTitle" idx="1"/>
          </p:nvPr>
        </p:nvSpPr>
        <p:spPr>
          <a:xfrm>
            <a:off x="6611112" y="4425696"/>
            <a:ext cx="4059936" cy="1189912"/>
          </a:xfrm>
        </p:spPr>
        <p:txBody>
          <a:bodyPr rtlCol="0"/>
          <a:lstStyle>
            <a:lvl1pPr marL="0" indent="0">
              <a:buNone/>
              <a:defRPr>
                <a:latin typeface="Microsoft JhengHei UI" panose="020B0604030504040204" pitchFamily="34" charset="-120"/>
                <a:ea typeface="Microsoft JhengHei UI" panose="020B0604030504040204" pitchFamily="34" charset="-120"/>
              </a:defRPr>
            </a:lvl1pPr>
          </a:lstStyle>
          <a:p>
            <a:pPr algn="l" rtl="0"/>
            <a:r>
              <a:rPr lang="zh-TW" altLang="en-US" noProof="0"/>
              <a:t>按一下以編輯母片子標題樣式</a:t>
            </a:r>
          </a:p>
        </p:txBody>
      </p:sp>
      <p:sp>
        <p:nvSpPr>
          <p:cNvPr id="3" name="頁尾版面配置區 2">
            <a:extLst>
              <a:ext uri="{FF2B5EF4-FFF2-40B4-BE49-F238E27FC236}">
                <a16:creationId xmlns:a16="http://schemas.microsoft.com/office/drawing/2014/main" id="{452CFE08-03FE-487B-8963-9FAD3049CFFA}"/>
              </a:ext>
            </a:extLst>
          </p:cNvPr>
          <p:cNvSpPr>
            <a:spLocks noGrp="1"/>
          </p:cNvSpPr>
          <p:nvPr>
            <p:ph type="ftr" sz="quarter" idx="11"/>
          </p:nvPr>
        </p:nvSpPr>
        <p:spPr/>
        <p:txBody>
          <a:bodyPr rtlCol="0"/>
          <a:lstStyle>
            <a:lvl1pPr>
              <a:defRPr>
                <a:solidFill>
                  <a:schemeClr val="bg1"/>
                </a:solidFill>
                <a:latin typeface="Microsoft JhengHei UI" panose="020B0604030504040204" pitchFamily="34" charset="-120"/>
                <a:ea typeface="Microsoft JhengHei UI" panose="020B0604030504040204" pitchFamily="34" charset="-120"/>
              </a:defRPr>
            </a:lvl1pPr>
          </a:lstStyle>
          <a:p>
            <a:endParaRPr lang="zh-TW" altLang="en-US"/>
          </a:p>
        </p:txBody>
      </p:sp>
      <p:sp>
        <p:nvSpPr>
          <p:cNvPr id="2" name="日期版面配置區 1">
            <a:extLst>
              <a:ext uri="{FF2B5EF4-FFF2-40B4-BE49-F238E27FC236}">
                <a16:creationId xmlns:a16="http://schemas.microsoft.com/office/drawing/2014/main" id="{B7862271-51F6-4122-9709-D279042F8846}"/>
              </a:ext>
            </a:extLst>
          </p:cNvPr>
          <p:cNvSpPr>
            <a:spLocks noGrp="1"/>
          </p:cNvSpPr>
          <p:nvPr>
            <p:ph type="dt" sz="half" idx="10"/>
          </p:nvPr>
        </p:nvSpPr>
        <p:spPr/>
        <p:txBody>
          <a:bodyPr rtlCol="0"/>
          <a:lstStyle>
            <a:lvl1pPr>
              <a:defRPr>
                <a:solidFill>
                  <a:schemeClr val="bg1"/>
                </a:solidFill>
                <a:latin typeface="Microsoft JhengHei UI" panose="020B0604030504040204" pitchFamily="34" charset="-120"/>
                <a:ea typeface="Microsoft JhengHei UI" panose="020B0604030504040204" pitchFamily="34" charset="-120"/>
              </a:defRPr>
            </a:lvl1pPr>
          </a:lstStyle>
          <a:p>
            <a:fld id="{1D8BD707-D9CF-40AE-B4C6-C98DA3205C09}" type="datetimeFigureOut">
              <a:rPr lang="en-US" smtClean="0"/>
              <a:t>6/22/2026</a:t>
            </a:fld>
            <a:endParaRPr lang="en-US"/>
          </a:p>
        </p:txBody>
      </p:sp>
      <p:sp>
        <p:nvSpPr>
          <p:cNvPr id="4" name="投影片編號版面配置區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rtlCol="0"/>
          <a:lstStyle>
            <a:lvl1pPr>
              <a:defRPr>
                <a:solidFill>
                  <a:schemeClr val="bg1"/>
                </a:solidFill>
                <a:latin typeface="Microsoft JhengHei UI" panose="020B0604030504040204" pitchFamily="34" charset="-120"/>
                <a:ea typeface="Microsoft JhengHei UI" panose="020B0604030504040204" pitchFamily="34" charset="-120"/>
              </a:defRPr>
            </a:lvl1pPr>
          </a:lstStyle>
          <a:p>
            <a:fld id="{B6F15528-21DE-4FAA-801E-634DDDAF4B2B}" type="slidenum">
              <a:rPr lang="en-US" altLang="zh-TW" smtClean="0"/>
              <a:t>‹#›</a:t>
            </a:fld>
            <a:endParaRPr lang="en-US" altLang="zh-TW"/>
          </a:p>
        </p:txBody>
      </p:sp>
    </p:spTree>
    <p:extLst>
      <p:ext uri="{BB962C8B-B14F-4D97-AF65-F5344CB8AC3E}">
        <p14:creationId xmlns:p14="http://schemas.microsoft.com/office/powerpoint/2010/main" val="2052623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團隊">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CED85A6-A4E6-4160-BE43-8146A9894647}"/>
              </a:ext>
            </a:extLst>
          </p:cNvPr>
          <p:cNvSpPr>
            <a:spLocks noGrp="1"/>
          </p:cNvSpPr>
          <p:nvPr>
            <p:ph type="title"/>
          </p:nvPr>
        </p:nvSpPr>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按一下以編輯母片標題樣式</a:t>
            </a:r>
          </a:p>
        </p:txBody>
      </p:sp>
      <p:sp>
        <p:nvSpPr>
          <p:cNvPr id="29" name="圖片版面配置區 28">
            <a:extLst>
              <a:ext uri="{FF2B5EF4-FFF2-40B4-BE49-F238E27FC236}">
                <a16:creationId xmlns:a16="http://schemas.microsoft.com/office/drawing/2014/main" id="{26E6BD11-82A7-4729-AD05-B0676F9B1F5F}"/>
              </a:ext>
            </a:extLst>
          </p:cNvPr>
          <p:cNvSpPr>
            <a:spLocks noGrp="1"/>
          </p:cNvSpPr>
          <p:nvPr>
            <p:ph type="pic" sz="quarter" idx="21"/>
          </p:nvPr>
        </p:nvSpPr>
        <p:spPr>
          <a:xfrm>
            <a:off x="1504950" y="2861595"/>
            <a:ext cx="1828800" cy="1993392"/>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19" name="文字版面配置區 18">
            <a:extLst>
              <a:ext uri="{FF2B5EF4-FFF2-40B4-BE49-F238E27FC236}">
                <a16:creationId xmlns:a16="http://schemas.microsoft.com/office/drawing/2014/main" id="{6E08135B-D6D5-401C-B151-CDCB20550F16}"/>
              </a:ext>
            </a:extLst>
          </p:cNvPr>
          <p:cNvSpPr>
            <a:spLocks noGrp="1"/>
          </p:cNvSpPr>
          <p:nvPr>
            <p:ph type="body" sz="quarter" idx="13" hasCustomPrompt="1"/>
          </p:nvPr>
        </p:nvSpPr>
        <p:spPr>
          <a:xfrm>
            <a:off x="1508760" y="4855464"/>
            <a:ext cx="1828800" cy="594360"/>
          </a:xfrm>
        </p:spPr>
        <p:txBody>
          <a:bodyPr rtlCol="0" anchor="b" anchorCtr="0">
            <a:normAutofit/>
          </a:bodyPr>
          <a:lstStyle>
            <a:lvl1pPr marL="0" indent="0">
              <a:buNone/>
              <a:defRPr sz="2000" b="1">
                <a:latin typeface="Microsoft JhengHei UI" panose="020B0604030504040204" pitchFamily="34" charset="-120"/>
                <a:ea typeface="Microsoft JhengHei UI" panose="020B0604030504040204" pitchFamily="34" charset="-120"/>
              </a:defRPr>
            </a:lvl1pPr>
            <a:lvl2pPr marL="365760" indent="0">
              <a:buFont typeface="Arial" panose="020B0604020202020204" pitchFamily="34" charset="0"/>
              <a:buNone/>
              <a:defRPr/>
            </a:lvl2pPr>
            <a:lvl3pPr marL="365760" indent="0">
              <a:buNone/>
              <a:defRPr/>
            </a:lvl3pPr>
            <a:lvl4pPr marL="640080" indent="0">
              <a:buFont typeface="Arial" panose="020B0604020202020204" pitchFamily="34" charset="0"/>
              <a:buNone/>
              <a:defRPr/>
            </a:lvl4pPr>
            <a:lvl5pPr marL="612648" indent="0">
              <a:buNone/>
              <a:defRPr/>
            </a:lvl5pPr>
          </a:lstStyle>
          <a:p>
            <a:pPr lvl="0" rtl="0"/>
            <a:r>
              <a:rPr lang="zh-TW" altLang="en-US" noProof="0"/>
              <a:t>姓名</a:t>
            </a:r>
          </a:p>
        </p:txBody>
      </p:sp>
      <p:sp>
        <p:nvSpPr>
          <p:cNvPr id="21" name="文字版面配置區 20">
            <a:extLst>
              <a:ext uri="{FF2B5EF4-FFF2-40B4-BE49-F238E27FC236}">
                <a16:creationId xmlns:a16="http://schemas.microsoft.com/office/drawing/2014/main" id="{FA587696-63FF-4232-8879-488DFE1C31EA}"/>
              </a:ext>
            </a:extLst>
          </p:cNvPr>
          <p:cNvSpPr>
            <a:spLocks noGrp="1"/>
          </p:cNvSpPr>
          <p:nvPr>
            <p:ph type="body" sz="quarter" idx="14" hasCustomPrompt="1"/>
          </p:nvPr>
        </p:nvSpPr>
        <p:spPr>
          <a:xfrm>
            <a:off x="1504950" y="5468112"/>
            <a:ext cx="1828800" cy="594360"/>
          </a:xfrm>
        </p:spPr>
        <p:txBody>
          <a:bodyPr rtlCol="0">
            <a:noAutofit/>
          </a:bodyPr>
          <a:lstStyle>
            <a:lvl1pPr marL="0" indent="0">
              <a:buNone/>
              <a:defRPr sz="1600">
                <a:latin typeface="Microsoft JhengHei UI" panose="020B0604030504040204" pitchFamily="34" charset="-120"/>
                <a:ea typeface="Microsoft JhengHei UI" panose="020B0604030504040204" pitchFamily="34" charset="-120"/>
              </a:defRPr>
            </a:lvl1pPr>
            <a:lvl2pPr marL="365760" indent="0">
              <a:buFont typeface="Arial" panose="020B0604020202020204" pitchFamily="34" charset="0"/>
              <a:buNone/>
              <a:defRPr sz="1600"/>
            </a:lvl2pPr>
            <a:lvl3pPr marL="365760" indent="0">
              <a:buNone/>
              <a:defRPr sz="1600"/>
            </a:lvl3pPr>
            <a:lvl4pPr marL="640080" indent="0">
              <a:buFont typeface="Arial" panose="020B0604020202020204" pitchFamily="34" charset="0"/>
              <a:buNone/>
              <a:defRPr sz="1600"/>
            </a:lvl4pPr>
            <a:lvl5pPr marL="612648" indent="0">
              <a:buNone/>
              <a:defRPr sz="1600"/>
            </a:lvl5pPr>
          </a:lstStyle>
          <a:p>
            <a:pPr lvl="0" rtl="0"/>
            <a:r>
              <a:rPr lang="zh-TW" altLang="en-US" noProof="0"/>
              <a:t>職稱</a:t>
            </a:r>
          </a:p>
        </p:txBody>
      </p:sp>
      <p:sp>
        <p:nvSpPr>
          <p:cNvPr id="30" name="圖片版面配置區 28">
            <a:extLst>
              <a:ext uri="{FF2B5EF4-FFF2-40B4-BE49-F238E27FC236}">
                <a16:creationId xmlns:a16="http://schemas.microsoft.com/office/drawing/2014/main" id="{96507A97-E180-468F-B641-141DBA738642}"/>
              </a:ext>
            </a:extLst>
          </p:cNvPr>
          <p:cNvSpPr>
            <a:spLocks noGrp="1"/>
          </p:cNvSpPr>
          <p:nvPr>
            <p:ph type="pic" sz="quarter" idx="22"/>
          </p:nvPr>
        </p:nvSpPr>
        <p:spPr>
          <a:xfrm>
            <a:off x="3953511" y="2861595"/>
            <a:ext cx="1828800" cy="1993392"/>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22" name="文字版面配置區 18">
            <a:extLst>
              <a:ext uri="{FF2B5EF4-FFF2-40B4-BE49-F238E27FC236}">
                <a16:creationId xmlns:a16="http://schemas.microsoft.com/office/drawing/2014/main" id="{49BB8F01-AE51-4455-BE0F-8972415A0C06}"/>
              </a:ext>
            </a:extLst>
          </p:cNvPr>
          <p:cNvSpPr>
            <a:spLocks noGrp="1"/>
          </p:cNvSpPr>
          <p:nvPr>
            <p:ph type="body" sz="quarter" idx="15" hasCustomPrompt="1"/>
          </p:nvPr>
        </p:nvSpPr>
        <p:spPr>
          <a:xfrm>
            <a:off x="3942757" y="4854889"/>
            <a:ext cx="1828800" cy="594360"/>
          </a:xfrm>
        </p:spPr>
        <p:txBody>
          <a:bodyPr rtlCol="0" anchor="b" anchorCtr="0">
            <a:normAutofit/>
          </a:bodyPr>
          <a:lstStyle>
            <a:lvl1pPr marL="0" indent="0">
              <a:buNone/>
              <a:defRPr sz="2000" b="1">
                <a:latin typeface="Microsoft JhengHei UI" panose="020B0604030504040204" pitchFamily="34" charset="-120"/>
                <a:ea typeface="Microsoft JhengHei UI" panose="020B0604030504040204" pitchFamily="34" charset="-120"/>
              </a:defRPr>
            </a:lvl1pPr>
            <a:lvl2pPr marL="365760" indent="0">
              <a:buFont typeface="Arial" panose="020B0604020202020204" pitchFamily="34" charset="0"/>
              <a:buNone/>
              <a:defRPr/>
            </a:lvl2pPr>
            <a:lvl3pPr marL="365760" indent="0">
              <a:buNone/>
              <a:defRPr/>
            </a:lvl3pPr>
            <a:lvl4pPr marL="640080" indent="0">
              <a:buFont typeface="Arial" panose="020B0604020202020204" pitchFamily="34" charset="0"/>
              <a:buNone/>
              <a:defRPr/>
            </a:lvl4pPr>
            <a:lvl5pPr marL="612648" indent="0">
              <a:buNone/>
              <a:defRPr/>
            </a:lvl5pPr>
          </a:lstStyle>
          <a:p>
            <a:pPr lvl="0" rtl="0"/>
            <a:r>
              <a:rPr lang="zh-TW" altLang="en-US" noProof="0"/>
              <a:t>姓名</a:t>
            </a:r>
          </a:p>
        </p:txBody>
      </p:sp>
      <p:sp>
        <p:nvSpPr>
          <p:cNvPr id="23" name="文字版面配置區 20">
            <a:extLst>
              <a:ext uri="{FF2B5EF4-FFF2-40B4-BE49-F238E27FC236}">
                <a16:creationId xmlns:a16="http://schemas.microsoft.com/office/drawing/2014/main" id="{759D2442-D209-4F87-9F2C-19D73A2412D4}"/>
              </a:ext>
            </a:extLst>
          </p:cNvPr>
          <p:cNvSpPr>
            <a:spLocks noGrp="1"/>
          </p:cNvSpPr>
          <p:nvPr>
            <p:ph type="body" sz="quarter" idx="16" hasCustomPrompt="1"/>
          </p:nvPr>
        </p:nvSpPr>
        <p:spPr>
          <a:xfrm>
            <a:off x="3942757" y="5462491"/>
            <a:ext cx="1828800" cy="594360"/>
          </a:xfrm>
        </p:spPr>
        <p:txBody>
          <a:bodyPr rtlCol="0">
            <a:noAutofit/>
          </a:bodyPr>
          <a:lstStyle>
            <a:lvl1pPr marL="0" indent="0">
              <a:buNone/>
              <a:defRPr sz="1600">
                <a:latin typeface="Microsoft JhengHei UI" panose="020B0604030504040204" pitchFamily="34" charset="-120"/>
                <a:ea typeface="Microsoft JhengHei UI" panose="020B0604030504040204" pitchFamily="34" charset="-120"/>
              </a:defRPr>
            </a:lvl1pPr>
            <a:lvl2pPr marL="365760" indent="0">
              <a:buFont typeface="Arial" panose="020B0604020202020204" pitchFamily="34" charset="0"/>
              <a:buNone/>
              <a:defRPr sz="1600"/>
            </a:lvl2pPr>
            <a:lvl3pPr marL="365760" indent="0">
              <a:buNone/>
              <a:defRPr sz="1600"/>
            </a:lvl3pPr>
            <a:lvl4pPr marL="640080" indent="0">
              <a:buFont typeface="Arial" panose="020B0604020202020204" pitchFamily="34" charset="0"/>
              <a:buNone/>
              <a:defRPr sz="1600"/>
            </a:lvl4pPr>
            <a:lvl5pPr marL="612648" indent="0">
              <a:buNone/>
              <a:defRPr sz="1600"/>
            </a:lvl5pPr>
          </a:lstStyle>
          <a:p>
            <a:pPr lvl="0" rtl="0"/>
            <a:r>
              <a:rPr lang="zh-TW" altLang="en-US" noProof="0"/>
              <a:t>職稱</a:t>
            </a:r>
          </a:p>
        </p:txBody>
      </p:sp>
      <p:sp>
        <p:nvSpPr>
          <p:cNvPr id="31" name="圖片版面配置區 28">
            <a:extLst>
              <a:ext uri="{FF2B5EF4-FFF2-40B4-BE49-F238E27FC236}">
                <a16:creationId xmlns:a16="http://schemas.microsoft.com/office/drawing/2014/main" id="{A850442C-9915-406C-83D9-8EBE8AD3C243}"/>
              </a:ext>
            </a:extLst>
          </p:cNvPr>
          <p:cNvSpPr>
            <a:spLocks noGrp="1"/>
          </p:cNvSpPr>
          <p:nvPr>
            <p:ph type="pic" sz="quarter" idx="23"/>
          </p:nvPr>
        </p:nvSpPr>
        <p:spPr>
          <a:xfrm>
            <a:off x="6391656" y="2861595"/>
            <a:ext cx="1828800" cy="1993392"/>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24" name="文字版面配置區 18">
            <a:extLst>
              <a:ext uri="{FF2B5EF4-FFF2-40B4-BE49-F238E27FC236}">
                <a16:creationId xmlns:a16="http://schemas.microsoft.com/office/drawing/2014/main" id="{A596F3D1-5D97-4111-B3D6-FE37290A6B3D}"/>
              </a:ext>
            </a:extLst>
          </p:cNvPr>
          <p:cNvSpPr>
            <a:spLocks noGrp="1"/>
          </p:cNvSpPr>
          <p:nvPr>
            <p:ph type="body" sz="quarter" idx="17" hasCustomPrompt="1"/>
          </p:nvPr>
        </p:nvSpPr>
        <p:spPr>
          <a:xfrm>
            <a:off x="6391656" y="4855464"/>
            <a:ext cx="1828800" cy="594360"/>
          </a:xfrm>
        </p:spPr>
        <p:txBody>
          <a:bodyPr rtlCol="0" anchor="b" anchorCtr="0">
            <a:normAutofit/>
          </a:bodyPr>
          <a:lstStyle>
            <a:lvl1pPr marL="0" indent="0">
              <a:buNone/>
              <a:defRPr sz="2000" b="1">
                <a:latin typeface="Microsoft JhengHei UI" panose="020B0604030504040204" pitchFamily="34" charset="-120"/>
                <a:ea typeface="Microsoft JhengHei UI" panose="020B0604030504040204" pitchFamily="34" charset="-120"/>
              </a:defRPr>
            </a:lvl1pPr>
            <a:lvl2pPr marL="365760" indent="0">
              <a:buFont typeface="Arial" panose="020B0604020202020204" pitchFamily="34" charset="0"/>
              <a:buNone/>
              <a:defRPr/>
            </a:lvl2pPr>
            <a:lvl3pPr marL="365760" indent="0">
              <a:buNone/>
              <a:defRPr/>
            </a:lvl3pPr>
            <a:lvl4pPr marL="640080" indent="0">
              <a:buFont typeface="Arial" panose="020B0604020202020204" pitchFamily="34" charset="0"/>
              <a:buNone/>
              <a:defRPr/>
            </a:lvl4pPr>
            <a:lvl5pPr marL="612648" indent="0">
              <a:buNone/>
              <a:defRPr/>
            </a:lvl5pPr>
          </a:lstStyle>
          <a:p>
            <a:pPr lvl="0" rtl="0"/>
            <a:r>
              <a:rPr lang="zh-TW" altLang="en-US" noProof="0"/>
              <a:t>姓名</a:t>
            </a:r>
          </a:p>
        </p:txBody>
      </p:sp>
      <p:sp>
        <p:nvSpPr>
          <p:cNvPr id="25" name="文字版面配置區 20">
            <a:extLst>
              <a:ext uri="{FF2B5EF4-FFF2-40B4-BE49-F238E27FC236}">
                <a16:creationId xmlns:a16="http://schemas.microsoft.com/office/drawing/2014/main" id="{2D25C272-C21E-4078-818F-B12E10F1827C}"/>
              </a:ext>
            </a:extLst>
          </p:cNvPr>
          <p:cNvSpPr>
            <a:spLocks noGrp="1"/>
          </p:cNvSpPr>
          <p:nvPr>
            <p:ph type="body" sz="quarter" idx="18" hasCustomPrompt="1"/>
          </p:nvPr>
        </p:nvSpPr>
        <p:spPr>
          <a:xfrm>
            <a:off x="6391656" y="5468112"/>
            <a:ext cx="1828800" cy="594360"/>
          </a:xfrm>
        </p:spPr>
        <p:txBody>
          <a:bodyPr rtlCol="0">
            <a:noAutofit/>
          </a:bodyPr>
          <a:lstStyle>
            <a:lvl1pPr marL="0" indent="0">
              <a:buNone/>
              <a:defRPr sz="1600">
                <a:latin typeface="Microsoft JhengHei UI" panose="020B0604030504040204" pitchFamily="34" charset="-120"/>
                <a:ea typeface="Microsoft JhengHei UI" panose="020B0604030504040204" pitchFamily="34" charset="-120"/>
              </a:defRPr>
            </a:lvl1pPr>
            <a:lvl2pPr marL="365760" indent="0">
              <a:buFont typeface="Arial" panose="020B0604020202020204" pitchFamily="34" charset="0"/>
              <a:buNone/>
              <a:defRPr sz="1600"/>
            </a:lvl2pPr>
            <a:lvl3pPr marL="365760" indent="0">
              <a:buNone/>
              <a:defRPr sz="1600"/>
            </a:lvl3pPr>
            <a:lvl4pPr marL="640080" indent="0">
              <a:buFont typeface="Arial" panose="020B0604020202020204" pitchFamily="34" charset="0"/>
              <a:buNone/>
              <a:defRPr sz="1600"/>
            </a:lvl4pPr>
            <a:lvl5pPr marL="612648" indent="0">
              <a:buNone/>
              <a:defRPr sz="1600"/>
            </a:lvl5pPr>
          </a:lstStyle>
          <a:p>
            <a:pPr lvl="0" rtl="0"/>
            <a:r>
              <a:rPr lang="zh-TW" altLang="en-US" noProof="0"/>
              <a:t>職稱</a:t>
            </a:r>
          </a:p>
        </p:txBody>
      </p:sp>
      <p:sp>
        <p:nvSpPr>
          <p:cNvPr id="32" name="圖片版面配置區 28">
            <a:extLst>
              <a:ext uri="{FF2B5EF4-FFF2-40B4-BE49-F238E27FC236}">
                <a16:creationId xmlns:a16="http://schemas.microsoft.com/office/drawing/2014/main" id="{05393806-4E48-45A2-8BD7-0BA36566F3CC}"/>
              </a:ext>
            </a:extLst>
          </p:cNvPr>
          <p:cNvSpPr>
            <a:spLocks noGrp="1"/>
          </p:cNvSpPr>
          <p:nvPr>
            <p:ph type="pic" sz="quarter" idx="24"/>
          </p:nvPr>
        </p:nvSpPr>
        <p:spPr>
          <a:xfrm>
            <a:off x="8833104" y="2862072"/>
            <a:ext cx="1828800" cy="1993392"/>
          </a:xfrm>
          <a:solidFill>
            <a:schemeClr val="accent6"/>
          </a:solidFill>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按一下圖示以新增圖片</a:t>
            </a:r>
          </a:p>
        </p:txBody>
      </p:sp>
      <p:sp>
        <p:nvSpPr>
          <p:cNvPr id="26" name="文字版面配置區 18">
            <a:extLst>
              <a:ext uri="{FF2B5EF4-FFF2-40B4-BE49-F238E27FC236}">
                <a16:creationId xmlns:a16="http://schemas.microsoft.com/office/drawing/2014/main" id="{DD19656C-C87E-4938-A66D-D6836DBC653A}"/>
              </a:ext>
            </a:extLst>
          </p:cNvPr>
          <p:cNvSpPr>
            <a:spLocks noGrp="1"/>
          </p:cNvSpPr>
          <p:nvPr>
            <p:ph type="body" sz="quarter" idx="19" hasCustomPrompt="1"/>
          </p:nvPr>
        </p:nvSpPr>
        <p:spPr>
          <a:xfrm>
            <a:off x="8825653" y="4855651"/>
            <a:ext cx="1828800" cy="594360"/>
          </a:xfrm>
        </p:spPr>
        <p:txBody>
          <a:bodyPr rtlCol="0" anchor="b" anchorCtr="0">
            <a:normAutofit/>
          </a:bodyPr>
          <a:lstStyle>
            <a:lvl1pPr marL="0" indent="0">
              <a:buNone/>
              <a:defRPr sz="2000" b="1">
                <a:latin typeface="Microsoft JhengHei UI" panose="020B0604030504040204" pitchFamily="34" charset="-120"/>
                <a:ea typeface="Microsoft JhengHei UI" panose="020B0604030504040204" pitchFamily="34" charset="-120"/>
              </a:defRPr>
            </a:lvl1pPr>
            <a:lvl2pPr marL="365760" indent="0">
              <a:buFont typeface="Arial" panose="020B0604020202020204" pitchFamily="34" charset="0"/>
              <a:buNone/>
              <a:defRPr/>
            </a:lvl2pPr>
            <a:lvl3pPr marL="365760" indent="0">
              <a:buNone/>
              <a:defRPr/>
            </a:lvl3pPr>
            <a:lvl4pPr marL="640080" indent="0">
              <a:buFont typeface="Arial" panose="020B0604020202020204" pitchFamily="34" charset="0"/>
              <a:buNone/>
              <a:defRPr/>
            </a:lvl4pPr>
            <a:lvl5pPr marL="612648" indent="0">
              <a:buNone/>
              <a:defRPr/>
            </a:lvl5pPr>
          </a:lstStyle>
          <a:p>
            <a:pPr lvl="0" rtl="0"/>
            <a:r>
              <a:rPr lang="zh-TW" altLang="en-US" noProof="0"/>
              <a:t>姓名</a:t>
            </a:r>
          </a:p>
        </p:txBody>
      </p:sp>
      <p:sp>
        <p:nvSpPr>
          <p:cNvPr id="27" name="文字版面配置區 20">
            <a:extLst>
              <a:ext uri="{FF2B5EF4-FFF2-40B4-BE49-F238E27FC236}">
                <a16:creationId xmlns:a16="http://schemas.microsoft.com/office/drawing/2014/main" id="{DF55E1E1-7FB8-465C-B720-E39D43FFECC8}"/>
              </a:ext>
            </a:extLst>
          </p:cNvPr>
          <p:cNvSpPr>
            <a:spLocks noGrp="1"/>
          </p:cNvSpPr>
          <p:nvPr>
            <p:ph type="body" sz="quarter" idx="20" hasCustomPrompt="1"/>
          </p:nvPr>
        </p:nvSpPr>
        <p:spPr>
          <a:xfrm>
            <a:off x="8825653" y="5468299"/>
            <a:ext cx="1828800" cy="594360"/>
          </a:xfrm>
        </p:spPr>
        <p:txBody>
          <a:bodyPr rtlCol="0">
            <a:noAutofit/>
          </a:bodyPr>
          <a:lstStyle>
            <a:lvl1pPr marL="0" indent="0">
              <a:buNone/>
              <a:defRPr sz="1600">
                <a:latin typeface="Microsoft JhengHei UI" panose="020B0604030504040204" pitchFamily="34" charset="-120"/>
                <a:ea typeface="Microsoft JhengHei UI" panose="020B0604030504040204" pitchFamily="34" charset="-120"/>
              </a:defRPr>
            </a:lvl1pPr>
            <a:lvl2pPr marL="365760" indent="0">
              <a:buFont typeface="Arial" panose="020B0604020202020204" pitchFamily="34" charset="0"/>
              <a:buNone/>
              <a:defRPr sz="1600"/>
            </a:lvl2pPr>
            <a:lvl3pPr marL="365760" indent="0">
              <a:buNone/>
              <a:defRPr sz="1600"/>
            </a:lvl3pPr>
            <a:lvl4pPr marL="640080" indent="0">
              <a:buFont typeface="Arial" panose="020B0604020202020204" pitchFamily="34" charset="0"/>
              <a:buNone/>
              <a:defRPr sz="1600"/>
            </a:lvl4pPr>
            <a:lvl5pPr marL="612648" indent="0">
              <a:buNone/>
              <a:defRPr sz="1600"/>
            </a:lvl5pPr>
          </a:lstStyle>
          <a:p>
            <a:pPr lvl="0" rtl="0"/>
            <a:r>
              <a:rPr lang="zh-TW" altLang="en-US" noProof="0"/>
              <a:t>職稱</a:t>
            </a:r>
          </a:p>
        </p:txBody>
      </p:sp>
      <p:sp>
        <p:nvSpPr>
          <p:cNvPr id="4" name="頁尾版面配置區 3">
            <a:extLst>
              <a:ext uri="{FF2B5EF4-FFF2-40B4-BE49-F238E27FC236}">
                <a16:creationId xmlns:a16="http://schemas.microsoft.com/office/drawing/2014/main" id="{4526116E-7A6D-485F-9FA2-25F94D4F40FB}"/>
              </a:ext>
            </a:extLst>
          </p:cNvPr>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a:p>
        </p:txBody>
      </p:sp>
      <p:sp>
        <p:nvSpPr>
          <p:cNvPr id="3" name="日期版面配置區 2">
            <a:extLst>
              <a:ext uri="{FF2B5EF4-FFF2-40B4-BE49-F238E27FC236}">
                <a16:creationId xmlns:a16="http://schemas.microsoft.com/office/drawing/2014/main" id="{EBA24A80-0792-4B3B-BB5A-8B2BD91095A7}"/>
              </a:ext>
            </a:extLst>
          </p:cNvPr>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1D8BD707-D9CF-40AE-B4C6-C98DA3205C09}" type="datetimeFigureOut">
              <a:rPr lang="en-US" smtClean="0"/>
              <a:t>6/22/2026</a:t>
            </a:fld>
            <a:endParaRPr lang="en-US"/>
          </a:p>
        </p:txBody>
      </p:sp>
      <p:sp>
        <p:nvSpPr>
          <p:cNvPr id="5" name="投影片編號版面配置區 4">
            <a:extLst>
              <a:ext uri="{FF2B5EF4-FFF2-40B4-BE49-F238E27FC236}">
                <a16:creationId xmlns:a16="http://schemas.microsoft.com/office/drawing/2014/main" id="{B309ADCC-C5F2-4D90-B153-93DF55858291}"/>
              </a:ext>
            </a:extLst>
          </p:cNvPr>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B6F15528-21DE-4FAA-801E-634DDDAF4B2B}" type="slidenum">
              <a:rPr lang="en-US" altLang="zh-TW" smtClean="0"/>
              <a:t>‹#›</a:t>
            </a:fld>
            <a:endParaRPr lang="en-US" altLang="zh-TW"/>
          </a:p>
        </p:txBody>
      </p:sp>
    </p:spTree>
    <p:extLst>
      <p:ext uri="{BB962C8B-B14F-4D97-AF65-F5344CB8AC3E}">
        <p14:creationId xmlns:p14="http://schemas.microsoft.com/office/powerpoint/2010/main" val="4286061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時間表">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CED85A6-A4E6-4160-BE43-8146A9894647}"/>
              </a:ext>
            </a:extLst>
          </p:cNvPr>
          <p:cNvSpPr>
            <a:spLocks noGrp="1"/>
          </p:cNvSpPr>
          <p:nvPr>
            <p:ph type="title"/>
          </p:nvPr>
        </p:nvSpPr>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按一下以編輯母片標題樣式</a:t>
            </a:r>
          </a:p>
        </p:txBody>
      </p:sp>
      <p:sp>
        <p:nvSpPr>
          <p:cNvPr id="10" name="內容版面配置區 9">
            <a:extLst>
              <a:ext uri="{FF2B5EF4-FFF2-40B4-BE49-F238E27FC236}">
                <a16:creationId xmlns:a16="http://schemas.microsoft.com/office/drawing/2014/main" id="{B0FFFD15-4D1A-45CA-9374-373A700D366B}"/>
              </a:ext>
            </a:extLst>
          </p:cNvPr>
          <p:cNvSpPr>
            <a:spLocks noGrp="1"/>
          </p:cNvSpPr>
          <p:nvPr>
            <p:ph sz="quarter" idx="13"/>
          </p:nvPr>
        </p:nvSpPr>
        <p:spPr>
          <a:xfrm>
            <a:off x="838200" y="2181225"/>
            <a:ext cx="10515600" cy="3876675"/>
          </a:xfrm>
        </p:spPr>
        <p:txBody>
          <a:bodyPr rtlCol="0"/>
          <a:lstStyle>
            <a:lvl1pPr>
              <a:defRPr>
                <a:latin typeface="Microsoft JhengHei UI" panose="020B0604030504040204" pitchFamily="34" charset="-120"/>
                <a:ea typeface="Microsoft JhengHei UI" panose="020B0604030504040204" pitchFamily="34" charset="-120"/>
              </a:defRPr>
            </a:lvl1pPr>
            <a:lvl2pPr>
              <a:defRPr>
                <a:latin typeface="Microsoft JhengHei UI" panose="020B0604030504040204" pitchFamily="34" charset="-120"/>
                <a:ea typeface="Microsoft JhengHei UI" panose="020B0604030504040204" pitchFamily="34" charset="-120"/>
              </a:defRPr>
            </a:lvl2pPr>
            <a:lvl3pPr>
              <a:defRPr>
                <a:latin typeface="Microsoft JhengHei UI" panose="020B0604030504040204" pitchFamily="34" charset="-120"/>
                <a:ea typeface="Microsoft JhengHei UI" panose="020B0604030504040204" pitchFamily="34" charset="-120"/>
              </a:defRPr>
            </a:lvl3pPr>
            <a:lvl4pPr>
              <a:defRPr>
                <a:latin typeface="Microsoft JhengHei UI" panose="020B0604030504040204" pitchFamily="34" charset="-120"/>
                <a:ea typeface="Microsoft JhengHei UI" panose="020B0604030504040204" pitchFamily="34" charset="-120"/>
              </a:defRPr>
            </a:lvl4pPr>
            <a:lvl5pPr>
              <a:defRPr>
                <a:latin typeface="Microsoft JhengHei UI" panose="020B0604030504040204" pitchFamily="34" charset="-120"/>
                <a:ea typeface="Microsoft JhengHei UI" panose="020B0604030504040204" pitchFamily="34" charset="-120"/>
              </a:defRPr>
            </a:lvl5pPr>
          </a:lstStyle>
          <a:p>
            <a:pPr lvl="0" rtl="0"/>
            <a:r>
              <a:rPr lang="zh-TW" altLang="en-US" noProof="0"/>
              <a:t>按一下以編輯母片文字樣式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頁尾版面配置區 3">
            <a:extLst>
              <a:ext uri="{FF2B5EF4-FFF2-40B4-BE49-F238E27FC236}">
                <a16:creationId xmlns:a16="http://schemas.microsoft.com/office/drawing/2014/main" id="{4526116E-7A6D-485F-9FA2-25F94D4F40FB}"/>
              </a:ext>
            </a:extLst>
          </p:cNvPr>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a:p>
        </p:txBody>
      </p:sp>
      <p:sp>
        <p:nvSpPr>
          <p:cNvPr id="3" name="日期版面配置區 2">
            <a:extLst>
              <a:ext uri="{FF2B5EF4-FFF2-40B4-BE49-F238E27FC236}">
                <a16:creationId xmlns:a16="http://schemas.microsoft.com/office/drawing/2014/main" id="{EBA24A80-0792-4B3B-BB5A-8B2BD91095A7}"/>
              </a:ext>
            </a:extLst>
          </p:cNvPr>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1D8BD707-D9CF-40AE-B4C6-C98DA3205C09}" type="datetimeFigureOut">
              <a:rPr lang="en-US" smtClean="0"/>
              <a:t>6/22/2026</a:t>
            </a:fld>
            <a:endParaRPr lang="en-US"/>
          </a:p>
        </p:txBody>
      </p:sp>
      <p:sp>
        <p:nvSpPr>
          <p:cNvPr id="5" name="投影片編號版面配置區 4">
            <a:extLst>
              <a:ext uri="{FF2B5EF4-FFF2-40B4-BE49-F238E27FC236}">
                <a16:creationId xmlns:a16="http://schemas.microsoft.com/office/drawing/2014/main" id="{B309ADCC-C5F2-4D90-B153-93DF55858291}"/>
              </a:ext>
            </a:extLst>
          </p:cNvPr>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B6F15528-21DE-4FAA-801E-634DDDAF4B2B}" type="slidenum">
              <a:rPr lang="en-US" altLang="zh-TW" smtClean="0"/>
              <a:t>‹#›</a:t>
            </a:fld>
            <a:endParaRPr lang="en-US" altLang="zh-TW"/>
          </a:p>
        </p:txBody>
      </p:sp>
    </p:spTree>
    <p:extLst>
      <p:ext uri="{BB962C8B-B14F-4D97-AF65-F5344CB8AC3E}">
        <p14:creationId xmlns:p14="http://schemas.microsoft.com/office/powerpoint/2010/main" val="3607234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內容 2 欄位 (比較投影片)">
    <p:spTree>
      <p:nvGrpSpPr>
        <p:cNvPr id="1" name=""/>
        <p:cNvGrpSpPr/>
        <p:nvPr/>
      </p:nvGrpSpPr>
      <p:grpSpPr>
        <a:xfrm>
          <a:off x="0" y="0"/>
          <a:ext cx="0" cy="0"/>
          <a:chOff x="0" y="0"/>
          <a:chExt cx="0" cy="0"/>
        </a:xfrm>
      </p:grpSpPr>
      <p:sp>
        <p:nvSpPr>
          <p:cNvPr id="10" name="標題 9">
            <a:extLst>
              <a:ext uri="{FF2B5EF4-FFF2-40B4-BE49-F238E27FC236}">
                <a16:creationId xmlns:a16="http://schemas.microsoft.com/office/drawing/2014/main" id="{D9D22302-83E3-4E22-93DF-1E5D463B64C3}"/>
              </a:ext>
            </a:extLst>
          </p:cNvPr>
          <p:cNvSpPr>
            <a:spLocks noGrp="1"/>
          </p:cNvSpPr>
          <p:nvPr>
            <p:ph type="title"/>
          </p:nvPr>
        </p:nvSpPr>
        <p:spPr>
          <a:xfrm>
            <a:off x="1517904" y="1517904"/>
            <a:ext cx="9144000" cy="787146"/>
          </a:xfrm>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a:t>按一下以編輯母片標題樣式</a:t>
            </a:r>
          </a:p>
        </p:txBody>
      </p:sp>
      <p:sp>
        <p:nvSpPr>
          <p:cNvPr id="3" name="文字版面配置區 2">
            <a:extLst>
              <a:ext uri="{FF2B5EF4-FFF2-40B4-BE49-F238E27FC236}">
                <a16:creationId xmlns:a16="http://schemas.microsoft.com/office/drawing/2014/main" id="{EE90CDE0-3FEB-42A0-8BCC-7DADE7D4A621}"/>
              </a:ext>
            </a:extLst>
          </p:cNvPr>
          <p:cNvSpPr>
            <a:spLocks noGrp="1"/>
          </p:cNvSpPr>
          <p:nvPr>
            <p:ph type="body" idx="1"/>
          </p:nvPr>
        </p:nvSpPr>
        <p:spPr>
          <a:xfrm>
            <a:off x="1517905" y="2696718"/>
            <a:ext cx="4334256" cy="606026"/>
          </a:xfrm>
        </p:spPr>
        <p:txBody>
          <a:bodyPr rtlCol="0" anchor="b"/>
          <a:lstStyle>
            <a:lvl1pPr marL="0" indent="0">
              <a:lnSpc>
                <a:spcPct val="100000"/>
              </a:lnSpc>
              <a:buNone/>
              <a:defRPr sz="2400" b="1">
                <a:latin typeface="Microsoft JhengHei UI" panose="020B0604030504040204" pitchFamily="34" charset="-120"/>
                <a:ea typeface="Microsoft JhengHei UI" panose="020B0604030504040204"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noProof="0"/>
              <a:t>按一下以編輯母片文字樣式</a:t>
            </a:r>
          </a:p>
        </p:txBody>
      </p:sp>
      <p:sp>
        <p:nvSpPr>
          <p:cNvPr id="4" name="內容版面配置區 3">
            <a:extLst>
              <a:ext uri="{FF2B5EF4-FFF2-40B4-BE49-F238E27FC236}">
                <a16:creationId xmlns:a16="http://schemas.microsoft.com/office/drawing/2014/main" id="{3B778B8B-E9A3-44BE-85A6-3E316659A9B4}"/>
              </a:ext>
            </a:extLst>
          </p:cNvPr>
          <p:cNvSpPr>
            <a:spLocks noGrp="1"/>
          </p:cNvSpPr>
          <p:nvPr>
            <p:ph sz="half" idx="2"/>
          </p:nvPr>
        </p:nvSpPr>
        <p:spPr>
          <a:xfrm>
            <a:off x="1517904" y="3397337"/>
            <a:ext cx="4334256" cy="2449645"/>
          </a:xfrm>
        </p:spPr>
        <p:txBody>
          <a:bodyPr rtlCol="0">
            <a:normAutofit/>
          </a:bodyPr>
          <a:lstStyle>
            <a:lvl1pPr>
              <a:defRPr sz="1400">
                <a:latin typeface="Microsoft JhengHei UI" panose="020B0604030504040204" pitchFamily="34" charset="-120"/>
                <a:ea typeface="Microsoft JhengHei UI" panose="020B0604030504040204" pitchFamily="34" charset="-120"/>
              </a:defRPr>
            </a:lvl1pPr>
            <a:lvl2pPr>
              <a:defRPr sz="1400">
                <a:latin typeface="Microsoft JhengHei UI" panose="020B0604030504040204" pitchFamily="34" charset="-120"/>
                <a:ea typeface="Microsoft JhengHei UI" panose="020B0604030504040204" pitchFamily="34" charset="-120"/>
              </a:defRPr>
            </a:lvl2pPr>
            <a:lvl3pPr>
              <a:defRPr sz="1400">
                <a:latin typeface="Microsoft JhengHei UI" panose="020B0604030504040204" pitchFamily="34" charset="-120"/>
                <a:ea typeface="Microsoft JhengHei UI" panose="020B0604030504040204" pitchFamily="34" charset="-120"/>
              </a:defRPr>
            </a:lvl3pPr>
            <a:lvl4pPr>
              <a:defRPr sz="1400">
                <a:latin typeface="Microsoft JhengHei UI" panose="020B0604030504040204" pitchFamily="34" charset="-120"/>
                <a:ea typeface="Microsoft JhengHei UI" panose="020B0604030504040204" pitchFamily="34" charset="-120"/>
              </a:defRPr>
            </a:lvl4pPr>
            <a:lvl5pPr>
              <a:defRPr sz="1400">
                <a:latin typeface="Microsoft JhengHei UI" panose="020B0604030504040204" pitchFamily="34" charset="-120"/>
                <a:ea typeface="Microsoft JhengHei UI" panose="020B0604030504040204" pitchFamily="34" charset="-120"/>
              </a:defRPr>
            </a:lvl5pPr>
          </a:lstStyle>
          <a:p>
            <a:pPr lvl="0" rtl="0"/>
            <a:r>
              <a:rPr lang="zh-TW" altLang="en-US" noProof="0"/>
              <a:t>按一下以編輯母片文字樣式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5" name="文字版面配置區 4">
            <a:extLst>
              <a:ext uri="{FF2B5EF4-FFF2-40B4-BE49-F238E27FC236}">
                <a16:creationId xmlns:a16="http://schemas.microsoft.com/office/drawing/2014/main" id="{60BF1BCA-A435-4779-A6FE-15207141F519}"/>
              </a:ext>
            </a:extLst>
          </p:cNvPr>
          <p:cNvSpPr>
            <a:spLocks noGrp="1"/>
          </p:cNvSpPr>
          <p:nvPr>
            <p:ph type="body" sz="quarter" idx="3"/>
          </p:nvPr>
        </p:nvSpPr>
        <p:spPr>
          <a:xfrm>
            <a:off x="6336792" y="2696718"/>
            <a:ext cx="4334256" cy="606026"/>
          </a:xfrm>
        </p:spPr>
        <p:txBody>
          <a:bodyPr rtlCol="0" anchor="b"/>
          <a:lstStyle>
            <a:lvl1pPr marL="0" indent="0">
              <a:lnSpc>
                <a:spcPct val="100000"/>
              </a:lnSpc>
              <a:buNone/>
              <a:defRPr sz="2400" b="1">
                <a:latin typeface="Microsoft JhengHei UI" panose="020B0604030504040204" pitchFamily="34" charset="-120"/>
                <a:ea typeface="Microsoft JhengHei UI" panose="020B0604030504040204"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noProof="0"/>
              <a:t>按一下以編輯母片文字樣式</a:t>
            </a:r>
          </a:p>
        </p:txBody>
      </p:sp>
      <p:sp>
        <p:nvSpPr>
          <p:cNvPr id="6" name="內容版面配置區 5">
            <a:extLst>
              <a:ext uri="{FF2B5EF4-FFF2-40B4-BE49-F238E27FC236}">
                <a16:creationId xmlns:a16="http://schemas.microsoft.com/office/drawing/2014/main" id="{249B1923-9749-49E3-88FA-75C326E6719A}"/>
              </a:ext>
            </a:extLst>
          </p:cNvPr>
          <p:cNvSpPr>
            <a:spLocks noGrp="1"/>
          </p:cNvSpPr>
          <p:nvPr>
            <p:ph sz="quarter" idx="4"/>
          </p:nvPr>
        </p:nvSpPr>
        <p:spPr>
          <a:xfrm>
            <a:off x="6336792" y="3397337"/>
            <a:ext cx="4334256" cy="2449645"/>
          </a:xfrm>
        </p:spPr>
        <p:txBody>
          <a:bodyPr rtlCol="0">
            <a:normAutofit/>
          </a:bodyPr>
          <a:lstStyle>
            <a:lvl1pPr>
              <a:defRPr sz="1400">
                <a:latin typeface="Microsoft JhengHei UI" panose="020B0604030504040204" pitchFamily="34" charset="-120"/>
                <a:ea typeface="Microsoft JhengHei UI" panose="020B0604030504040204" pitchFamily="34" charset="-120"/>
              </a:defRPr>
            </a:lvl1pPr>
            <a:lvl2pPr>
              <a:defRPr sz="1400">
                <a:latin typeface="Microsoft JhengHei UI" panose="020B0604030504040204" pitchFamily="34" charset="-120"/>
                <a:ea typeface="Microsoft JhengHei UI" panose="020B0604030504040204" pitchFamily="34" charset="-120"/>
              </a:defRPr>
            </a:lvl2pPr>
            <a:lvl3pPr>
              <a:defRPr sz="1400">
                <a:latin typeface="Microsoft JhengHei UI" panose="020B0604030504040204" pitchFamily="34" charset="-120"/>
                <a:ea typeface="Microsoft JhengHei UI" panose="020B0604030504040204" pitchFamily="34" charset="-120"/>
              </a:defRPr>
            </a:lvl3pPr>
            <a:lvl4pPr>
              <a:defRPr sz="1400">
                <a:latin typeface="Microsoft JhengHei UI" panose="020B0604030504040204" pitchFamily="34" charset="-120"/>
                <a:ea typeface="Microsoft JhengHei UI" panose="020B0604030504040204" pitchFamily="34" charset="-120"/>
              </a:defRPr>
            </a:lvl4pPr>
            <a:lvl5pPr>
              <a:defRPr sz="1400">
                <a:latin typeface="Microsoft JhengHei UI" panose="020B0604030504040204" pitchFamily="34" charset="-120"/>
                <a:ea typeface="Microsoft JhengHei UI" panose="020B0604030504040204" pitchFamily="34" charset="-120"/>
              </a:defRPr>
            </a:lvl5pPr>
          </a:lstStyle>
          <a:p>
            <a:pPr lvl="0" rtl="0"/>
            <a:r>
              <a:rPr lang="zh-TW" altLang="en-US" noProof="0"/>
              <a:t>按一下以編輯母片文字樣式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8" name="頁尾版面配置區 7">
            <a:extLst>
              <a:ext uri="{FF2B5EF4-FFF2-40B4-BE49-F238E27FC236}">
                <a16:creationId xmlns:a16="http://schemas.microsoft.com/office/drawing/2014/main" id="{576AF721-83FE-4B57-B910-C395D23FDE31}"/>
              </a:ext>
            </a:extLst>
          </p:cNvPr>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a:p>
        </p:txBody>
      </p:sp>
      <p:sp>
        <p:nvSpPr>
          <p:cNvPr id="7" name="日期版面配置區 6">
            <a:extLst>
              <a:ext uri="{FF2B5EF4-FFF2-40B4-BE49-F238E27FC236}">
                <a16:creationId xmlns:a16="http://schemas.microsoft.com/office/drawing/2014/main" id="{7F3A70F0-5AFA-4C5A-812B-220C6A38DB6B}"/>
              </a:ext>
            </a:extLst>
          </p:cNvPr>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1D8BD707-D9CF-40AE-B4C6-C98DA3205C09}" type="datetimeFigureOut">
              <a:rPr lang="en-US" smtClean="0"/>
              <a:t>6/22/2026</a:t>
            </a:fld>
            <a:endParaRPr lang="en-US"/>
          </a:p>
        </p:txBody>
      </p:sp>
      <p:sp>
        <p:nvSpPr>
          <p:cNvPr id="9" name="投影片編號版面配置區 8">
            <a:extLst>
              <a:ext uri="{FF2B5EF4-FFF2-40B4-BE49-F238E27FC236}">
                <a16:creationId xmlns:a16="http://schemas.microsoft.com/office/drawing/2014/main" id="{556A5893-52F1-44A1-AE8E-CF094DB41CFA}"/>
              </a:ext>
            </a:extLst>
          </p:cNvPr>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B6F15528-21DE-4FAA-801E-634DDDAF4B2B}" type="slidenum">
              <a:rPr lang="en-US" altLang="zh-TW" smtClean="0"/>
              <a:t>‹#›</a:t>
            </a:fld>
            <a:endParaRPr lang="en-US" altLang="zh-TW"/>
          </a:p>
        </p:txBody>
      </p:sp>
    </p:spTree>
    <p:extLst>
      <p:ext uri="{BB962C8B-B14F-4D97-AF65-F5344CB8AC3E}">
        <p14:creationId xmlns:p14="http://schemas.microsoft.com/office/powerpoint/2010/main" val="312659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FFB1D84C-7934-4E5B-B6E4-A1D6EC299551}"/>
              </a:ext>
            </a:extLst>
          </p:cNvPr>
          <p:cNvSpPr>
            <a:spLocks noGrp="1"/>
          </p:cNvSpPr>
          <p:nvPr>
            <p:ph type="title"/>
          </p:nvPr>
        </p:nvSpPr>
        <p:spPr>
          <a:xfrm>
            <a:off x="1517904" y="1517904"/>
            <a:ext cx="9144000" cy="1344168"/>
          </a:xfrm>
          <a:prstGeom prst="rect">
            <a:avLst/>
          </a:prstGeom>
        </p:spPr>
        <p:txBody>
          <a:bodyPr vert="horz" lIns="91440" tIns="45720" rIns="91440" bIns="45720" rtlCol="0" anchor="t">
            <a:noAutofit/>
          </a:bodyPr>
          <a:lstStyle/>
          <a:p>
            <a:pPr rtl="0"/>
            <a:r>
              <a:rPr lang="zh-TW" altLang="en-US" noProof="0"/>
              <a:t>按一下以編輯母片標題樣式</a:t>
            </a:r>
          </a:p>
        </p:txBody>
      </p:sp>
      <p:sp>
        <p:nvSpPr>
          <p:cNvPr id="3" name="文字版面配置區 2">
            <a:extLst>
              <a:ext uri="{FF2B5EF4-FFF2-40B4-BE49-F238E27FC236}">
                <a16:creationId xmlns:a16="http://schemas.microsoft.com/office/drawing/2014/main" id="{5F6A990F-40AC-447A-964A-840C94A6471A}"/>
              </a:ext>
            </a:extLst>
          </p:cNvPr>
          <p:cNvSpPr>
            <a:spLocks noGrp="1"/>
          </p:cNvSpPr>
          <p:nvPr>
            <p:ph type="body" idx="1"/>
          </p:nvPr>
        </p:nvSpPr>
        <p:spPr>
          <a:xfrm>
            <a:off x="1517904" y="2971800"/>
            <a:ext cx="9144000" cy="3127248"/>
          </a:xfrm>
          <a:prstGeom prst="rect">
            <a:avLst/>
          </a:prstGeom>
        </p:spPr>
        <p:txBody>
          <a:bodyPr vert="horz" lIns="91440" tIns="45720" rIns="91440" bIns="45720" rtlCol="0">
            <a:normAutofit/>
          </a:bodyPr>
          <a:lstStyle/>
          <a:p>
            <a:pPr lvl="0" rtl="0"/>
            <a:r>
              <a:rPr lang="zh-TW" altLang="en-US" noProof="0"/>
              <a:t>按一下以編輯母片文字樣式</a:t>
            </a:r>
          </a:p>
          <a:p>
            <a:pPr lvl="1" rtl="0"/>
            <a:r>
              <a:rPr lang="zh-TW" altLang="en-US" noProof="0"/>
              <a:t>第二層</a:t>
            </a:r>
          </a:p>
          <a:p>
            <a:pPr lvl="2" rtl="0"/>
            <a:r>
              <a:rPr lang="zh-TW" altLang="en-US" noProof="0"/>
              <a:t>第三層</a:t>
            </a:r>
          </a:p>
          <a:p>
            <a:pPr lvl="3" rtl="0"/>
            <a:r>
              <a:rPr lang="zh-TW" altLang="en-US" noProof="0"/>
              <a:t>第四層</a:t>
            </a:r>
          </a:p>
          <a:p>
            <a:pPr lvl="4" rtl="0"/>
            <a:r>
              <a:rPr lang="zh-TW" altLang="en-US" noProof="0"/>
              <a:t>第五層</a:t>
            </a:r>
          </a:p>
        </p:txBody>
      </p:sp>
      <p:sp>
        <p:nvSpPr>
          <p:cNvPr id="4" name="日期版面配置區 3">
            <a:extLst>
              <a:ext uri="{FF2B5EF4-FFF2-40B4-BE49-F238E27FC236}">
                <a16:creationId xmlns:a16="http://schemas.microsoft.com/office/drawing/2014/main" id="{07D832A1-FFBA-48B6-B2D0-E5414F12838B}"/>
              </a:ext>
            </a:extLst>
          </p:cNvPr>
          <p:cNvSpPr>
            <a:spLocks noGrp="1"/>
          </p:cNvSpPr>
          <p:nvPr>
            <p:ph type="dt" sz="half" idx="2"/>
          </p:nvPr>
        </p:nvSpPr>
        <p:spPr>
          <a:xfrm>
            <a:off x="8805672" y="6400800"/>
            <a:ext cx="1865376" cy="365125"/>
          </a:xfrm>
          <a:prstGeom prst="rect">
            <a:avLst/>
          </a:prstGeom>
        </p:spPr>
        <p:txBody>
          <a:bodyPr vert="horz" lIns="91440" tIns="45720" rIns="91440" bIns="45720" rtlCol="0" anchor="ctr"/>
          <a:lstStyle>
            <a:lvl1pPr algn="r">
              <a:defRPr sz="1000">
                <a:solidFill>
                  <a:schemeClr val="tx1"/>
                </a:solidFill>
                <a:latin typeface="Microsoft JhengHei UI" panose="020B0604030504040204" pitchFamily="34" charset="-120"/>
                <a:ea typeface="Microsoft JhengHei UI" panose="020B0604030504040204" pitchFamily="34" charset="-120"/>
              </a:defRPr>
            </a:lvl1pPr>
          </a:lstStyle>
          <a:p>
            <a:fld id="{1D8BD707-D9CF-40AE-B4C6-C98DA3205C09}" type="datetimeFigureOut">
              <a:rPr lang="en-US" smtClean="0"/>
              <a:t>6/22/2026</a:t>
            </a:fld>
            <a:endParaRPr lang="en-US"/>
          </a:p>
        </p:txBody>
      </p:sp>
      <p:sp>
        <p:nvSpPr>
          <p:cNvPr id="5" name="頁尾版面配置區 4">
            <a:extLst>
              <a:ext uri="{FF2B5EF4-FFF2-40B4-BE49-F238E27FC236}">
                <a16:creationId xmlns:a16="http://schemas.microsoft.com/office/drawing/2014/main" id="{0F933EC1-4EE2-4453-841C-CFDFE708948E}"/>
              </a:ext>
            </a:extLst>
          </p:cNvPr>
          <p:cNvSpPr>
            <a:spLocks noGrp="1"/>
          </p:cNvSpPr>
          <p:nvPr>
            <p:ph type="ftr" sz="quarter" idx="3"/>
          </p:nvPr>
        </p:nvSpPr>
        <p:spPr>
          <a:xfrm>
            <a:off x="758952" y="6400800"/>
            <a:ext cx="6099048" cy="365125"/>
          </a:xfrm>
          <a:prstGeom prst="rect">
            <a:avLst/>
          </a:prstGeom>
        </p:spPr>
        <p:txBody>
          <a:bodyPr vert="horz" lIns="91440" tIns="45720" rIns="91440" bIns="45720" rtlCol="0" anchor="ctr"/>
          <a:lstStyle>
            <a:lvl1pPr algn="l">
              <a:defRPr sz="1000">
                <a:solidFill>
                  <a:schemeClr val="tx1"/>
                </a:solidFill>
                <a:latin typeface="Microsoft JhengHei UI" panose="020B0604030504040204" pitchFamily="34" charset="-120"/>
                <a:ea typeface="Microsoft JhengHei UI" panose="020B0604030504040204" pitchFamily="34" charset="-120"/>
              </a:defRPr>
            </a:lvl1pPr>
          </a:lstStyle>
          <a:p>
            <a:endParaRPr lang="zh-TW" altLang="en-US"/>
          </a:p>
        </p:txBody>
      </p:sp>
      <p:sp>
        <p:nvSpPr>
          <p:cNvPr id="6" name="投影片編號版面配置區 5">
            <a:extLst>
              <a:ext uri="{FF2B5EF4-FFF2-40B4-BE49-F238E27FC236}">
                <a16:creationId xmlns:a16="http://schemas.microsoft.com/office/drawing/2014/main" id="{C3CEBA78-E732-44EF-BA0B-FC42F7931311}"/>
              </a:ext>
            </a:extLst>
          </p:cNvPr>
          <p:cNvSpPr>
            <a:spLocks noGrp="1"/>
          </p:cNvSpPr>
          <p:nvPr>
            <p:ph type="sldNum" sz="quarter" idx="4"/>
          </p:nvPr>
        </p:nvSpPr>
        <p:spPr>
          <a:xfrm>
            <a:off x="10899648" y="6400800"/>
            <a:ext cx="530352" cy="365125"/>
          </a:xfrm>
          <a:prstGeom prst="rect">
            <a:avLst/>
          </a:prstGeom>
        </p:spPr>
        <p:txBody>
          <a:bodyPr vert="horz" lIns="91440" tIns="45720" rIns="91440" bIns="45720" rtlCol="0" anchor="ctr"/>
          <a:lstStyle>
            <a:lvl1pPr algn="r">
              <a:defRPr sz="1000" b="1">
                <a:solidFill>
                  <a:schemeClr val="tx1"/>
                </a:solidFill>
                <a:latin typeface="Microsoft JhengHei UI" panose="020B0604030504040204" pitchFamily="34" charset="-120"/>
                <a:ea typeface="Microsoft JhengHei UI" panose="020B0604030504040204" pitchFamily="34" charset="-120"/>
              </a:defRPr>
            </a:lvl1pPr>
          </a:lstStyle>
          <a:p>
            <a:fld id="{B6F15528-21DE-4FAA-801E-634DDDAF4B2B}" type="slidenum">
              <a:rPr lang="en-US" altLang="zh-TW" smtClean="0"/>
              <a:t>‹#›</a:t>
            </a:fld>
            <a:endParaRPr lang="en-US" altLang="zh-TW"/>
          </a:p>
        </p:txBody>
      </p:sp>
      <p:sp>
        <p:nvSpPr>
          <p:cNvPr id="8" name="手繪多邊形:圖案 7">
            <a:extLst>
              <a:ext uri="{FF2B5EF4-FFF2-40B4-BE49-F238E27FC236}">
                <a16:creationId xmlns:a16="http://schemas.microsoft.com/office/drawing/2014/main" id="{49306479-8C4D-4E4A-A330-DFC80A8A01BE}"/>
              </a:ext>
            </a:extLst>
          </p:cNvPr>
          <p:cNvSpPr/>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zh-TW" altLang="en-US" noProof="0">
              <a:latin typeface="Microsoft JhengHei UI" panose="020B0604030504040204" pitchFamily="34" charset="-120"/>
              <a:ea typeface="Microsoft JhengHei UI" panose="020B0604030504040204" pitchFamily="34" charset="-120"/>
            </a:endParaRPr>
          </a:p>
        </p:txBody>
      </p:sp>
    </p:spTree>
    <p:extLst>
      <p:ext uri="{BB962C8B-B14F-4D97-AF65-F5344CB8AC3E}">
        <p14:creationId xmlns:p14="http://schemas.microsoft.com/office/powerpoint/2010/main" val="140918097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Lst>
  <p:txStyles>
    <p:titleStyle>
      <a:lvl1pPr algn="l" defTabSz="914400" rtl="0" eaLnBrk="1" latinLnBrk="0" hangingPunct="1">
        <a:lnSpc>
          <a:spcPct val="95000"/>
        </a:lnSpc>
        <a:spcBef>
          <a:spcPct val="0"/>
        </a:spcBef>
        <a:buNone/>
        <a:defRPr sz="4200" b="1" kern="1200" spc="-50" baseline="0">
          <a:solidFill>
            <a:schemeClr val="tx1"/>
          </a:solidFill>
          <a:latin typeface="Microsoft JhengHei UI" panose="020B0604030504040204" pitchFamily="34" charset="-120"/>
          <a:ea typeface="Microsoft JhengHei UI" panose="020B0604030504040204" pitchFamily="34" charset="-120"/>
          <a:cs typeface="+mj-cs"/>
        </a:defRPr>
      </a:lvl1pPr>
    </p:titleStyle>
    <p:bodyStyle>
      <a:lvl1pPr marL="365760" indent="-365760" algn="l" defTabSz="914400" rtl="0" eaLnBrk="1" latinLnBrk="0" hangingPunct="1">
        <a:lnSpc>
          <a:spcPct val="105000"/>
        </a:lnSpc>
        <a:spcBef>
          <a:spcPts val="900"/>
        </a:spcBef>
        <a:buClr>
          <a:schemeClr val="accent5"/>
        </a:buClr>
        <a:buFont typeface="Avenir Next LT Pro" panose="020B0504020202020204" pitchFamily="34" charset="0"/>
        <a:buChar char="+"/>
        <a:defRPr sz="2600" kern="1200">
          <a:solidFill>
            <a:schemeClr val="tx1"/>
          </a:solidFill>
          <a:latin typeface="Microsoft JhengHei UI" panose="020B0604030504040204" pitchFamily="34" charset="-120"/>
          <a:ea typeface="Microsoft JhengHei UI" panose="020B0604030504040204" pitchFamily="34" charset="-120"/>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icrosoft JhengHei UI" panose="020B0604030504040204" pitchFamily="34" charset="-120"/>
          <a:ea typeface="Microsoft JhengHei UI" panose="020B0604030504040204" pitchFamily="34" charset="-120"/>
          <a:cs typeface="+mn-cs"/>
        </a:defRPr>
      </a:lvl2pPr>
      <a:lvl3pPr marL="640080"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2000" kern="1200">
          <a:solidFill>
            <a:schemeClr val="tx1"/>
          </a:solidFill>
          <a:latin typeface="Microsoft JhengHei UI" panose="020B0604030504040204" pitchFamily="34" charset="-120"/>
          <a:ea typeface="Microsoft JhengHei UI" panose="020B0604030504040204" pitchFamily="34" charset="-120"/>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icrosoft JhengHei UI" panose="020B0604030504040204" pitchFamily="34" charset="-120"/>
          <a:ea typeface="Microsoft JhengHei UI" panose="020B0604030504040204" pitchFamily="34" charset="-120"/>
          <a:cs typeface="+mn-cs"/>
        </a:defRPr>
      </a:lvl4pPr>
      <a:lvl5pPr marL="886968"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1800" kern="1200">
          <a:solidFill>
            <a:schemeClr val="tx1"/>
          </a:solidFill>
          <a:latin typeface="Microsoft JhengHei UI" panose="020B0604030504040204" pitchFamily="34" charset="-120"/>
          <a:ea typeface="Microsoft JhengHei UI"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afersontalk.blogspot.com/2015/04/blog-post_23.html" TargetMode="External"/><Relationship Id="rId2" Type="http://schemas.openxmlformats.org/officeDocument/2006/relationships/image" Target="../media/image1.jpeg"/><Relationship Id="rId1" Type="http://schemas.openxmlformats.org/officeDocument/2006/relationships/slideLayout" Target="../slideLayouts/slideLayout13.xml"/><Relationship Id="rId4" Type="http://schemas.openxmlformats.org/officeDocument/2006/relationships/hyperlink" Target="https://creativecommons.org/licenses/by-nc-sa/3.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14.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hyperlink" Target="https://gov.tw/s4s"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3797300" y="838200"/>
            <a:ext cx="4597400" cy="940435"/>
          </a:xfrm>
          <a:prstGeom prst="rect">
            <a:avLst/>
          </a:prstGeom>
        </p:spPr>
        <p:txBody>
          <a:bodyPr vert="horz" wrap="square" lIns="0" tIns="12700" rIns="0" bIns="0" rtlCol="0">
            <a:spAutoFit/>
          </a:bodyPr>
          <a:lstStyle/>
          <a:p>
            <a:pPr marL="12700">
              <a:lnSpc>
                <a:spcPct val="100000"/>
              </a:lnSpc>
              <a:spcBef>
                <a:spcPts val="100"/>
              </a:spcBef>
            </a:pPr>
            <a:r>
              <a:rPr sz="6000" b="0" spc="-20" dirty="0">
                <a:latin typeface="Microsoft JhengHei"/>
                <a:cs typeface="Microsoft JhengHei"/>
              </a:rPr>
              <a:t>職場霸凌宣導</a:t>
            </a:r>
            <a:endParaRPr sz="6000" dirty="0">
              <a:latin typeface="Microsoft JhengHei"/>
              <a:cs typeface="Microsoft JhengHei"/>
            </a:endParaRPr>
          </a:p>
        </p:txBody>
      </p:sp>
      <p:sp>
        <p:nvSpPr>
          <p:cNvPr id="3" name="object 3"/>
          <p:cNvSpPr txBox="1"/>
          <p:nvPr/>
        </p:nvSpPr>
        <p:spPr>
          <a:xfrm>
            <a:off x="9420606" y="4027423"/>
            <a:ext cx="1854200" cy="756920"/>
          </a:xfrm>
          <a:prstGeom prst="rect">
            <a:avLst/>
          </a:prstGeom>
        </p:spPr>
        <p:txBody>
          <a:bodyPr vert="horz" wrap="square" lIns="0" tIns="12700" rIns="0" bIns="0" rtlCol="0">
            <a:spAutoFit/>
          </a:bodyPr>
          <a:lstStyle/>
          <a:p>
            <a:pPr marL="12700">
              <a:lnSpc>
                <a:spcPct val="100000"/>
              </a:lnSpc>
              <a:spcBef>
                <a:spcPts val="100"/>
              </a:spcBef>
            </a:pPr>
            <a:r>
              <a:rPr sz="4800" spc="-20" dirty="0">
                <a:solidFill>
                  <a:srgbClr val="404040"/>
                </a:solidFill>
                <a:latin typeface="Microsoft JhengHei"/>
                <a:cs typeface="Microsoft JhengHei"/>
              </a:rPr>
              <a:t>人事室</a:t>
            </a:r>
            <a:endParaRPr sz="4800">
              <a:latin typeface="Microsoft JhengHei"/>
              <a:cs typeface="Microsoft JhengHei"/>
            </a:endParaRPr>
          </a:p>
        </p:txBody>
      </p:sp>
      <p:pic>
        <p:nvPicPr>
          <p:cNvPr id="5" name="圖片 4">
            <a:extLst>
              <a:ext uri="{FF2B5EF4-FFF2-40B4-BE49-F238E27FC236}">
                <a16:creationId xmlns:a16="http://schemas.microsoft.com/office/drawing/2014/main" id="{DA81176C-2361-440C-9406-F61AC0D5360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524000" y="1905000"/>
            <a:ext cx="4876800" cy="4514850"/>
          </a:xfrm>
          <a:prstGeom prst="rect">
            <a:avLst/>
          </a:prstGeom>
        </p:spPr>
      </p:pic>
      <p:sp>
        <p:nvSpPr>
          <p:cNvPr id="6" name="文字方塊 5">
            <a:extLst>
              <a:ext uri="{FF2B5EF4-FFF2-40B4-BE49-F238E27FC236}">
                <a16:creationId xmlns:a16="http://schemas.microsoft.com/office/drawing/2014/main" id="{B491B3AC-7A39-409B-9306-2965CC8724A5}"/>
              </a:ext>
            </a:extLst>
          </p:cNvPr>
          <p:cNvSpPr txBox="1"/>
          <p:nvPr/>
        </p:nvSpPr>
        <p:spPr>
          <a:xfrm>
            <a:off x="1524000" y="6419850"/>
            <a:ext cx="4876800" cy="230832"/>
          </a:xfrm>
          <a:prstGeom prst="rect">
            <a:avLst/>
          </a:prstGeom>
          <a:noFill/>
        </p:spPr>
        <p:txBody>
          <a:bodyPr wrap="square" rtlCol="0">
            <a:spAutoFit/>
          </a:bodyPr>
          <a:lstStyle/>
          <a:p>
            <a:r>
              <a:rPr lang="zh-TW" altLang="en-US" sz="900">
                <a:hlinkClick r:id="rId3" tooltip="http://afersontalk.blogspot.com/2015/04/blog-post_23.html"/>
              </a:rPr>
              <a:t>此相片</a:t>
            </a:r>
            <a:r>
              <a:rPr lang="zh-TW" altLang="en-US" sz="900"/>
              <a:t> (作者: 未知的作者) 已透過 </a:t>
            </a:r>
            <a:r>
              <a:rPr lang="zh-TW" altLang="en-US" sz="900">
                <a:hlinkClick r:id="rId4" tooltip="https://creativecommons.org/licenses/by-nc-sa/3.0/"/>
              </a:rPr>
              <a:t>CC BY-SA-NC</a:t>
            </a:r>
            <a:r>
              <a:rPr lang="zh-TW" altLang="en-US" sz="900"/>
              <a:t> 授權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29050" y="386334"/>
            <a:ext cx="3333750" cy="659155"/>
          </a:xfrm>
          <a:prstGeom prst="rect">
            <a:avLst/>
          </a:prstGeom>
        </p:spPr>
        <p:txBody>
          <a:bodyPr vert="horz" wrap="square" lIns="0" tIns="12700" rIns="0" bIns="0" rtlCol="0">
            <a:spAutoFit/>
          </a:bodyPr>
          <a:lstStyle/>
          <a:p>
            <a:pPr marL="12700">
              <a:lnSpc>
                <a:spcPct val="100000"/>
              </a:lnSpc>
              <a:spcBef>
                <a:spcPts val="100"/>
              </a:spcBef>
            </a:pPr>
            <a:r>
              <a:rPr spc="-10" dirty="0">
                <a:latin typeface="Microsoft JhengHei"/>
                <a:cs typeface="Microsoft JhengHei"/>
              </a:rPr>
              <a:t>職場霸凌宣導</a:t>
            </a:r>
          </a:p>
        </p:txBody>
      </p:sp>
      <p:sp>
        <p:nvSpPr>
          <p:cNvPr id="3" name="object 3"/>
          <p:cNvSpPr txBox="1"/>
          <p:nvPr/>
        </p:nvSpPr>
        <p:spPr>
          <a:xfrm>
            <a:off x="916939" y="1813001"/>
            <a:ext cx="10427335" cy="3697038"/>
          </a:xfrm>
          <a:prstGeom prst="rect">
            <a:avLst/>
          </a:prstGeom>
        </p:spPr>
        <p:txBody>
          <a:bodyPr vert="horz" wrap="square" lIns="0" tIns="48895" rIns="0" bIns="0" rtlCol="0">
            <a:spAutoFit/>
          </a:bodyPr>
          <a:lstStyle/>
          <a:p>
            <a:pPr marL="355600" marR="5080" indent="-343535">
              <a:lnSpc>
                <a:spcPct val="90100"/>
              </a:lnSpc>
              <a:spcBef>
                <a:spcPts val="385"/>
              </a:spcBef>
            </a:pPr>
            <a:r>
              <a:rPr lang="en-US" altLang="zh-TW" sz="2400" spc="70" dirty="0">
                <a:latin typeface="Microsoft Sans Serif"/>
                <a:cs typeface="Microsoft Sans Serif"/>
              </a:rPr>
              <a:t>1.</a:t>
            </a:r>
            <a:r>
              <a:rPr sz="2400" spc="-25" dirty="0">
                <a:solidFill>
                  <a:srgbClr val="404040"/>
                </a:solidFill>
                <a:latin typeface="Microsoft JhengHei"/>
                <a:cs typeface="Microsoft JhengHei"/>
              </a:rPr>
              <a:t>重申各級機關首長及主管人員，均需秉持理性溝通，不應該有辱罵、霸</a:t>
            </a:r>
            <a:r>
              <a:rPr sz="2400" spc="-10" dirty="0">
                <a:solidFill>
                  <a:srgbClr val="404040"/>
                </a:solidFill>
                <a:latin typeface="Microsoft JhengHei"/>
                <a:cs typeface="Microsoft JhengHei"/>
              </a:rPr>
              <a:t>凌情</a:t>
            </a:r>
            <a:endParaRPr lang="en-US" sz="2400" spc="-10" dirty="0">
              <a:solidFill>
                <a:srgbClr val="404040"/>
              </a:solidFill>
              <a:latin typeface="Microsoft JhengHei"/>
              <a:cs typeface="Microsoft JhengHei"/>
            </a:endParaRPr>
          </a:p>
          <a:p>
            <a:pPr marL="355600" marR="5080" indent="-343535">
              <a:lnSpc>
                <a:spcPct val="90100"/>
              </a:lnSpc>
              <a:spcBef>
                <a:spcPts val="385"/>
              </a:spcBef>
            </a:pPr>
            <a:r>
              <a:rPr lang="zh-TW" altLang="en-US" sz="2400" spc="-10" dirty="0">
                <a:solidFill>
                  <a:srgbClr val="404040"/>
                </a:solidFill>
                <a:latin typeface="Microsoft JhengHei"/>
                <a:cs typeface="Microsoft JhengHei"/>
              </a:rPr>
              <a:t>    </a:t>
            </a:r>
            <a:r>
              <a:rPr sz="2400" spc="-10" dirty="0" err="1">
                <a:solidFill>
                  <a:srgbClr val="404040"/>
                </a:solidFill>
                <a:latin typeface="Microsoft JhengHei"/>
                <a:cs typeface="Microsoft JhengHei"/>
              </a:rPr>
              <a:t>形發生，並落實</a:t>
            </a:r>
            <a:r>
              <a:rPr lang="zh-TW" altLang="en-US" sz="2400" spc="-10" dirty="0">
                <a:solidFill>
                  <a:srgbClr val="404040"/>
                </a:solidFill>
                <a:latin typeface="Microsoft JhengHei"/>
                <a:cs typeface="Microsoft JhengHei"/>
              </a:rPr>
              <a:t>同仁</a:t>
            </a:r>
            <a:r>
              <a:rPr sz="2400" spc="-10" dirty="0" err="1">
                <a:solidFill>
                  <a:srgbClr val="404040"/>
                </a:solidFill>
                <a:latin typeface="Microsoft JhengHei"/>
                <a:cs typeface="Microsoft JhengHei"/>
              </a:rPr>
              <a:t>的心理輔導相關機制，營造合理的工作環境，避免憾事發生</a:t>
            </a:r>
            <a:r>
              <a:rPr sz="2400" spc="-10" dirty="0">
                <a:solidFill>
                  <a:srgbClr val="404040"/>
                </a:solidFill>
                <a:latin typeface="Microsoft JhengHei"/>
                <a:cs typeface="Microsoft JhengHei"/>
              </a:rPr>
              <a:t>。</a:t>
            </a:r>
            <a:endParaRPr sz="2400" dirty="0">
              <a:latin typeface="Microsoft JhengHei"/>
              <a:cs typeface="Microsoft JhengHei"/>
            </a:endParaRPr>
          </a:p>
          <a:p>
            <a:pPr marL="12700">
              <a:lnSpc>
                <a:spcPts val="2735"/>
              </a:lnSpc>
              <a:spcBef>
                <a:spcPts val="2115"/>
              </a:spcBef>
            </a:pPr>
            <a:r>
              <a:rPr lang="en-US" altLang="zh-TW" sz="2400" spc="-20" dirty="0">
                <a:solidFill>
                  <a:srgbClr val="404040"/>
                </a:solidFill>
                <a:latin typeface="Microsoft JhengHei"/>
                <a:cs typeface="Microsoft JhengHei"/>
              </a:rPr>
              <a:t>2.</a:t>
            </a:r>
            <a:r>
              <a:rPr sz="2400" spc="-20" dirty="0">
                <a:solidFill>
                  <a:srgbClr val="404040"/>
                </a:solidFill>
                <a:latin typeface="Microsoft JhengHei"/>
                <a:cs typeface="Microsoft JhengHei"/>
              </a:rPr>
              <a:t>職場暴力除了包括上司對下屬的欺凌之外，也可能來自權力對等的同事</a:t>
            </a:r>
            <a:r>
              <a:rPr sz="2400" spc="-320" dirty="0">
                <a:solidFill>
                  <a:srgbClr val="404040"/>
                </a:solidFill>
                <a:latin typeface="Microsoft JhengHei"/>
                <a:cs typeface="Microsoft JhengHei"/>
              </a:rPr>
              <a:t> </a:t>
            </a:r>
            <a:r>
              <a:rPr sz="2400" spc="-50" dirty="0">
                <a:solidFill>
                  <a:srgbClr val="404040"/>
                </a:solidFill>
                <a:latin typeface="Microsoft JhengHei"/>
                <a:cs typeface="Microsoft JhengHei"/>
              </a:rPr>
              <a:t>，</a:t>
            </a:r>
            <a:r>
              <a:rPr sz="2400" spc="-5" dirty="0" err="1">
                <a:solidFill>
                  <a:srgbClr val="404040"/>
                </a:solidFill>
                <a:latin typeface="Microsoft JhengHei"/>
                <a:cs typeface="Microsoft JhengHei"/>
              </a:rPr>
              <a:t>或來自顧客、客戶、照顧對象及陌生人</a:t>
            </a:r>
            <a:r>
              <a:rPr sz="2400" spc="-5" dirty="0">
                <a:solidFill>
                  <a:srgbClr val="404040"/>
                </a:solidFill>
                <a:latin typeface="Microsoft JhengHei"/>
                <a:cs typeface="Microsoft JhengHei"/>
              </a:rPr>
              <a:t>。</a:t>
            </a:r>
            <a:endParaRPr sz="2400" dirty="0">
              <a:latin typeface="Microsoft JhengHei"/>
              <a:cs typeface="Microsoft JhengHei"/>
            </a:endParaRPr>
          </a:p>
          <a:p>
            <a:pPr marL="355600" marR="309880" indent="-343535" algn="just">
              <a:lnSpc>
                <a:spcPct val="90000"/>
              </a:lnSpc>
              <a:spcBef>
                <a:spcPts val="2400"/>
              </a:spcBef>
            </a:pPr>
            <a:r>
              <a:rPr lang="en-US" altLang="zh-TW" sz="2400" spc="-20" dirty="0">
                <a:solidFill>
                  <a:srgbClr val="404040"/>
                </a:solidFill>
                <a:latin typeface="Microsoft JhengHei"/>
                <a:cs typeface="Microsoft JhengHei"/>
              </a:rPr>
              <a:t>3.</a:t>
            </a:r>
            <a:r>
              <a:rPr sz="2400" spc="-20" dirty="0">
                <a:solidFill>
                  <a:srgbClr val="404040"/>
                </a:solidFill>
                <a:latin typeface="Microsoft JhengHei"/>
                <a:cs typeface="Microsoft JhengHei"/>
              </a:rPr>
              <a:t>為建構健康友善之工作環境及避免同仁於執行職務時遭受身體或精神</a:t>
            </a:r>
            <a:r>
              <a:rPr sz="2400" spc="-15" dirty="0">
                <a:solidFill>
                  <a:srgbClr val="404040"/>
                </a:solidFill>
                <a:latin typeface="Microsoft JhengHei"/>
                <a:cs typeface="Microsoft JhengHei"/>
              </a:rPr>
              <a:t>不法</a:t>
            </a:r>
            <a:r>
              <a:rPr lang="zh-TW" altLang="en-US" sz="2400" spc="-15" dirty="0">
                <a:solidFill>
                  <a:srgbClr val="404040"/>
                </a:solidFill>
                <a:latin typeface="Microsoft JhengHei"/>
                <a:cs typeface="Microsoft JhengHei"/>
              </a:rPr>
              <a:t>侵害，如因權力濫用與不公平的處罰造成之冒犯、威脅、冷落、孤立、侮辱行為或言語霸凌等，學校應提供員工免受霸凌侵犯之職場，使其安</a:t>
            </a:r>
            <a:r>
              <a:rPr lang="zh-TW" altLang="en-US" sz="2400" spc="-10" dirty="0">
                <a:solidFill>
                  <a:srgbClr val="404040"/>
                </a:solidFill>
                <a:latin typeface="Microsoft JhengHei"/>
                <a:cs typeface="Microsoft JhengHei"/>
              </a:rPr>
              <a:t>心投入工作。</a:t>
            </a:r>
            <a:endParaRPr lang="zh-TW" altLang="en-US" sz="2400" dirty="0">
              <a:latin typeface="Microsoft JhengHei"/>
              <a:cs typeface="Microsoft JhengHe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031745"/>
            <a:ext cx="12161520" cy="5826760"/>
            <a:chOff x="0" y="1031745"/>
            <a:chExt cx="12161520" cy="5826760"/>
          </a:xfrm>
        </p:grpSpPr>
        <p:sp>
          <p:nvSpPr>
            <p:cNvPr id="3" name="object 3"/>
            <p:cNvSpPr/>
            <p:nvPr/>
          </p:nvSpPr>
          <p:spPr>
            <a:xfrm>
              <a:off x="0" y="4323588"/>
              <a:ext cx="1743075" cy="779145"/>
            </a:xfrm>
            <a:custGeom>
              <a:avLst/>
              <a:gdLst/>
              <a:ahLst/>
              <a:cxnLst/>
              <a:rect l="l" t="t" r="r" b="b"/>
              <a:pathLst>
                <a:path w="1743075" h="779145">
                  <a:moveTo>
                    <a:pt x="1346200" y="0"/>
                  </a:moveTo>
                  <a:lnTo>
                    <a:pt x="0" y="0"/>
                  </a:lnTo>
                  <a:lnTo>
                    <a:pt x="0" y="778763"/>
                  </a:lnTo>
                  <a:lnTo>
                    <a:pt x="1346200" y="778763"/>
                  </a:lnTo>
                  <a:lnTo>
                    <a:pt x="1355891" y="777956"/>
                  </a:lnTo>
                  <a:lnTo>
                    <a:pt x="1363821" y="775827"/>
                  </a:lnTo>
                  <a:lnTo>
                    <a:pt x="1369988" y="772816"/>
                  </a:lnTo>
                  <a:lnTo>
                    <a:pt x="1374394" y="769366"/>
                  </a:lnTo>
                  <a:lnTo>
                    <a:pt x="1374394" y="764667"/>
                  </a:lnTo>
                  <a:lnTo>
                    <a:pt x="1379093" y="764667"/>
                  </a:lnTo>
                  <a:lnTo>
                    <a:pt x="1735582" y="408178"/>
                  </a:lnTo>
                  <a:lnTo>
                    <a:pt x="1740868" y="399587"/>
                  </a:lnTo>
                  <a:lnTo>
                    <a:pt x="1742630" y="388794"/>
                  </a:lnTo>
                  <a:lnTo>
                    <a:pt x="1740868" y="377120"/>
                  </a:lnTo>
                  <a:lnTo>
                    <a:pt x="1735582" y="365887"/>
                  </a:lnTo>
                  <a:lnTo>
                    <a:pt x="1379093" y="14097"/>
                  </a:lnTo>
                  <a:lnTo>
                    <a:pt x="1379093" y="9398"/>
                  </a:lnTo>
                  <a:lnTo>
                    <a:pt x="1374394" y="9398"/>
                  </a:lnTo>
                  <a:lnTo>
                    <a:pt x="1369988" y="5947"/>
                  </a:lnTo>
                  <a:lnTo>
                    <a:pt x="1363821" y="2936"/>
                  </a:lnTo>
                  <a:lnTo>
                    <a:pt x="1355891" y="807"/>
                  </a:lnTo>
                  <a:lnTo>
                    <a:pt x="1346200" y="0"/>
                  </a:lnTo>
                  <a:close/>
                </a:path>
              </a:pathLst>
            </a:custGeom>
            <a:solidFill>
              <a:srgbClr val="A42F0F"/>
            </a:solidFill>
          </p:spPr>
          <p:txBody>
            <a:bodyPr wrap="square" lIns="0" tIns="0" rIns="0" bIns="0" rtlCol="0"/>
            <a:lstStyle/>
            <a:p>
              <a:endParaRPr/>
            </a:p>
          </p:txBody>
        </p:sp>
        <p:pic>
          <p:nvPicPr>
            <p:cNvPr id="4" name="object 4"/>
            <p:cNvPicPr/>
            <p:nvPr/>
          </p:nvPicPr>
          <p:blipFill>
            <a:blip r:embed="rId2" cstate="print"/>
            <a:stretch>
              <a:fillRect/>
            </a:stretch>
          </p:blipFill>
          <p:spPr>
            <a:xfrm>
              <a:off x="0" y="1031745"/>
              <a:ext cx="12161519" cy="5826250"/>
            </a:xfrm>
            <a:prstGeom prst="rect">
              <a:avLst/>
            </a:prstGeom>
          </p:spPr>
        </p:pic>
      </p:grpSp>
      <p:sp>
        <p:nvSpPr>
          <p:cNvPr id="5" name="object 5"/>
          <p:cNvSpPr txBox="1">
            <a:spLocks noGrp="1"/>
          </p:cNvSpPr>
          <p:nvPr>
            <p:ph type="title"/>
          </p:nvPr>
        </p:nvSpPr>
        <p:spPr>
          <a:xfrm>
            <a:off x="4337430" y="298196"/>
            <a:ext cx="4902200"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000000"/>
                </a:solidFill>
              </a:rPr>
              <a:t>人事總處訂定職場霸凌防治處理流程</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714756"/>
            <a:ext cx="1592580" cy="508000"/>
          </a:xfrm>
          <a:custGeom>
            <a:avLst/>
            <a:gdLst/>
            <a:ahLst/>
            <a:cxnLst/>
            <a:rect l="l" t="t" r="r" b="b"/>
            <a:pathLst>
              <a:path w="1592580" h="508000">
                <a:moveTo>
                  <a:pt x="0" y="0"/>
                </a:moveTo>
                <a:lnTo>
                  <a:pt x="0" y="503948"/>
                </a:lnTo>
                <a:lnTo>
                  <a:pt x="1245844" y="507491"/>
                </a:lnTo>
                <a:lnTo>
                  <a:pt x="1346200" y="507491"/>
                </a:lnTo>
                <a:lnTo>
                  <a:pt x="1350899" y="502665"/>
                </a:lnTo>
                <a:lnTo>
                  <a:pt x="1354328" y="499617"/>
                </a:lnTo>
                <a:lnTo>
                  <a:pt x="1584960" y="268858"/>
                </a:lnTo>
                <a:lnTo>
                  <a:pt x="1590246" y="261714"/>
                </a:lnTo>
                <a:lnTo>
                  <a:pt x="1592008" y="254571"/>
                </a:lnTo>
                <a:lnTo>
                  <a:pt x="1590246" y="247427"/>
                </a:lnTo>
                <a:lnTo>
                  <a:pt x="1584960" y="240283"/>
                </a:lnTo>
                <a:lnTo>
                  <a:pt x="1355852" y="11302"/>
                </a:lnTo>
                <a:lnTo>
                  <a:pt x="1350899" y="11302"/>
                </a:lnTo>
                <a:lnTo>
                  <a:pt x="1350899" y="6476"/>
                </a:lnTo>
                <a:lnTo>
                  <a:pt x="1346200" y="6476"/>
                </a:lnTo>
                <a:lnTo>
                  <a:pt x="1341374" y="1777"/>
                </a:lnTo>
                <a:lnTo>
                  <a:pt x="0" y="0"/>
                </a:lnTo>
                <a:close/>
              </a:path>
            </a:pathLst>
          </a:custGeom>
          <a:solidFill>
            <a:srgbClr val="A42F0F"/>
          </a:solidFill>
        </p:spPr>
        <p:txBody>
          <a:bodyPr wrap="square" lIns="0" tIns="0" rIns="0" bIns="0" rtlCol="0"/>
          <a:lstStyle/>
          <a:p>
            <a:endParaRPr/>
          </a:p>
        </p:txBody>
      </p:sp>
      <p:sp>
        <p:nvSpPr>
          <p:cNvPr id="3" name="object 3"/>
          <p:cNvSpPr txBox="1">
            <a:spLocks noGrp="1"/>
          </p:cNvSpPr>
          <p:nvPr>
            <p:ph type="title"/>
          </p:nvPr>
        </p:nvSpPr>
        <p:spPr>
          <a:xfrm>
            <a:off x="1517904" y="1517904"/>
            <a:ext cx="9144000" cy="566822"/>
          </a:xfrm>
          <a:prstGeom prst="rect">
            <a:avLst/>
          </a:prstGeom>
        </p:spPr>
        <p:txBody>
          <a:bodyPr vert="horz" wrap="square" lIns="0" tIns="12700" rIns="0" bIns="0" rtlCol="0">
            <a:spAutoFit/>
          </a:bodyPr>
          <a:lstStyle/>
          <a:p>
            <a:pPr marL="15875">
              <a:lnSpc>
                <a:spcPct val="100000"/>
              </a:lnSpc>
              <a:spcBef>
                <a:spcPts val="100"/>
              </a:spcBef>
            </a:pPr>
            <a:r>
              <a:rPr spc="-5" dirty="0" err="1"/>
              <a:t>本校員工職場霸凌事件調查處理作業流程</a:t>
            </a:r>
            <a:endParaRPr spc="-5" dirty="0"/>
          </a:p>
        </p:txBody>
      </p:sp>
      <p:graphicFrame>
        <p:nvGraphicFramePr>
          <p:cNvPr id="6" name="物件 5">
            <a:extLst>
              <a:ext uri="{FF2B5EF4-FFF2-40B4-BE49-F238E27FC236}">
                <a16:creationId xmlns:a16="http://schemas.microsoft.com/office/drawing/2014/main" id="{821BA5E1-4D44-49CF-B777-C5F8D33BD605}"/>
              </a:ext>
            </a:extLst>
          </p:cNvPr>
          <p:cNvGraphicFramePr>
            <a:graphicFrameLocks noChangeAspect="1"/>
          </p:cNvGraphicFramePr>
          <p:nvPr>
            <p:extLst>
              <p:ext uri="{D42A27DB-BD31-4B8C-83A1-F6EECF244321}">
                <p14:modId xmlns:p14="http://schemas.microsoft.com/office/powerpoint/2010/main" val="2157851529"/>
              </p:ext>
            </p:extLst>
          </p:nvPr>
        </p:nvGraphicFramePr>
        <p:xfrm>
          <a:off x="3657600" y="2111621"/>
          <a:ext cx="4703763" cy="4746380"/>
        </p:xfrm>
        <a:graphic>
          <a:graphicData uri="http://schemas.openxmlformats.org/presentationml/2006/ole">
            <mc:AlternateContent xmlns:mc="http://schemas.openxmlformats.org/markup-compatibility/2006">
              <mc:Choice xmlns:v="urn:schemas-microsoft-com:vml" Requires="v">
                <p:oleObj spid="_x0000_s1030" name="Document" r:id="rId3" imgW="6994092" imgH="8058723" progId="Word.Document.12">
                  <p:embed/>
                </p:oleObj>
              </mc:Choice>
              <mc:Fallback>
                <p:oleObj name="Document" r:id="rId3" imgW="6994092" imgH="8058723" progId="Word.Document.12">
                  <p:embed/>
                  <p:pic>
                    <p:nvPicPr>
                      <p:cNvPr id="0" name=""/>
                      <p:cNvPicPr/>
                      <p:nvPr/>
                    </p:nvPicPr>
                    <p:blipFill>
                      <a:blip r:embed="rId4"/>
                      <a:stretch>
                        <a:fillRect/>
                      </a:stretch>
                    </p:blipFill>
                    <p:spPr>
                      <a:xfrm>
                        <a:off x="3657600" y="2111621"/>
                        <a:ext cx="4703763" cy="4746380"/>
                      </a:xfrm>
                      <a:prstGeom prst="rect">
                        <a:avLst/>
                      </a:prstGeom>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64589" y="451865"/>
            <a:ext cx="8255000" cy="1303562"/>
          </a:xfrm>
          <a:prstGeom prst="rect">
            <a:avLst/>
          </a:prstGeom>
        </p:spPr>
        <p:txBody>
          <a:bodyPr vert="horz" wrap="square" lIns="0" tIns="10795" rIns="0" bIns="0" rtlCol="0">
            <a:spAutoFit/>
          </a:bodyPr>
          <a:lstStyle/>
          <a:p>
            <a:pPr marL="12700" marR="5080">
              <a:lnSpc>
                <a:spcPct val="100299"/>
              </a:lnSpc>
              <a:spcBef>
                <a:spcPts val="85"/>
              </a:spcBef>
            </a:pPr>
            <a:r>
              <a:rPr spc="-5" dirty="0" err="1"/>
              <a:t>本校員工職場霸凌防治與調查處理作業原</a:t>
            </a:r>
            <a:r>
              <a:rPr spc="-15" dirty="0" err="1"/>
              <a:t>則，置放於</a:t>
            </a:r>
            <a:endParaRPr spc="-15" dirty="0"/>
          </a:p>
        </p:txBody>
      </p:sp>
      <p:grpSp>
        <p:nvGrpSpPr>
          <p:cNvPr id="3" name="object 3"/>
          <p:cNvGrpSpPr/>
          <p:nvPr/>
        </p:nvGrpSpPr>
        <p:grpSpPr>
          <a:xfrm>
            <a:off x="1295400" y="2026518"/>
            <a:ext cx="8055864" cy="3495347"/>
            <a:chOff x="1987295" y="2854464"/>
            <a:chExt cx="8055864" cy="3495347"/>
          </a:xfrm>
        </p:grpSpPr>
        <p:pic>
          <p:nvPicPr>
            <p:cNvPr id="4" name="object 4"/>
            <p:cNvPicPr/>
            <p:nvPr/>
          </p:nvPicPr>
          <p:blipFill>
            <a:blip r:embed="rId2" cstate="print"/>
            <a:stretch>
              <a:fillRect/>
            </a:stretch>
          </p:blipFill>
          <p:spPr>
            <a:xfrm>
              <a:off x="1987295" y="2854464"/>
              <a:ext cx="8055864" cy="1242047"/>
            </a:xfrm>
            <a:prstGeom prst="rect">
              <a:avLst/>
            </a:prstGeom>
          </p:spPr>
        </p:pic>
        <p:sp>
          <p:nvSpPr>
            <p:cNvPr id="5" name="object 5"/>
            <p:cNvSpPr/>
            <p:nvPr/>
          </p:nvSpPr>
          <p:spPr>
            <a:xfrm>
              <a:off x="2031491" y="2872739"/>
              <a:ext cx="7972425" cy="1158240"/>
            </a:xfrm>
            <a:custGeom>
              <a:avLst/>
              <a:gdLst/>
              <a:ahLst/>
              <a:cxnLst/>
              <a:rect l="l" t="t" r="r" b="b"/>
              <a:pathLst>
                <a:path w="7972425" h="1158239">
                  <a:moveTo>
                    <a:pt x="7972044" y="0"/>
                  </a:moveTo>
                  <a:lnTo>
                    <a:pt x="0" y="0"/>
                  </a:lnTo>
                  <a:lnTo>
                    <a:pt x="0" y="1158240"/>
                  </a:lnTo>
                  <a:lnTo>
                    <a:pt x="7972044" y="1158240"/>
                  </a:lnTo>
                  <a:lnTo>
                    <a:pt x="7972044" y="0"/>
                  </a:lnTo>
                  <a:close/>
                </a:path>
              </a:pathLst>
            </a:custGeom>
            <a:solidFill>
              <a:srgbClr val="FFFFFF">
                <a:alpha val="90194"/>
              </a:srgbClr>
            </a:solidFill>
          </p:spPr>
          <p:txBody>
            <a:bodyPr wrap="square" lIns="0" tIns="0" rIns="0" bIns="0" rtlCol="0"/>
            <a:lstStyle/>
            <a:p>
              <a:endParaRPr/>
            </a:p>
          </p:txBody>
        </p:sp>
        <p:sp>
          <p:nvSpPr>
            <p:cNvPr id="6" name="object 6"/>
            <p:cNvSpPr/>
            <p:nvPr/>
          </p:nvSpPr>
          <p:spPr>
            <a:xfrm>
              <a:off x="2031491" y="2872739"/>
              <a:ext cx="7972425" cy="1158240"/>
            </a:xfrm>
            <a:custGeom>
              <a:avLst/>
              <a:gdLst/>
              <a:ahLst/>
              <a:cxnLst/>
              <a:rect l="l" t="t" r="r" b="b"/>
              <a:pathLst>
                <a:path w="7972425" h="1158239">
                  <a:moveTo>
                    <a:pt x="0" y="1158240"/>
                  </a:moveTo>
                  <a:lnTo>
                    <a:pt x="7972044" y="1158240"/>
                  </a:lnTo>
                  <a:lnTo>
                    <a:pt x="7972044" y="0"/>
                  </a:lnTo>
                  <a:lnTo>
                    <a:pt x="0" y="0"/>
                  </a:lnTo>
                  <a:lnTo>
                    <a:pt x="0" y="1158240"/>
                  </a:lnTo>
                  <a:close/>
                </a:path>
              </a:pathLst>
            </a:custGeom>
            <a:ln w="9144">
              <a:solidFill>
                <a:srgbClr val="A42F0F"/>
              </a:solidFill>
            </a:ln>
          </p:spPr>
          <p:txBody>
            <a:bodyPr wrap="square" lIns="0" tIns="0" rIns="0" bIns="0" rtlCol="0"/>
            <a:lstStyle/>
            <a:p>
              <a:endParaRPr/>
            </a:p>
          </p:txBody>
        </p:sp>
        <p:pic>
          <p:nvPicPr>
            <p:cNvPr id="9" name="object 9"/>
            <p:cNvPicPr/>
            <p:nvPr/>
          </p:nvPicPr>
          <p:blipFill>
            <a:blip r:embed="rId3" cstate="print"/>
            <a:stretch>
              <a:fillRect/>
            </a:stretch>
          </p:blipFill>
          <p:spPr>
            <a:xfrm>
              <a:off x="2673095" y="2921156"/>
              <a:ext cx="5579364" cy="1357884"/>
            </a:xfrm>
            <a:prstGeom prst="rect">
              <a:avLst/>
            </a:prstGeom>
          </p:spPr>
        </p:pic>
        <p:pic>
          <p:nvPicPr>
            <p:cNvPr id="10" name="object 10"/>
            <p:cNvPicPr/>
            <p:nvPr/>
          </p:nvPicPr>
          <p:blipFill>
            <a:blip r:embed="rId2" cstate="print"/>
            <a:stretch>
              <a:fillRect/>
            </a:stretch>
          </p:blipFill>
          <p:spPr>
            <a:xfrm>
              <a:off x="1987295" y="4940807"/>
              <a:ext cx="8055864" cy="1242047"/>
            </a:xfrm>
            <a:prstGeom prst="rect">
              <a:avLst/>
            </a:prstGeom>
          </p:spPr>
        </p:pic>
        <p:sp>
          <p:nvSpPr>
            <p:cNvPr id="11" name="object 11"/>
            <p:cNvSpPr/>
            <p:nvPr/>
          </p:nvSpPr>
          <p:spPr>
            <a:xfrm>
              <a:off x="2031491" y="4959095"/>
              <a:ext cx="7972425" cy="1158240"/>
            </a:xfrm>
            <a:custGeom>
              <a:avLst/>
              <a:gdLst/>
              <a:ahLst/>
              <a:cxnLst/>
              <a:rect l="l" t="t" r="r" b="b"/>
              <a:pathLst>
                <a:path w="7972425" h="1158239">
                  <a:moveTo>
                    <a:pt x="7972044" y="0"/>
                  </a:moveTo>
                  <a:lnTo>
                    <a:pt x="0" y="0"/>
                  </a:lnTo>
                  <a:lnTo>
                    <a:pt x="0" y="1158239"/>
                  </a:lnTo>
                  <a:lnTo>
                    <a:pt x="7972044" y="1158239"/>
                  </a:lnTo>
                  <a:lnTo>
                    <a:pt x="7972044" y="0"/>
                  </a:lnTo>
                  <a:close/>
                </a:path>
              </a:pathLst>
            </a:custGeom>
            <a:solidFill>
              <a:srgbClr val="FFFFFF">
                <a:alpha val="90194"/>
              </a:srgbClr>
            </a:solidFill>
          </p:spPr>
          <p:txBody>
            <a:bodyPr wrap="square" lIns="0" tIns="0" rIns="0" bIns="0" rtlCol="0"/>
            <a:lstStyle/>
            <a:p>
              <a:endParaRPr/>
            </a:p>
          </p:txBody>
        </p:sp>
        <p:sp>
          <p:nvSpPr>
            <p:cNvPr id="12" name="object 12"/>
            <p:cNvSpPr/>
            <p:nvPr/>
          </p:nvSpPr>
          <p:spPr>
            <a:xfrm>
              <a:off x="2031491" y="4959095"/>
              <a:ext cx="7972425" cy="1158240"/>
            </a:xfrm>
            <a:custGeom>
              <a:avLst/>
              <a:gdLst/>
              <a:ahLst/>
              <a:cxnLst/>
              <a:rect l="l" t="t" r="r" b="b"/>
              <a:pathLst>
                <a:path w="7972425" h="1158239">
                  <a:moveTo>
                    <a:pt x="0" y="1158239"/>
                  </a:moveTo>
                  <a:lnTo>
                    <a:pt x="7972044" y="1158239"/>
                  </a:lnTo>
                  <a:lnTo>
                    <a:pt x="7972044" y="0"/>
                  </a:lnTo>
                  <a:lnTo>
                    <a:pt x="0" y="0"/>
                  </a:lnTo>
                  <a:lnTo>
                    <a:pt x="0" y="1158239"/>
                  </a:lnTo>
                  <a:close/>
                </a:path>
              </a:pathLst>
            </a:custGeom>
            <a:ln w="9144">
              <a:solidFill>
                <a:srgbClr val="A42F0F"/>
              </a:solidFill>
            </a:ln>
          </p:spPr>
          <p:txBody>
            <a:bodyPr wrap="square" lIns="0" tIns="0" rIns="0" bIns="0" rtlCol="0"/>
            <a:lstStyle/>
            <a:p>
              <a:endParaRPr/>
            </a:p>
          </p:txBody>
        </p:sp>
        <p:pic>
          <p:nvPicPr>
            <p:cNvPr id="15" name="object 15"/>
            <p:cNvPicPr/>
            <p:nvPr/>
          </p:nvPicPr>
          <p:blipFill>
            <a:blip r:embed="rId4" cstate="print"/>
            <a:stretch>
              <a:fillRect/>
            </a:stretch>
          </p:blipFill>
          <p:spPr>
            <a:xfrm>
              <a:off x="2647859" y="4727037"/>
              <a:ext cx="5579364" cy="1622774"/>
            </a:xfrm>
            <a:prstGeom prst="rect">
              <a:avLst/>
            </a:prstGeom>
          </p:spPr>
        </p:pic>
      </p:grpSp>
      <p:sp>
        <p:nvSpPr>
          <p:cNvPr id="16" name="object 16"/>
          <p:cNvSpPr txBox="1"/>
          <p:nvPr/>
        </p:nvSpPr>
        <p:spPr>
          <a:xfrm>
            <a:off x="2286000" y="2723735"/>
            <a:ext cx="4798695" cy="2499980"/>
          </a:xfrm>
          <a:prstGeom prst="rect">
            <a:avLst/>
          </a:prstGeom>
        </p:spPr>
        <p:txBody>
          <a:bodyPr vert="horz" wrap="square" lIns="0" tIns="12700" rIns="0" bIns="0" rtlCol="0">
            <a:spAutoFit/>
          </a:bodyPr>
          <a:lstStyle/>
          <a:p>
            <a:pPr marL="12700">
              <a:lnSpc>
                <a:spcPct val="100000"/>
              </a:lnSpc>
              <a:spcBef>
                <a:spcPts val="100"/>
              </a:spcBef>
            </a:pPr>
            <a:r>
              <a:rPr sz="3600" spc="-10" dirty="0" err="1">
                <a:solidFill>
                  <a:srgbClr val="FFFFFF"/>
                </a:solidFill>
                <a:latin typeface="Microsoft JhengHei"/>
                <a:cs typeface="Microsoft JhengHei"/>
              </a:rPr>
              <a:t>張貼於人事室公布欄</a:t>
            </a:r>
            <a:endParaRPr lang="en-US" sz="3600" spc="-10" dirty="0">
              <a:solidFill>
                <a:srgbClr val="FFFFFF"/>
              </a:solidFill>
              <a:latin typeface="Microsoft JhengHei"/>
              <a:cs typeface="Microsoft JhengHei"/>
            </a:endParaRPr>
          </a:p>
          <a:p>
            <a:pPr marL="12700">
              <a:lnSpc>
                <a:spcPct val="100000"/>
              </a:lnSpc>
              <a:spcBef>
                <a:spcPts val="100"/>
              </a:spcBef>
            </a:pPr>
            <a:endParaRPr lang="en-US" sz="3600" spc="-10" dirty="0">
              <a:solidFill>
                <a:srgbClr val="FFFFFF"/>
              </a:solidFill>
              <a:latin typeface="Microsoft JhengHei"/>
              <a:cs typeface="Microsoft JhengHei"/>
            </a:endParaRPr>
          </a:p>
          <a:p>
            <a:pPr marL="12700" marR="5080">
              <a:lnSpc>
                <a:spcPct val="129700"/>
              </a:lnSpc>
              <a:spcBef>
                <a:spcPts val="5"/>
              </a:spcBef>
            </a:pPr>
            <a:r>
              <a:rPr sz="3600" dirty="0" err="1">
                <a:solidFill>
                  <a:srgbClr val="FFFFFF"/>
                </a:solidFill>
                <a:latin typeface="Microsoft JhengHei"/>
                <a:cs typeface="Microsoft JhengHei"/>
              </a:rPr>
              <a:t>公告於學校網頁</a:t>
            </a:r>
            <a:r>
              <a:rPr sz="3600" spc="-80" dirty="0">
                <a:solidFill>
                  <a:srgbClr val="FFFFFF"/>
                </a:solidFill>
                <a:latin typeface="Verdana"/>
                <a:cs typeface="Verdana"/>
              </a:rPr>
              <a:t>/</a:t>
            </a:r>
            <a:r>
              <a:rPr lang="zh-TW" altLang="en-US" sz="3600" spc="-80" dirty="0">
                <a:solidFill>
                  <a:srgbClr val="FFFFFF"/>
                </a:solidFill>
                <a:latin typeface="Verdana"/>
                <a:cs typeface="Verdana"/>
              </a:rPr>
              <a:t>最新消息首頁</a:t>
            </a:r>
            <a:r>
              <a:rPr lang="en-US" altLang="zh-TW" sz="3600" spc="-80" dirty="0">
                <a:solidFill>
                  <a:srgbClr val="FFFFFF"/>
                </a:solidFill>
                <a:latin typeface="Verdana"/>
                <a:cs typeface="Verdana"/>
              </a:rPr>
              <a:t>/</a:t>
            </a:r>
            <a:r>
              <a:rPr sz="3600" spc="-20" dirty="0" err="1">
                <a:solidFill>
                  <a:srgbClr val="FFFFFF"/>
                </a:solidFill>
                <a:latin typeface="Microsoft JhengHei"/>
                <a:cs typeface="Microsoft JhengHei"/>
              </a:rPr>
              <a:t>人事室</a:t>
            </a:r>
            <a:r>
              <a:rPr lang="zh-TW" altLang="en-US" sz="3600" spc="-20" dirty="0">
                <a:solidFill>
                  <a:srgbClr val="FFFFFF"/>
                </a:solidFill>
                <a:latin typeface="Microsoft JhengHei"/>
                <a:cs typeface="Microsoft JhengHei"/>
              </a:rPr>
              <a:t>公告</a:t>
            </a:r>
            <a:endParaRPr sz="3600" dirty="0">
              <a:latin typeface="Microsoft JhengHei"/>
              <a:cs typeface="Microsoft JhengHe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95600" y="90678"/>
            <a:ext cx="5498846" cy="659155"/>
          </a:xfrm>
          <a:prstGeom prst="rect">
            <a:avLst/>
          </a:prstGeom>
        </p:spPr>
        <p:txBody>
          <a:bodyPr vert="horz" wrap="square" lIns="0" tIns="12700" rIns="0" bIns="0" rtlCol="0">
            <a:spAutoFit/>
          </a:bodyPr>
          <a:lstStyle/>
          <a:p>
            <a:pPr marL="12700">
              <a:lnSpc>
                <a:spcPct val="100000"/>
              </a:lnSpc>
              <a:spcBef>
                <a:spcPts val="100"/>
              </a:spcBef>
            </a:pPr>
            <a:r>
              <a:rPr spc="-5" dirty="0"/>
              <a:t>本校職場霸凌申訴管道</a:t>
            </a:r>
          </a:p>
        </p:txBody>
      </p:sp>
      <p:grpSp>
        <p:nvGrpSpPr>
          <p:cNvPr id="3" name="object 3"/>
          <p:cNvGrpSpPr/>
          <p:nvPr/>
        </p:nvGrpSpPr>
        <p:grpSpPr>
          <a:xfrm>
            <a:off x="2276855" y="1175003"/>
            <a:ext cx="7638415" cy="2447925"/>
            <a:chOff x="2276855" y="1175003"/>
            <a:chExt cx="7638415" cy="2447925"/>
          </a:xfrm>
        </p:grpSpPr>
        <p:sp>
          <p:nvSpPr>
            <p:cNvPr id="4" name="object 4"/>
            <p:cNvSpPr/>
            <p:nvPr/>
          </p:nvSpPr>
          <p:spPr>
            <a:xfrm>
              <a:off x="2284475" y="1182623"/>
              <a:ext cx="7623175" cy="2432685"/>
            </a:xfrm>
            <a:custGeom>
              <a:avLst/>
              <a:gdLst/>
              <a:ahLst/>
              <a:cxnLst/>
              <a:rect l="l" t="t" r="r" b="b"/>
              <a:pathLst>
                <a:path w="7623175" h="2432685">
                  <a:moveTo>
                    <a:pt x="7217664" y="0"/>
                  </a:moveTo>
                  <a:lnTo>
                    <a:pt x="405384" y="0"/>
                  </a:lnTo>
                  <a:lnTo>
                    <a:pt x="358105" y="2727"/>
                  </a:lnTo>
                  <a:lnTo>
                    <a:pt x="312428" y="10705"/>
                  </a:lnTo>
                  <a:lnTo>
                    <a:pt x="268659" y="23631"/>
                  </a:lnTo>
                  <a:lnTo>
                    <a:pt x="227100" y="41201"/>
                  </a:lnTo>
                  <a:lnTo>
                    <a:pt x="188056" y="63110"/>
                  </a:lnTo>
                  <a:lnTo>
                    <a:pt x="151831" y="89054"/>
                  </a:lnTo>
                  <a:lnTo>
                    <a:pt x="118729" y="118729"/>
                  </a:lnTo>
                  <a:lnTo>
                    <a:pt x="89054" y="151831"/>
                  </a:lnTo>
                  <a:lnTo>
                    <a:pt x="63110" y="188056"/>
                  </a:lnTo>
                  <a:lnTo>
                    <a:pt x="41201" y="227100"/>
                  </a:lnTo>
                  <a:lnTo>
                    <a:pt x="23631" y="268659"/>
                  </a:lnTo>
                  <a:lnTo>
                    <a:pt x="10705" y="312428"/>
                  </a:lnTo>
                  <a:lnTo>
                    <a:pt x="2727" y="358105"/>
                  </a:lnTo>
                  <a:lnTo>
                    <a:pt x="0" y="405384"/>
                  </a:lnTo>
                  <a:lnTo>
                    <a:pt x="0" y="2026920"/>
                  </a:lnTo>
                  <a:lnTo>
                    <a:pt x="2727" y="2074198"/>
                  </a:lnTo>
                  <a:lnTo>
                    <a:pt x="10705" y="2119875"/>
                  </a:lnTo>
                  <a:lnTo>
                    <a:pt x="23631" y="2163644"/>
                  </a:lnTo>
                  <a:lnTo>
                    <a:pt x="41201" y="2205203"/>
                  </a:lnTo>
                  <a:lnTo>
                    <a:pt x="63110" y="2244247"/>
                  </a:lnTo>
                  <a:lnTo>
                    <a:pt x="89054" y="2280472"/>
                  </a:lnTo>
                  <a:lnTo>
                    <a:pt x="118729" y="2313574"/>
                  </a:lnTo>
                  <a:lnTo>
                    <a:pt x="151831" y="2343249"/>
                  </a:lnTo>
                  <a:lnTo>
                    <a:pt x="188056" y="2369193"/>
                  </a:lnTo>
                  <a:lnTo>
                    <a:pt x="227100" y="2391102"/>
                  </a:lnTo>
                  <a:lnTo>
                    <a:pt x="268659" y="2408672"/>
                  </a:lnTo>
                  <a:lnTo>
                    <a:pt x="312428" y="2421598"/>
                  </a:lnTo>
                  <a:lnTo>
                    <a:pt x="358105" y="2429576"/>
                  </a:lnTo>
                  <a:lnTo>
                    <a:pt x="405384" y="2432304"/>
                  </a:lnTo>
                  <a:lnTo>
                    <a:pt x="7217664" y="2432304"/>
                  </a:lnTo>
                  <a:lnTo>
                    <a:pt x="7264942" y="2429576"/>
                  </a:lnTo>
                  <a:lnTo>
                    <a:pt x="7310619" y="2421598"/>
                  </a:lnTo>
                  <a:lnTo>
                    <a:pt x="7354388" y="2408672"/>
                  </a:lnTo>
                  <a:lnTo>
                    <a:pt x="7395947" y="2391102"/>
                  </a:lnTo>
                  <a:lnTo>
                    <a:pt x="7434991" y="2369193"/>
                  </a:lnTo>
                  <a:lnTo>
                    <a:pt x="7471216" y="2343249"/>
                  </a:lnTo>
                  <a:lnTo>
                    <a:pt x="7504318" y="2313574"/>
                  </a:lnTo>
                  <a:lnTo>
                    <a:pt x="7533993" y="2280472"/>
                  </a:lnTo>
                  <a:lnTo>
                    <a:pt x="7559937" y="2244247"/>
                  </a:lnTo>
                  <a:lnTo>
                    <a:pt x="7581846" y="2205203"/>
                  </a:lnTo>
                  <a:lnTo>
                    <a:pt x="7599416" y="2163644"/>
                  </a:lnTo>
                  <a:lnTo>
                    <a:pt x="7612342" y="2119875"/>
                  </a:lnTo>
                  <a:lnTo>
                    <a:pt x="7620320" y="2074198"/>
                  </a:lnTo>
                  <a:lnTo>
                    <a:pt x="7623048" y="2026920"/>
                  </a:lnTo>
                  <a:lnTo>
                    <a:pt x="7623048" y="405384"/>
                  </a:lnTo>
                  <a:lnTo>
                    <a:pt x="7620320" y="358105"/>
                  </a:lnTo>
                  <a:lnTo>
                    <a:pt x="7612342" y="312428"/>
                  </a:lnTo>
                  <a:lnTo>
                    <a:pt x="7599416" y="268659"/>
                  </a:lnTo>
                  <a:lnTo>
                    <a:pt x="7581846" y="227100"/>
                  </a:lnTo>
                  <a:lnTo>
                    <a:pt x="7559937" y="188056"/>
                  </a:lnTo>
                  <a:lnTo>
                    <a:pt x="7533993" y="151831"/>
                  </a:lnTo>
                  <a:lnTo>
                    <a:pt x="7504318" y="118729"/>
                  </a:lnTo>
                  <a:lnTo>
                    <a:pt x="7471216" y="89054"/>
                  </a:lnTo>
                  <a:lnTo>
                    <a:pt x="7434991" y="63110"/>
                  </a:lnTo>
                  <a:lnTo>
                    <a:pt x="7395947" y="41201"/>
                  </a:lnTo>
                  <a:lnTo>
                    <a:pt x="7354388" y="23631"/>
                  </a:lnTo>
                  <a:lnTo>
                    <a:pt x="7310619" y="10705"/>
                  </a:lnTo>
                  <a:lnTo>
                    <a:pt x="7264942" y="2727"/>
                  </a:lnTo>
                  <a:lnTo>
                    <a:pt x="7217664" y="0"/>
                  </a:lnTo>
                  <a:close/>
                </a:path>
              </a:pathLst>
            </a:custGeom>
            <a:solidFill>
              <a:srgbClr val="A42F0F"/>
            </a:solidFill>
          </p:spPr>
          <p:txBody>
            <a:bodyPr wrap="square" lIns="0" tIns="0" rIns="0" bIns="0" rtlCol="0"/>
            <a:lstStyle/>
            <a:p>
              <a:endParaRPr/>
            </a:p>
          </p:txBody>
        </p:sp>
        <p:sp>
          <p:nvSpPr>
            <p:cNvPr id="5" name="object 5"/>
            <p:cNvSpPr/>
            <p:nvPr/>
          </p:nvSpPr>
          <p:spPr>
            <a:xfrm>
              <a:off x="2284475" y="1182623"/>
              <a:ext cx="7623175" cy="2432685"/>
            </a:xfrm>
            <a:custGeom>
              <a:avLst/>
              <a:gdLst/>
              <a:ahLst/>
              <a:cxnLst/>
              <a:rect l="l" t="t" r="r" b="b"/>
              <a:pathLst>
                <a:path w="7623175" h="2432685">
                  <a:moveTo>
                    <a:pt x="0" y="405384"/>
                  </a:moveTo>
                  <a:lnTo>
                    <a:pt x="2727" y="358105"/>
                  </a:lnTo>
                  <a:lnTo>
                    <a:pt x="10705" y="312428"/>
                  </a:lnTo>
                  <a:lnTo>
                    <a:pt x="23631" y="268659"/>
                  </a:lnTo>
                  <a:lnTo>
                    <a:pt x="41201" y="227100"/>
                  </a:lnTo>
                  <a:lnTo>
                    <a:pt x="63110" y="188056"/>
                  </a:lnTo>
                  <a:lnTo>
                    <a:pt x="89054" y="151831"/>
                  </a:lnTo>
                  <a:lnTo>
                    <a:pt x="118729" y="118729"/>
                  </a:lnTo>
                  <a:lnTo>
                    <a:pt x="151831" y="89054"/>
                  </a:lnTo>
                  <a:lnTo>
                    <a:pt x="188056" y="63110"/>
                  </a:lnTo>
                  <a:lnTo>
                    <a:pt x="227100" y="41201"/>
                  </a:lnTo>
                  <a:lnTo>
                    <a:pt x="268659" y="23631"/>
                  </a:lnTo>
                  <a:lnTo>
                    <a:pt x="312428" y="10705"/>
                  </a:lnTo>
                  <a:lnTo>
                    <a:pt x="358105" y="2727"/>
                  </a:lnTo>
                  <a:lnTo>
                    <a:pt x="405384" y="0"/>
                  </a:lnTo>
                  <a:lnTo>
                    <a:pt x="7217664" y="0"/>
                  </a:lnTo>
                  <a:lnTo>
                    <a:pt x="7264942" y="2727"/>
                  </a:lnTo>
                  <a:lnTo>
                    <a:pt x="7310619" y="10705"/>
                  </a:lnTo>
                  <a:lnTo>
                    <a:pt x="7354388" y="23631"/>
                  </a:lnTo>
                  <a:lnTo>
                    <a:pt x="7395947" y="41201"/>
                  </a:lnTo>
                  <a:lnTo>
                    <a:pt x="7434991" y="63110"/>
                  </a:lnTo>
                  <a:lnTo>
                    <a:pt x="7471216" y="89054"/>
                  </a:lnTo>
                  <a:lnTo>
                    <a:pt x="7504318" y="118729"/>
                  </a:lnTo>
                  <a:lnTo>
                    <a:pt x="7533993" y="151831"/>
                  </a:lnTo>
                  <a:lnTo>
                    <a:pt x="7559937" y="188056"/>
                  </a:lnTo>
                  <a:lnTo>
                    <a:pt x="7581846" y="227100"/>
                  </a:lnTo>
                  <a:lnTo>
                    <a:pt x="7599416" y="268659"/>
                  </a:lnTo>
                  <a:lnTo>
                    <a:pt x="7612342" y="312428"/>
                  </a:lnTo>
                  <a:lnTo>
                    <a:pt x="7620320" y="358105"/>
                  </a:lnTo>
                  <a:lnTo>
                    <a:pt x="7623048" y="405384"/>
                  </a:lnTo>
                  <a:lnTo>
                    <a:pt x="7623048" y="2026920"/>
                  </a:lnTo>
                  <a:lnTo>
                    <a:pt x="7620320" y="2074198"/>
                  </a:lnTo>
                  <a:lnTo>
                    <a:pt x="7612342" y="2119875"/>
                  </a:lnTo>
                  <a:lnTo>
                    <a:pt x="7599416" y="2163644"/>
                  </a:lnTo>
                  <a:lnTo>
                    <a:pt x="7581846" y="2205203"/>
                  </a:lnTo>
                  <a:lnTo>
                    <a:pt x="7559937" y="2244247"/>
                  </a:lnTo>
                  <a:lnTo>
                    <a:pt x="7533993" y="2280472"/>
                  </a:lnTo>
                  <a:lnTo>
                    <a:pt x="7504318" y="2313574"/>
                  </a:lnTo>
                  <a:lnTo>
                    <a:pt x="7471216" y="2343249"/>
                  </a:lnTo>
                  <a:lnTo>
                    <a:pt x="7434991" y="2369193"/>
                  </a:lnTo>
                  <a:lnTo>
                    <a:pt x="7395947" y="2391102"/>
                  </a:lnTo>
                  <a:lnTo>
                    <a:pt x="7354388" y="2408672"/>
                  </a:lnTo>
                  <a:lnTo>
                    <a:pt x="7310619" y="2421598"/>
                  </a:lnTo>
                  <a:lnTo>
                    <a:pt x="7264942" y="2429576"/>
                  </a:lnTo>
                  <a:lnTo>
                    <a:pt x="7217664" y="2432304"/>
                  </a:lnTo>
                  <a:lnTo>
                    <a:pt x="405384" y="2432304"/>
                  </a:lnTo>
                  <a:lnTo>
                    <a:pt x="358105" y="2429576"/>
                  </a:lnTo>
                  <a:lnTo>
                    <a:pt x="312428" y="2421598"/>
                  </a:lnTo>
                  <a:lnTo>
                    <a:pt x="268659" y="2408672"/>
                  </a:lnTo>
                  <a:lnTo>
                    <a:pt x="227100" y="2391102"/>
                  </a:lnTo>
                  <a:lnTo>
                    <a:pt x="188056" y="2369193"/>
                  </a:lnTo>
                  <a:lnTo>
                    <a:pt x="151831" y="2343249"/>
                  </a:lnTo>
                  <a:lnTo>
                    <a:pt x="118729" y="2313574"/>
                  </a:lnTo>
                  <a:lnTo>
                    <a:pt x="89054" y="2280472"/>
                  </a:lnTo>
                  <a:lnTo>
                    <a:pt x="63110" y="2244247"/>
                  </a:lnTo>
                  <a:lnTo>
                    <a:pt x="41201" y="2205203"/>
                  </a:lnTo>
                  <a:lnTo>
                    <a:pt x="23631" y="2163644"/>
                  </a:lnTo>
                  <a:lnTo>
                    <a:pt x="10705" y="2119875"/>
                  </a:lnTo>
                  <a:lnTo>
                    <a:pt x="2727" y="2074198"/>
                  </a:lnTo>
                  <a:lnTo>
                    <a:pt x="0" y="2026920"/>
                  </a:lnTo>
                  <a:lnTo>
                    <a:pt x="0" y="405384"/>
                  </a:lnTo>
                  <a:close/>
                </a:path>
              </a:pathLst>
            </a:custGeom>
            <a:ln w="15240">
              <a:solidFill>
                <a:srgbClr val="FFFFFF"/>
              </a:solidFill>
            </a:ln>
          </p:spPr>
          <p:txBody>
            <a:bodyPr wrap="square" lIns="0" tIns="0" rIns="0" bIns="0" rtlCol="0"/>
            <a:lstStyle/>
            <a:p>
              <a:endParaRPr/>
            </a:p>
          </p:txBody>
        </p:sp>
      </p:grpSp>
      <p:sp>
        <p:nvSpPr>
          <p:cNvPr id="6" name="object 6"/>
          <p:cNvSpPr txBox="1"/>
          <p:nvPr/>
        </p:nvSpPr>
        <p:spPr>
          <a:xfrm>
            <a:off x="2438526" y="1342491"/>
            <a:ext cx="7416165" cy="3751796"/>
          </a:xfrm>
          <a:prstGeom prst="rect">
            <a:avLst/>
          </a:prstGeom>
        </p:spPr>
        <p:txBody>
          <a:bodyPr vert="horz" wrap="square" lIns="0" tIns="12700" rIns="0" bIns="0" rtlCol="0">
            <a:spAutoFit/>
          </a:bodyPr>
          <a:lstStyle/>
          <a:p>
            <a:pPr marL="86995" marR="5080">
              <a:lnSpc>
                <a:spcPct val="129700"/>
              </a:lnSpc>
              <a:spcBef>
                <a:spcPts val="100"/>
              </a:spcBef>
            </a:pPr>
            <a:r>
              <a:rPr sz="3200" spc="-10" dirty="0" err="1">
                <a:solidFill>
                  <a:srgbClr val="FFFFFF"/>
                </a:solidFill>
                <a:latin typeface="Microsoft JhengHei"/>
                <a:cs typeface="Microsoft JhengHei"/>
              </a:rPr>
              <a:t>本校已張貼並於</a:t>
            </a:r>
            <a:r>
              <a:rPr lang="zh-TW" altLang="en-US" sz="3200" spc="-10" dirty="0">
                <a:solidFill>
                  <a:srgbClr val="FFFFFF"/>
                </a:solidFill>
                <a:latin typeface="Microsoft JhengHei"/>
                <a:cs typeface="Microsoft JhengHei"/>
              </a:rPr>
              <a:t>校網</a:t>
            </a:r>
            <a:r>
              <a:rPr sz="3200" spc="-10" dirty="0" err="1">
                <a:solidFill>
                  <a:srgbClr val="FFFFFF"/>
                </a:solidFill>
                <a:latin typeface="Microsoft JhengHei"/>
                <a:cs typeface="Microsoft JhengHei"/>
              </a:rPr>
              <a:t>公開揭示受理職場霸</a:t>
            </a:r>
            <a:r>
              <a:rPr sz="3200" spc="-15" dirty="0" err="1">
                <a:solidFill>
                  <a:srgbClr val="FFFFFF"/>
                </a:solidFill>
                <a:latin typeface="Microsoft JhengHei"/>
                <a:cs typeface="Microsoft JhengHei"/>
              </a:rPr>
              <a:t>凌申訴之專責人員及申訴電話、傳真、專</a:t>
            </a:r>
            <a:r>
              <a:rPr sz="3200" spc="-5" dirty="0" err="1">
                <a:solidFill>
                  <a:srgbClr val="FFFFFF"/>
                </a:solidFill>
                <a:latin typeface="Microsoft JhengHei"/>
                <a:cs typeface="Microsoft JhengHei"/>
              </a:rPr>
              <a:t>用信箱或電子信箱如下</a:t>
            </a:r>
            <a:r>
              <a:rPr sz="3200" spc="-5" dirty="0">
                <a:solidFill>
                  <a:srgbClr val="FFFFFF"/>
                </a:solidFill>
                <a:latin typeface="Microsoft JhengHei"/>
                <a:cs typeface="Microsoft JhengHei"/>
              </a:rPr>
              <a:t>：</a:t>
            </a:r>
            <a:endParaRPr sz="3200" dirty="0">
              <a:latin typeface="Microsoft JhengHei"/>
              <a:cs typeface="Microsoft JhengHei"/>
            </a:endParaRPr>
          </a:p>
          <a:p>
            <a:pPr marL="298450" indent="-285750">
              <a:lnSpc>
                <a:spcPct val="100000"/>
              </a:lnSpc>
              <a:spcBef>
                <a:spcPts val="3990"/>
              </a:spcBef>
              <a:buSzPct val="97222"/>
              <a:buFont typeface="Verdana"/>
              <a:buChar char="•"/>
              <a:tabLst>
                <a:tab pos="298450" algn="l"/>
              </a:tabLst>
            </a:pPr>
            <a:r>
              <a:rPr sz="3200" b="1" spc="-40" dirty="0">
                <a:latin typeface="Microsoft JhengHei"/>
                <a:cs typeface="Microsoft JhengHei"/>
              </a:rPr>
              <a:t>申訴專線電話：</a:t>
            </a:r>
            <a:r>
              <a:rPr lang="en-US" altLang="zh-TW" sz="3200" b="1" spc="-270" dirty="0">
                <a:latin typeface="Verdana"/>
                <a:cs typeface="Verdana"/>
              </a:rPr>
              <a:t>03-4936194</a:t>
            </a:r>
            <a:r>
              <a:rPr lang="zh-TW" altLang="en-US" sz="3200" b="1" spc="-270" dirty="0">
                <a:latin typeface="Verdana"/>
                <a:cs typeface="Verdana"/>
              </a:rPr>
              <a:t>*</a:t>
            </a:r>
            <a:r>
              <a:rPr lang="en-US" altLang="zh-TW" sz="3200" b="1" spc="-270" dirty="0">
                <a:latin typeface="Verdana"/>
                <a:cs typeface="Verdana"/>
              </a:rPr>
              <a:t>710</a:t>
            </a:r>
            <a:endParaRPr sz="3200" b="1" dirty="0">
              <a:latin typeface="Verdana"/>
              <a:cs typeface="Verdana"/>
            </a:endParaRPr>
          </a:p>
          <a:p>
            <a:pPr marL="298450" indent="-285750">
              <a:lnSpc>
                <a:spcPct val="100000"/>
              </a:lnSpc>
              <a:spcBef>
                <a:spcPts val="2535"/>
              </a:spcBef>
              <a:buSzPct val="97222"/>
              <a:buFont typeface="Verdana"/>
              <a:buChar char="•"/>
              <a:tabLst>
                <a:tab pos="298450" algn="l"/>
              </a:tabLst>
            </a:pPr>
            <a:r>
              <a:rPr sz="3200" b="1" spc="-10" dirty="0">
                <a:latin typeface="Microsoft JhengHei"/>
                <a:cs typeface="Microsoft JhengHei"/>
              </a:rPr>
              <a:t>電子郵件：</a:t>
            </a:r>
            <a:r>
              <a:rPr lang="en-US" sz="3200" b="1" spc="-10" dirty="0">
                <a:latin typeface="Microsoft JhengHei"/>
                <a:cs typeface="Microsoft JhengHei"/>
              </a:rPr>
              <a:t>people@hmjh.tyc.edu.tw</a:t>
            </a:r>
            <a:endParaRPr sz="3200" b="1" dirty="0">
              <a:latin typeface="Verdana"/>
              <a:cs typeface="Verdan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52800" y="360934"/>
            <a:ext cx="3538601" cy="659155"/>
          </a:xfrm>
          <a:prstGeom prst="rect">
            <a:avLst/>
          </a:prstGeom>
        </p:spPr>
        <p:txBody>
          <a:bodyPr vert="horz" wrap="square" lIns="0" tIns="12700" rIns="0" bIns="0" rtlCol="0">
            <a:spAutoFit/>
          </a:bodyPr>
          <a:lstStyle/>
          <a:p>
            <a:pPr marL="12700">
              <a:lnSpc>
                <a:spcPct val="100000"/>
              </a:lnSpc>
              <a:spcBef>
                <a:spcPts val="100"/>
              </a:spcBef>
            </a:pPr>
            <a:r>
              <a:rPr b="0" spc="-10" dirty="0">
                <a:latin typeface="Microsoft JhengHei"/>
                <a:cs typeface="Microsoft JhengHei"/>
              </a:rPr>
              <a:t>霸凌申訴平臺</a:t>
            </a:r>
          </a:p>
        </p:txBody>
      </p:sp>
      <p:sp>
        <p:nvSpPr>
          <p:cNvPr id="3" name="object 3"/>
          <p:cNvSpPr txBox="1"/>
          <p:nvPr/>
        </p:nvSpPr>
        <p:spPr>
          <a:xfrm>
            <a:off x="2419604" y="2172080"/>
            <a:ext cx="7379334" cy="2993127"/>
          </a:xfrm>
          <a:prstGeom prst="rect">
            <a:avLst/>
          </a:prstGeom>
        </p:spPr>
        <p:txBody>
          <a:bodyPr vert="horz" wrap="square" lIns="0" tIns="12700" rIns="0" bIns="0" rtlCol="0">
            <a:spAutoFit/>
          </a:bodyPr>
          <a:lstStyle/>
          <a:p>
            <a:pPr marL="355600" marR="5080" indent="-342900" algn="just">
              <a:lnSpc>
                <a:spcPct val="100000"/>
              </a:lnSpc>
              <a:spcBef>
                <a:spcPts val="100"/>
              </a:spcBef>
            </a:pPr>
            <a:r>
              <a:rPr sz="2400" spc="-25" dirty="0" err="1">
                <a:solidFill>
                  <a:srgbClr val="404040"/>
                </a:solidFill>
                <a:latin typeface="Microsoft JhengHei"/>
                <a:cs typeface="Microsoft JhengHei"/>
              </a:rPr>
              <a:t>除本校現有之申訴管道外，另為使同仁能有其他</a:t>
            </a:r>
            <a:r>
              <a:rPr sz="2400" dirty="0">
                <a:solidFill>
                  <a:srgbClr val="404040"/>
                </a:solidFill>
                <a:latin typeface="Microsoft JhengHei"/>
                <a:cs typeface="Microsoft JhengHei"/>
              </a:rPr>
              <a:t> </a:t>
            </a:r>
            <a:r>
              <a:rPr sz="2400" spc="-5" dirty="0" err="1">
                <a:solidFill>
                  <a:srgbClr val="404040"/>
                </a:solidFill>
                <a:latin typeface="Microsoft JhengHei"/>
                <a:cs typeface="Microsoft JhengHei"/>
              </a:rPr>
              <a:t>之安心申訴途徑，人事總處業於該總處全球資訊網首</a:t>
            </a:r>
            <a:r>
              <a:rPr sz="2400" dirty="0" err="1">
                <a:solidFill>
                  <a:srgbClr val="404040"/>
                </a:solidFill>
                <a:latin typeface="Microsoft JhengHei"/>
                <a:cs typeface="Microsoft JhengHei"/>
              </a:rPr>
              <a:t>頁建置</a:t>
            </a:r>
            <a:r>
              <a:rPr sz="2400" b="1" dirty="0" err="1">
                <a:solidFill>
                  <a:srgbClr val="404040"/>
                </a:solidFill>
                <a:latin typeface="Microsoft JhengHei"/>
                <a:cs typeface="Microsoft JhengHei"/>
              </a:rPr>
              <a:t>職場霸凌案件通報平臺</a:t>
            </a:r>
            <a:r>
              <a:rPr sz="2400" spc="-5" dirty="0" err="1">
                <a:solidFill>
                  <a:srgbClr val="404040"/>
                </a:solidFill>
                <a:latin typeface="Microsoft JhengHei"/>
                <a:cs typeface="Microsoft JhengHei"/>
              </a:rPr>
              <a:t>，並由該總處列管通報</a:t>
            </a:r>
            <a:r>
              <a:rPr sz="2400" spc="-10" dirty="0" err="1">
                <a:solidFill>
                  <a:srgbClr val="404040"/>
                </a:solidFill>
                <a:latin typeface="Microsoft JhengHei"/>
                <a:cs typeface="Microsoft JhengHei"/>
              </a:rPr>
              <a:t>案件後續執行情形</a:t>
            </a:r>
            <a:r>
              <a:rPr sz="2400" spc="-10" dirty="0">
                <a:solidFill>
                  <a:srgbClr val="404040"/>
                </a:solidFill>
                <a:latin typeface="Microsoft JhengHei"/>
                <a:cs typeface="Microsoft JhengHei"/>
              </a:rPr>
              <a:t>。</a:t>
            </a:r>
            <a:endParaRPr lang="en-US" sz="2400" spc="-10" dirty="0">
              <a:solidFill>
                <a:srgbClr val="404040"/>
              </a:solidFill>
              <a:latin typeface="Microsoft JhengHei"/>
              <a:cs typeface="Microsoft JhengHei"/>
            </a:endParaRPr>
          </a:p>
          <a:p>
            <a:pPr marL="355600" marR="5080" indent="-342900" algn="just">
              <a:lnSpc>
                <a:spcPct val="100000"/>
              </a:lnSpc>
              <a:spcBef>
                <a:spcPts val="100"/>
              </a:spcBef>
            </a:pPr>
            <a:endParaRPr lang="en-US" sz="2400" spc="-10" dirty="0">
              <a:solidFill>
                <a:srgbClr val="404040"/>
              </a:solidFill>
              <a:latin typeface="Microsoft JhengHei"/>
              <a:cs typeface="Microsoft JhengHei"/>
            </a:endParaRPr>
          </a:p>
          <a:p>
            <a:pPr marL="355600" marR="5080" indent="-342900" algn="just">
              <a:lnSpc>
                <a:spcPct val="100000"/>
              </a:lnSpc>
              <a:spcBef>
                <a:spcPts val="100"/>
              </a:spcBef>
            </a:pPr>
            <a:r>
              <a:rPr lang="zh-TW" altLang="en-US" sz="2400" b="0" i="0" dirty="0">
                <a:solidFill>
                  <a:srgbClr val="000000"/>
                </a:solidFill>
                <a:effectLst/>
                <a:latin typeface="Times New Roman" panose="02020603050405020304" pitchFamily="18" charset="0"/>
              </a:rPr>
              <a:t>申訴人可自行輸入通報平臺網址（ </a:t>
            </a:r>
            <a:r>
              <a:rPr lang="en-US" altLang="zh-TW" sz="2400" b="0" i="0" u="none" strike="noStrike" dirty="0">
                <a:solidFill>
                  <a:srgbClr val="003366"/>
                </a:solidFill>
                <a:effectLst/>
                <a:latin typeface="Times New Roman" panose="02020603050405020304" pitchFamily="18" charset="0"/>
                <a:hlinkClick r:id="rId2"/>
              </a:rPr>
              <a:t>https://gov.tw/s4s</a:t>
            </a:r>
            <a:r>
              <a:rPr lang="en-US" altLang="zh-TW" sz="2400" b="0" i="0" dirty="0">
                <a:solidFill>
                  <a:srgbClr val="000000"/>
                </a:solidFill>
                <a:effectLst/>
                <a:latin typeface="Times New Roman" panose="02020603050405020304" pitchFamily="18" charset="0"/>
              </a:rPr>
              <a:t> </a:t>
            </a:r>
            <a:r>
              <a:rPr lang="zh-TW" altLang="en-US" sz="2400" b="0" i="0" dirty="0">
                <a:solidFill>
                  <a:srgbClr val="000000"/>
                </a:solidFill>
                <a:effectLst/>
                <a:latin typeface="Times New Roman" panose="02020603050405020304" pitchFamily="18" charset="0"/>
              </a:rPr>
              <a:t>）或至行政院人事行政總處全球資訊網首頁</a:t>
            </a:r>
            <a:r>
              <a:rPr lang="en-US" altLang="zh-TW" sz="2400" b="0" i="0" dirty="0">
                <a:solidFill>
                  <a:srgbClr val="000000"/>
                </a:solidFill>
                <a:effectLst/>
                <a:latin typeface="Times New Roman" panose="02020603050405020304" pitchFamily="18" charset="0"/>
              </a:rPr>
              <a:t>/</a:t>
            </a:r>
            <a:r>
              <a:rPr lang="zh-TW" altLang="en-US" sz="2400" b="0" i="0" dirty="0">
                <a:solidFill>
                  <a:srgbClr val="000000"/>
                </a:solidFill>
                <a:effectLst/>
                <a:latin typeface="Times New Roman" panose="02020603050405020304" pitchFamily="18" charset="0"/>
              </a:rPr>
              <a:t>常用捷徑</a:t>
            </a:r>
            <a:r>
              <a:rPr lang="en-US" altLang="zh-TW" sz="2400" b="0" i="0" dirty="0">
                <a:solidFill>
                  <a:srgbClr val="000000"/>
                </a:solidFill>
                <a:effectLst/>
                <a:latin typeface="Times New Roman" panose="02020603050405020304" pitchFamily="18" charset="0"/>
              </a:rPr>
              <a:t>/</a:t>
            </a:r>
            <a:r>
              <a:rPr lang="zh-TW" altLang="en-US" sz="2400" b="0" i="0" dirty="0">
                <a:solidFill>
                  <a:srgbClr val="000000"/>
                </a:solidFill>
                <a:effectLst/>
                <a:latin typeface="Times New Roman" panose="02020603050405020304" pitchFamily="18" charset="0"/>
              </a:rPr>
              <a:t>職場霸凌案件通報平臺，進行申訴案件之通報。</a:t>
            </a:r>
            <a:endParaRPr sz="2400" dirty="0">
              <a:latin typeface="Microsoft JhengHei"/>
              <a:cs typeface="Microsoft JhengHe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4"/>
          <p:cNvGrpSpPr/>
          <p:nvPr/>
        </p:nvGrpSpPr>
        <p:grpSpPr>
          <a:xfrm>
            <a:off x="1889760" y="2072639"/>
            <a:ext cx="8155940" cy="4783455"/>
            <a:chOff x="1889760" y="2072639"/>
            <a:chExt cx="8155940" cy="4783455"/>
          </a:xfrm>
        </p:grpSpPr>
        <p:pic>
          <p:nvPicPr>
            <p:cNvPr id="5" name="object 5"/>
            <p:cNvPicPr/>
            <p:nvPr/>
          </p:nvPicPr>
          <p:blipFill>
            <a:blip r:embed="rId2" cstate="print"/>
            <a:stretch>
              <a:fillRect/>
            </a:stretch>
          </p:blipFill>
          <p:spPr>
            <a:xfrm>
              <a:off x="1897380" y="2072639"/>
              <a:ext cx="8148066" cy="1376934"/>
            </a:xfrm>
            <a:prstGeom prst="rect">
              <a:avLst/>
            </a:prstGeom>
          </p:spPr>
        </p:pic>
        <p:pic>
          <p:nvPicPr>
            <p:cNvPr id="6" name="object 6"/>
            <p:cNvPicPr/>
            <p:nvPr/>
          </p:nvPicPr>
          <p:blipFill>
            <a:blip r:embed="rId3" cstate="print"/>
            <a:stretch>
              <a:fillRect/>
            </a:stretch>
          </p:blipFill>
          <p:spPr>
            <a:xfrm>
              <a:off x="1889760" y="3302507"/>
              <a:ext cx="8155686" cy="1351026"/>
            </a:xfrm>
            <a:prstGeom prst="rect">
              <a:avLst/>
            </a:prstGeom>
          </p:spPr>
        </p:pic>
        <p:pic>
          <p:nvPicPr>
            <p:cNvPr id="7" name="object 7"/>
            <p:cNvPicPr/>
            <p:nvPr/>
          </p:nvPicPr>
          <p:blipFill>
            <a:blip r:embed="rId4" cstate="print"/>
            <a:stretch>
              <a:fillRect/>
            </a:stretch>
          </p:blipFill>
          <p:spPr>
            <a:xfrm>
              <a:off x="1889760" y="4401324"/>
              <a:ext cx="8155686" cy="1351026"/>
            </a:xfrm>
            <a:prstGeom prst="rect">
              <a:avLst/>
            </a:prstGeom>
          </p:spPr>
        </p:pic>
        <p:pic>
          <p:nvPicPr>
            <p:cNvPr id="8" name="object 8"/>
            <p:cNvPicPr/>
            <p:nvPr/>
          </p:nvPicPr>
          <p:blipFill>
            <a:blip r:embed="rId5" cstate="print"/>
            <a:stretch>
              <a:fillRect/>
            </a:stretch>
          </p:blipFill>
          <p:spPr>
            <a:xfrm>
              <a:off x="1889760" y="5538217"/>
              <a:ext cx="8155686" cy="1317498"/>
            </a:xfrm>
            <a:prstGeom prst="rect">
              <a:avLst/>
            </a:prstGeom>
          </p:spPr>
        </p:pic>
      </p:grpSp>
      <p:sp>
        <p:nvSpPr>
          <p:cNvPr id="2" name="object 2"/>
          <p:cNvSpPr txBox="1">
            <a:spLocks noGrp="1"/>
          </p:cNvSpPr>
          <p:nvPr>
            <p:ph type="title"/>
          </p:nvPr>
        </p:nvSpPr>
        <p:spPr>
          <a:xfrm>
            <a:off x="3276600" y="386334"/>
            <a:ext cx="3312159" cy="659155"/>
          </a:xfrm>
          <a:prstGeom prst="rect">
            <a:avLst/>
          </a:prstGeom>
        </p:spPr>
        <p:txBody>
          <a:bodyPr vert="horz" wrap="square" lIns="0" tIns="12700" rIns="0" bIns="0" rtlCol="0">
            <a:spAutoFit/>
          </a:bodyPr>
          <a:lstStyle/>
          <a:p>
            <a:pPr marL="12700">
              <a:lnSpc>
                <a:spcPct val="100000"/>
              </a:lnSpc>
              <a:spcBef>
                <a:spcPts val="100"/>
              </a:spcBef>
            </a:pPr>
            <a:r>
              <a:rPr spc="-10" dirty="0"/>
              <a:t>職場霸凌研習</a:t>
            </a:r>
          </a:p>
        </p:txBody>
      </p:sp>
      <p:sp>
        <p:nvSpPr>
          <p:cNvPr id="9" name="object 9"/>
          <p:cNvSpPr txBox="1">
            <a:spLocks noGrp="1"/>
          </p:cNvSpPr>
          <p:nvPr>
            <p:ph idx="1"/>
          </p:nvPr>
        </p:nvSpPr>
        <p:spPr>
          <a:xfrm>
            <a:off x="2182413" y="2837700"/>
            <a:ext cx="9144000" cy="3414524"/>
          </a:xfrm>
          <a:prstGeom prst="rect">
            <a:avLst/>
          </a:prstGeom>
        </p:spPr>
        <p:txBody>
          <a:bodyPr vert="horz" wrap="square" lIns="0" tIns="12700" rIns="0" bIns="0" rtlCol="0">
            <a:spAutoFit/>
          </a:bodyPr>
          <a:lstStyle/>
          <a:p>
            <a:pPr marL="20955">
              <a:lnSpc>
                <a:spcPct val="100000"/>
              </a:lnSpc>
              <a:spcBef>
                <a:spcPts val="100"/>
              </a:spcBef>
            </a:pPr>
            <a:r>
              <a:rPr spc="-5" dirty="0"/>
              <a:t>職場霸凌防治及處理實務案例研習</a:t>
            </a:r>
          </a:p>
          <a:p>
            <a:pPr marL="12700" marR="1363345">
              <a:lnSpc>
                <a:spcPct val="218600"/>
              </a:lnSpc>
              <a:spcBef>
                <a:spcPts val="819"/>
              </a:spcBef>
            </a:pPr>
            <a:r>
              <a:rPr spc="-5" dirty="0"/>
              <a:t>職場霸凌防治及處理定義篇</a:t>
            </a:r>
            <a:r>
              <a:rPr spc="-25" dirty="0">
                <a:latin typeface="Verdana"/>
                <a:cs typeface="Verdana"/>
              </a:rPr>
              <a:t>(A)</a:t>
            </a:r>
            <a:endParaRPr lang="en-US" spc="-25" dirty="0">
              <a:latin typeface="Verdana"/>
              <a:cs typeface="Verdana"/>
            </a:endParaRPr>
          </a:p>
          <a:p>
            <a:pPr marL="12700" marR="1363345">
              <a:lnSpc>
                <a:spcPct val="218600"/>
              </a:lnSpc>
              <a:spcBef>
                <a:spcPts val="819"/>
              </a:spcBef>
            </a:pPr>
            <a:r>
              <a:rPr spc="-5" dirty="0" err="1"/>
              <a:t>職場霸凌防治及處理之預防篇</a:t>
            </a:r>
            <a:r>
              <a:rPr spc="-350" dirty="0">
                <a:latin typeface="Verdana"/>
                <a:cs typeface="Verdana"/>
              </a:rPr>
              <a:t>(B)</a:t>
            </a:r>
          </a:p>
          <a:p>
            <a:pPr>
              <a:lnSpc>
                <a:spcPct val="100000"/>
              </a:lnSpc>
              <a:spcBef>
                <a:spcPts val="985"/>
              </a:spcBef>
            </a:pPr>
            <a:endParaRPr spc="-350" dirty="0">
              <a:latin typeface="Verdana"/>
              <a:cs typeface="Verdana"/>
            </a:endParaRPr>
          </a:p>
          <a:p>
            <a:pPr marL="12700">
              <a:lnSpc>
                <a:spcPct val="100000"/>
              </a:lnSpc>
            </a:pPr>
            <a:r>
              <a:rPr spc="-5" dirty="0"/>
              <a:t>職場霸凌防治及處理之責任與救濟篇</a:t>
            </a:r>
            <a:r>
              <a:rPr spc="-35" dirty="0">
                <a:latin typeface="Verdana"/>
                <a:cs typeface="Verdana"/>
              </a:rPr>
              <a:t>(C)</a:t>
            </a:r>
          </a:p>
        </p:txBody>
      </p:sp>
      <p:sp>
        <p:nvSpPr>
          <p:cNvPr id="3" name="object 3"/>
          <p:cNvSpPr txBox="1"/>
          <p:nvPr/>
        </p:nvSpPr>
        <p:spPr>
          <a:xfrm>
            <a:off x="2264155" y="1433271"/>
            <a:ext cx="7124700" cy="382156"/>
          </a:xfrm>
          <a:prstGeom prst="rect">
            <a:avLst/>
          </a:prstGeom>
        </p:spPr>
        <p:txBody>
          <a:bodyPr vert="horz" wrap="square" lIns="0" tIns="12700" rIns="0" bIns="0" rtlCol="0">
            <a:spAutoFit/>
          </a:bodyPr>
          <a:lstStyle/>
          <a:p>
            <a:pPr marL="12700">
              <a:lnSpc>
                <a:spcPct val="100000"/>
              </a:lnSpc>
              <a:spcBef>
                <a:spcPts val="100"/>
              </a:spcBef>
            </a:pPr>
            <a:r>
              <a:rPr sz="2400" spc="-10" dirty="0" err="1">
                <a:solidFill>
                  <a:srgbClr val="404040"/>
                </a:solidFill>
                <a:latin typeface="Microsoft JhengHei"/>
                <a:cs typeface="Microsoft JhengHei"/>
              </a:rPr>
              <a:t>請登入</a:t>
            </a:r>
            <a:r>
              <a:rPr sz="2400" spc="-240" dirty="0" err="1">
                <a:solidFill>
                  <a:srgbClr val="404040"/>
                </a:solidFill>
                <a:latin typeface="Verdana"/>
                <a:cs typeface="Verdana"/>
              </a:rPr>
              <a:t>E</a:t>
            </a:r>
            <a:r>
              <a:rPr sz="2400" spc="-10" dirty="0" err="1">
                <a:solidFill>
                  <a:srgbClr val="404040"/>
                </a:solidFill>
                <a:latin typeface="Microsoft JhengHei"/>
                <a:cs typeface="Microsoft JhengHei"/>
              </a:rPr>
              <a:t>等公務園</a:t>
            </a:r>
            <a:r>
              <a:rPr sz="2400" spc="-495" dirty="0" err="1">
                <a:solidFill>
                  <a:srgbClr val="404040"/>
                </a:solidFill>
                <a:latin typeface="Verdana"/>
                <a:cs typeface="Verdana"/>
              </a:rPr>
              <a:t>+</a:t>
            </a:r>
            <a:r>
              <a:rPr sz="2400" spc="-35" dirty="0" err="1">
                <a:solidFill>
                  <a:srgbClr val="404040"/>
                </a:solidFill>
                <a:latin typeface="Microsoft JhengHei"/>
                <a:cs typeface="Microsoft JhengHei"/>
              </a:rPr>
              <a:t>學習平臺</a:t>
            </a:r>
            <a:r>
              <a:rPr lang="zh-TW" altLang="en-US" sz="2400" spc="-35" dirty="0">
                <a:solidFill>
                  <a:srgbClr val="404040"/>
                </a:solidFill>
                <a:latin typeface="Microsoft JhengHei"/>
                <a:cs typeface="Microsoft JhengHei"/>
              </a:rPr>
              <a:t>研</a:t>
            </a:r>
            <a:r>
              <a:rPr sz="2400" spc="-35" dirty="0" err="1">
                <a:solidFill>
                  <a:srgbClr val="404040"/>
                </a:solidFill>
                <a:latin typeface="Microsoft JhengHei"/>
                <a:cs typeface="Microsoft JhengHei"/>
              </a:rPr>
              <a:t>習職場霸凌防治</a:t>
            </a:r>
            <a:r>
              <a:rPr sz="2400" spc="-375" dirty="0">
                <a:solidFill>
                  <a:srgbClr val="404040"/>
                </a:solidFill>
                <a:latin typeface="Microsoft JhengHei"/>
                <a:cs typeface="Microsoft JhengHei"/>
              </a:rPr>
              <a:t> </a:t>
            </a:r>
            <a:r>
              <a:rPr sz="2400" spc="-25" dirty="0">
                <a:solidFill>
                  <a:srgbClr val="404040"/>
                </a:solidFill>
                <a:latin typeface="Microsoft JhengHei"/>
                <a:cs typeface="Microsoft JhengHei"/>
              </a:rPr>
              <a:t>課程</a:t>
            </a:r>
            <a:endParaRPr sz="2400" dirty="0">
              <a:latin typeface="Microsoft JhengHei"/>
              <a:cs typeface="Microsoft JhengHei"/>
            </a:endParaRPr>
          </a:p>
        </p:txBody>
      </p:sp>
    </p:spTree>
  </p:cSld>
  <p:clrMapOvr>
    <a:masterClrMapping/>
  </p:clrMapOvr>
</p:sld>
</file>

<file path=ppt/theme/theme1.xml><?xml version="1.0" encoding="utf-8"?>
<a:theme xmlns:a="http://schemas.openxmlformats.org/drawingml/2006/main" name="PrismaticVTI">
  <a:themeElements>
    <a:clrScheme name="Prismatic">
      <a:dk1>
        <a:sysClr val="windowText" lastClr="000000"/>
      </a:dk1>
      <a:lt1>
        <a:sysClr val="window" lastClr="FFFFFF"/>
      </a:lt1>
      <a:dk2>
        <a:srgbClr val="131523"/>
      </a:dk2>
      <a:lt2>
        <a:srgbClr val="E7E6E6"/>
      </a:lt2>
      <a:accent1>
        <a:srgbClr val="42B3BD"/>
      </a:accent1>
      <a:accent2>
        <a:srgbClr val="51B851"/>
      </a:accent2>
      <a:accent3>
        <a:srgbClr val="B5A603"/>
      </a:accent3>
      <a:accent4>
        <a:srgbClr val="F58505"/>
      </a:accent4>
      <a:accent5>
        <a:srgbClr val="FA2481"/>
      </a:accent5>
      <a:accent6>
        <a:srgbClr val="9CA2AB"/>
      </a:accent6>
      <a:hlink>
        <a:srgbClr val="FA2481"/>
      </a:hlink>
      <a:folHlink>
        <a:srgbClr val="57618E"/>
      </a:folHlink>
    </a:clrScheme>
    <a:fontScheme name="Custom 166">
      <a:majorFont>
        <a:latin typeface="Aharon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ismaticVTI" id="{DA44D624-A564-4DE8-8446-0CD5C485C979}" vid="{8B2B1550-B69C-4156-BAEC-B2E559F94BDB}"/>
    </a:ext>
  </a:extLst>
</a:theme>
</file>

<file path=docProps/app.xml><?xml version="1.0" encoding="utf-8"?>
<Properties xmlns="http://schemas.openxmlformats.org/officeDocument/2006/extended-properties" xmlns:vt="http://schemas.openxmlformats.org/officeDocument/2006/docPropsVTypes">
  <Template>絢麗設計</Template>
  <TotalTime>22</TotalTime>
  <Words>224</Words>
  <Application>Microsoft Office PowerPoint</Application>
  <PresentationFormat>寬螢幕</PresentationFormat>
  <Paragraphs>29</Paragraphs>
  <Slides>8</Slides>
  <Notes>0</Notes>
  <HiddenSlides>0</HiddenSlides>
  <MMClips>0</MMClips>
  <ScaleCrop>false</ScaleCrop>
  <HeadingPairs>
    <vt:vector size="8" baseType="variant">
      <vt:variant>
        <vt:lpstr>使用字型</vt:lpstr>
      </vt:variant>
      <vt:variant>
        <vt:i4>7</vt:i4>
      </vt:variant>
      <vt:variant>
        <vt:lpstr>佈景主題</vt:lpstr>
      </vt:variant>
      <vt:variant>
        <vt:i4>1</vt:i4>
      </vt:variant>
      <vt:variant>
        <vt:lpstr>內嵌 OLE 伺服程式</vt:lpstr>
      </vt:variant>
      <vt:variant>
        <vt:i4>1</vt:i4>
      </vt:variant>
      <vt:variant>
        <vt:lpstr>投影片標題</vt:lpstr>
      </vt:variant>
      <vt:variant>
        <vt:i4>8</vt:i4>
      </vt:variant>
    </vt:vector>
  </HeadingPairs>
  <TitlesOfParts>
    <vt:vector size="17" baseType="lpstr">
      <vt:lpstr>Microsoft JhengHei UI</vt:lpstr>
      <vt:lpstr>Microsoft JhengHei</vt:lpstr>
      <vt:lpstr>Arial</vt:lpstr>
      <vt:lpstr>Avenir Next LT Pro</vt:lpstr>
      <vt:lpstr>Microsoft Sans Serif</vt:lpstr>
      <vt:lpstr>Times New Roman</vt:lpstr>
      <vt:lpstr>Verdana</vt:lpstr>
      <vt:lpstr>PrismaticVTI</vt:lpstr>
      <vt:lpstr>Document</vt:lpstr>
      <vt:lpstr>職場霸凌宣導</vt:lpstr>
      <vt:lpstr>職場霸凌宣導</vt:lpstr>
      <vt:lpstr>人事總處訂定職場霸凌防治處理流程</vt:lpstr>
      <vt:lpstr>本校員工職場霸凌事件調查處理作業流程</vt:lpstr>
      <vt:lpstr>本校員工職場霸凌防治與調查處理作業原則，置放於</vt:lpstr>
      <vt:lpstr>本校職場霸凌申訴管道</vt:lpstr>
      <vt:lpstr>霸凌申訴平臺</vt:lpstr>
      <vt:lpstr>職場霸凌研習</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職場霸凌宣導</dc:title>
  <dc:creator>user</dc:creator>
  <cp:lastModifiedBy>User</cp:lastModifiedBy>
  <cp:revision>4</cp:revision>
  <dcterms:created xsi:type="dcterms:W3CDTF">2025-06-11T03:13:13Z</dcterms:created>
  <dcterms:modified xsi:type="dcterms:W3CDTF">2026-06-22T03:00:23Z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2025-05-01T00:00:00Z</vt:filetime>
  </property>
  <property fmtid="{D5CDD505-2E9C-101B-9397-08002B2CF9AE}" pid="3" name="Creator">
    <vt:lpwstr>Microsoft® PowerPoint® 2019</vt:lpwstr>
  </property>
  <property fmtid="{D5CDD505-2E9C-101B-9397-08002B2CF9AE}" pid="4" name="LastSaved">
    <vt:filetime>2025-06-11T00:00:00Z</vt:filetime>
  </property>
  <property fmtid="{D5CDD505-2E9C-101B-9397-08002B2CF9AE}" pid="5" name="Producer">
    <vt:lpwstr>Microsoft® PowerPoint® 2019</vt:lpwstr>
  </property>
</Properties>
</file>