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8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9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02"/>
  </p:notesMasterIdLst>
  <p:sldIdLst>
    <p:sldId id="257" r:id="rId3"/>
    <p:sldId id="448" r:id="rId4"/>
    <p:sldId id="539" r:id="rId5"/>
    <p:sldId id="446" r:id="rId6"/>
    <p:sldId id="498" r:id="rId7"/>
    <p:sldId id="433" r:id="rId8"/>
    <p:sldId id="499" r:id="rId9"/>
    <p:sldId id="434" r:id="rId10"/>
    <p:sldId id="436" r:id="rId11"/>
    <p:sldId id="437" r:id="rId12"/>
    <p:sldId id="438" r:id="rId13"/>
    <p:sldId id="500" r:id="rId14"/>
    <p:sldId id="441" r:id="rId15"/>
    <p:sldId id="442" r:id="rId16"/>
    <p:sldId id="541" r:id="rId17"/>
    <p:sldId id="445" r:id="rId18"/>
    <p:sldId id="447" r:id="rId19"/>
    <p:sldId id="453" r:id="rId20"/>
    <p:sldId id="502" r:id="rId21"/>
    <p:sldId id="451" r:id="rId22"/>
    <p:sldId id="503" r:id="rId23"/>
    <p:sldId id="452" r:id="rId24"/>
    <p:sldId id="504" r:id="rId25"/>
    <p:sldId id="458" r:id="rId26"/>
    <p:sldId id="507" r:id="rId27"/>
    <p:sldId id="460" r:id="rId28"/>
    <p:sldId id="508" r:id="rId29"/>
    <p:sldId id="509" r:id="rId30"/>
    <p:sldId id="461" r:id="rId31"/>
    <p:sldId id="505" r:id="rId32"/>
    <p:sldId id="506" r:id="rId33"/>
    <p:sldId id="464" r:id="rId34"/>
    <p:sldId id="280" r:id="rId35"/>
    <p:sldId id="383" r:id="rId36"/>
    <p:sldId id="386" r:id="rId37"/>
    <p:sldId id="407" r:id="rId38"/>
    <p:sldId id="429" r:id="rId39"/>
    <p:sldId id="409" r:id="rId40"/>
    <p:sldId id="420" r:id="rId41"/>
    <p:sldId id="413" r:id="rId42"/>
    <p:sldId id="414" r:id="rId43"/>
    <p:sldId id="415" r:id="rId44"/>
    <p:sldId id="416" r:id="rId45"/>
    <p:sldId id="417" r:id="rId46"/>
    <p:sldId id="418" r:id="rId47"/>
    <p:sldId id="419" r:id="rId48"/>
    <p:sldId id="421" r:id="rId49"/>
    <p:sldId id="403" r:id="rId50"/>
    <p:sldId id="511" r:id="rId51"/>
    <p:sldId id="512" r:id="rId52"/>
    <p:sldId id="513" r:id="rId53"/>
    <p:sldId id="514" r:id="rId54"/>
    <p:sldId id="515" r:id="rId55"/>
    <p:sldId id="290" r:id="rId56"/>
    <p:sldId id="294" r:id="rId57"/>
    <p:sldId id="366" r:id="rId58"/>
    <p:sldId id="367" r:id="rId59"/>
    <p:sldId id="516" r:id="rId60"/>
    <p:sldId id="369" r:id="rId61"/>
    <p:sldId id="370" r:id="rId62"/>
    <p:sldId id="517" r:id="rId63"/>
    <p:sldId id="518" r:id="rId64"/>
    <p:sldId id="371" r:id="rId65"/>
    <p:sldId id="519" r:id="rId66"/>
    <p:sldId id="372" r:id="rId67"/>
    <p:sldId id="543" r:id="rId68"/>
    <p:sldId id="545" r:id="rId69"/>
    <p:sldId id="373" r:id="rId70"/>
    <p:sldId id="520" r:id="rId71"/>
    <p:sldId id="381" r:id="rId72"/>
    <p:sldId id="379" r:id="rId73"/>
    <p:sldId id="376" r:id="rId74"/>
    <p:sldId id="377" r:id="rId75"/>
    <p:sldId id="378" r:id="rId76"/>
    <p:sldId id="521" r:id="rId77"/>
    <p:sldId id="522" r:id="rId78"/>
    <p:sldId id="527" r:id="rId79"/>
    <p:sldId id="523" r:id="rId80"/>
    <p:sldId id="524" r:id="rId81"/>
    <p:sldId id="525" r:id="rId82"/>
    <p:sldId id="526" r:id="rId83"/>
    <p:sldId id="546" r:id="rId84"/>
    <p:sldId id="388" r:id="rId85"/>
    <p:sldId id="390" r:id="rId86"/>
    <p:sldId id="537" r:id="rId87"/>
    <p:sldId id="531" r:id="rId88"/>
    <p:sldId id="532" r:id="rId89"/>
    <p:sldId id="533" r:id="rId90"/>
    <p:sldId id="534" r:id="rId91"/>
    <p:sldId id="535" r:id="rId92"/>
    <p:sldId id="389" r:id="rId93"/>
    <p:sldId id="393" r:id="rId94"/>
    <p:sldId id="394" r:id="rId95"/>
    <p:sldId id="432" r:id="rId96"/>
    <p:sldId id="528" r:id="rId97"/>
    <p:sldId id="529" r:id="rId98"/>
    <p:sldId id="399" r:id="rId99"/>
    <p:sldId id="530" r:id="rId100"/>
    <p:sldId id="400" r:id="rId10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>
      <p:cViewPr>
        <p:scale>
          <a:sx n="100" d="100"/>
          <a:sy n="100" d="100"/>
        </p:scale>
        <p:origin x="2136" y="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https://stats.moe.gov.tw/files/important/OVERVIEW_Y0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9815846189957956E-2"/>
          <c:y val="7.7517810273715834E-2"/>
          <c:w val="0.91145735190561428"/>
          <c:h val="0.86200798429608061"/>
        </c:manualLayout>
      </c:layout>
      <c:barChart>
        <c:barDir val="col"/>
        <c:grouping val="clustered"/>
        <c:varyColors val="0"/>
        <c:ser>
          <c:idx val="1"/>
          <c:order val="0"/>
          <c:spPr>
            <a:pattFill prst="pct40">
              <a:fgClr>
                <a:srgbClr val="FF99CC"/>
              </a:fgClr>
              <a:bgClr>
                <a:srgbClr val="FFFFFF"/>
              </a:bgClr>
            </a:pattFill>
            <a:ln w="12700">
              <a:solidFill>
                <a:srgbClr val="FF99CC"/>
              </a:solidFill>
              <a:prstDash val="solid"/>
            </a:ln>
          </c:spPr>
          <c:invertIfNegative val="0"/>
          <c:cat>
            <c:numRef>
              <c:f>'[OVERVIEW_Y01.XLS]75'!$B$5:$B$38</c:f>
              <c:numCache>
                <c:formatCode>General</c:formatCode>
                <c:ptCount val="34"/>
                <c:pt idx="0">
                  <c:v>70</c:v>
                </c:pt>
                <c:pt idx="1">
                  <c:v>71</c:v>
                </c:pt>
                <c:pt idx="2">
                  <c:v>72</c:v>
                </c:pt>
                <c:pt idx="3">
                  <c:v>73</c:v>
                </c:pt>
                <c:pt idx="4">
                  <c:v>74</c:v>
                </c:pt>
                <c:pt idx="5">
                  <c:v>75</c:v>
                </c:pt>
                <c:pt idx="6">
                  <c:v>76</c:v>
                </c:pt>
                <c:pt idx="7">
                  <c:v>77</c:v>
                </c:pt>
                <c:pt idx="8">
                  <c:v>78</c:v>
                </c:pt>
                <c:pt idx="9">
                  <c:v>79</c:v>
                </c:pt>
                <c:pt idx="10">
                  <c:v>80</c:v>
                </c:pt>
                <c:pt idx="11">
                  <c:v>81</c:v>
                </c:pt>
                <c:pt idx="12">
                  <c:v>82</c:v>
                </c:pt>
                <c:pt idx="13">
                  <c:v>83</c:v>
                </c:pt>
                <c:pt idx="14">
                  <c:v>84</c:v>
                </c:pt>
                <c:pt idx="15">
                  <c:v>85</c:v>
                </c:pt>
                <c:pt idx="16">
                  <c:v>86</c:v>
                </c:pt>
                <c:pt idx="17">
                  <c:v>87</c:v>
                </c:pt>
                <c:pt idx="18">
                  <c:v>88</c:v>
                </c:pt>
                <c:pt idx="19">
                  <c:v>89</c:v>
                </c:pt>
                <c:pt idx="20">
                  <c:v>90</c:v>
                </c:pt>
                <c:pt idx="21">
                  <c:v>91</c:v>
                </c:pt>
                <c:pt idx="22">
                  <c:v>92</c:v>
                </c:pt>
                <c:pt idx="23">
                  <c:v>93</c:v>
                </c:pt>
                <c:pt idx="24">
                  <c:v>94</c:v>
                </c:pt>
                <c:pt idx="25">
                  <c:v>95</c:v>
                </c:pt>
                <c:pt idx="26">
                  <c:v>96</c:v>
                </c:pt>
                <c:pt idx="27">
                  <c:v>97</c:v>
                </c:pt>
                <c:pt idx="28">
                  <c:v>98</c:v>
                </c:pt>
                <c:pt idx="29">
                  <c:v>99</c:v>
                </c:pt>
                <c:pt idx="30">
                  <c:v>100</c:v>
                </c:pt>
                <c:pt idx="31">
                  <c:v>101</c:v>
                </c:pt>
                <c:pt idx="32">
                  <c:v>102</c:v>
                </c:pt>
                <c:pt idx="33">
                  <c:v>103</c:v>
                </c:pt>
              </c:numCache>
            </c:numRef>
          </c:cat>
          <c:val>
            <c:numRef>
              <c:f>'[OVERVIEW_Y01.XLS]75'!$C$5:$C$38</c:f>
              <c:numCache>
                <c:formatCode>#,##0</c:formatCode>
                <c:ptCount val="34"/>
                <c:pt idx="0">
                  <c:v>414069</c:v>
                </c:pt>
                <c:pt idx="1">
                  <c:v>405263</c:v>
                </c:pt>
                <c:pt idx="2">
                  <c:v>383439</c:v>
                </c:pt>
                <c:pt idx="3">
                  <c:v>371008</c:v>
                </c:pt>
                <c:pt idx="4">
                  <c:v>346208</c:v>
                </c:pt>
                <c:pt idx="5">
                  <c:v>309230</c:v>
                </c:pt>
                <c:pt idx="6">
                  <c:v>314024</c:v>
                </c:pt>
                <c:pt idx="7">
                  <c:v>342031</c:v>
                </c:pt>
                <c:pt idx="8">
                  <c:v>315299</c:v>
                </c:pt>
                <c:pt idx="9">
                  <c:v>335618</c:v>
                </c:pt>
                <c:pt idx="10">
                  <c:v>321932</c:v>
                </c:pt>
                <c:pt idx="11">
                  <c:v>321632</c:v>
                </c:pt>
                <c:pt idx="12">
                  <c:v>325613</c:v>
                </c:pt>
                <c:pt idx="13">
                  <c:v>322938</c:v>
                </c:pt>
                <c:pt idx="14">
                  <c:v>329581</c:v>
                </c:pt>
                <c:pt idx="15">
                  <c:v>325545</c:v>
                </c:pt>
                <c:pt idx="16">
                  <c:v>326002</c:v>
                </c:pt>
                <c:pt idx="17">
                  <c:v>271450</c:v>
                </c:pt>
                <c:pt idx="18">
                  <c:v>283661</c:v>
                </c:pt>
                <c:pt idx="19">
                  <c:v>305312</c:v>
                </c:pt>
                <c:pt idx="20">
                  <c:v>260354</c:v>
                </c:pt>
                <c:pt idx="21">
                  <c:v>247530</c:v>
                </c:pt>
                <c:pt idx="22">
                  <c:v>227070</c:v>
                </c:pt>
                <c:pt idx="23">
                  <c:v>216419</c:v>
                </c:pt>
                <c:pt idx="24">
                  <c:v>205854</c:v>
                </c:pt>
                <c:pt idx="25">
                  <c:v>204459</c:v>
                </c:pt>
                <c:pt idx="26">
                  <c:v>204414</c:v>
                </c:pt>
                <c:pt idx="27">
                  <c:v>198733</c:v>
                </c:pt>
                <c:pt idx="28">
                  <c:v>191310</c:v>
                </c:pt>
                <c:pt idx="29">
                  <c:v>166886</c:v>
                </c:pt>
                <c:pt idx="30">
                  <c:v>196627</c:v>
                </c:pt>
                <c:pt idx="31">
                  <c:v>229481</c:v>
                </c:pt>
                <c:pt idx="32">
                  <c:v>199113</c:v>
                </c:pt>
                <c:pt idx="33">
                  <c:v>210383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640528"/>
        <c:axId val="167642488"/>
      </c:barChart>
      <c:lineChart>
        <c:grouping val="standard"/>
        <c:varyColors val="0"/>
        <c:ser>
          <c:idx val="0"/>
          <c:order val="1"/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numRef>
              <c:f>'[OVERVIEW_Y01.XLS]75'!$B$5:$B$38</c:f>
              <c:numCache>
                <c:formatCode>General</c:formatCode>
                <c:ptCount val="34"/>
                <c:pt idx="0">
                  <c:v>70</c:v>
                </c:pt>
                <c:pt idx="1">
                  <c:v>71</c:v>
                </c:pt>
                <c:pt idx="2">
                  <c:v>72</c:v>
                </c:pt>
                <c:pt idx="3">
                  <c:v>73</c:v>
                </c:pt>
                <c:pt idx="4">
                  <c:v>74</c:v>
                </c:pt>
                <c:pt idx="5">
                  <c:v>75</c:v>
                </c:pt>
                <c:pt idx="6">
                  <c:v>76</c:v>
                </c:pt>
                <c:pt idx="7">
                  <c:v>77</c:v>
                </c:pt>
                <c:pt idx="8">
                  <c:v>78</c:v>
                </c:pt>
                <c:pt idx="9">
                  <c:v>79</c:v>
                </c:pt>
                <c:pt idx="10">
                  <c:v>80</c:v>
                </c:pt>
                <c:pt idx="11">
                  <c:v>81</c:v>
                </c:pt>
                <c:pt idx="12">
                  <c:v>82</c:v>
                </c:pt>
                <c:pt idx="13">
                  <c:v>83</c:v>
                </c:pt>
                <c:pt idx="14">
                  <c:v>84</c:v>
                </c:pt>
                <c:pt idx="15">
                  <c:v>85</c:v>
                </c:pt>
                <c:pt idx="16">
                  <c:v>86</c:v>
                </c:pt>
                <c:pt idx="17">
                  <c:v>87</c:v>
                </c:pt>
                <c:pt idx="18">
                  <c:v>88</c:v>
                </c:pt>
                <c:pt idx="19">
                  <c:v>89</c:v>
                </c:pt>
                <c:pt idx="20">
                  <c:v>90</c:v>
                </c:pt>
                <c:pt idx="21">
                  <c:v>91</c:v>
                </c:pt>
                <c:pt idx="22">
                  <c:v>92</c:v>
                </c:pt>
                <c:pt idx="23">
                  <c:v>93</c:v>
                </c:pt>
                <c:pt idx="24">
                  <c:v>94</c:v>
                </c:pt>
                <c:pt idx="25">
                  <c:v>95</c:v>
                </c:pt>
                <c:pt idx="26">
                  <c:v>96</c:v>
                </c:pt>
                <c:pt idx="27">
                  <c:v>97</c:v>
                </c:pt>
                <c:pt idx="28">
                  <c:v>98</c:v>
                </c:pt>
                <c:pt idx="29">
                  <c:v>99</c:v>
                </c:pt>
                <c:pt idx="30">
                  <c:v>100</c:v>
                </c:pt>
                <c:pt idx="31">
                  <c:v>101</c:v>
                </c:pt>
                <c:pt idx="32">
                  <c:v>102</c:v>
                </c:pt>
                <c:pt idx="33">
                  <c:v>103</c:v>
                </c:pt>
              </c:numCache>
            </c:numRef>
          </c:cat>
          <c:val>
            <c:numRef>
              <c:f>'[OVERVIEW_Y01.XLS]75'!$F$5:$F$38</c:f>
              <c:numCache>
                <c:formatCode>#,##0.00</c:formatCode>
                <c:ptCount val="34"/>
                <c:pt idx="0">
                  <c:v>22.97</c:v>
                </c:pt>
                <c:pt idx="1">
                  <c:v>22.08</c:v>
                </c:pt>
                <c:pt idx="2">
                  <c:v>20.56</c:v>
                </c:pt>
                <c:pt idx="3">
                  <c:v>19.600000000000001</c:v>
                </c:pt>
                <c:pt idx="4">
                  <c:v>18.04</c:v>
                </c:pt>
                <c:pt idx="5">
                  <c:v>15.93</c:v>
                </c:pt>
                <c:pt idx="6">
                  <c:v>16.010000000000005</c:v>
                </c:pt>
                <c:pt idx="7">
                  <c:v>17.239999999999988</c:v>
                </c:pt>
                <c:pt idx="8">
                  <c:v>15.719999999999999</c:v>
                </c:pt>
                <c:pt idx="9">
                  <c:v>16.55</c:v>
                </c:pt>
                <c:pt idx="10">
                  <c:v>15.7</c:v>
                </c:pt>
                <c:pt idx="11">
                  <c:v>15.53</c:v>
                </c:pt>
                <c:pt idx="12">
                  <c:v>15.58</c:v>
                </c:pt>
                <c:pt idx="13">
                  <c:v>15.31</c:v>
                </c:pt>
                <c:pt idx="14">
                  <c:v>15.5</c:v>
                </c:pt>
                <c:pt idx="15">
                  <c:v>15.18</c:v>
                </c:pt>
                <c:pt idx="16">
                  <c:v>15.07</c:v>
                </c:pt>
                <c:pt idx="17">
                  <c:v>12.43</c:v>
                </c:pt>
                <c:pt idx="18">
                  <c:v>12.89</c:v>
                </c:pt>
                <c:pt idx="19">
                  <c:v>13.76</c:v>
                </c:pt>
                <c:pt idx="20">
                  <c:v>11.65</c:v>
                </c:pt>
                <c:pt idx="21">
                  <c:v>11.02</c:v>
                </c:pt>
                <c:pt idx="22">
                  <c:v>10.06</c:v>
                </c:pt>
                <c:pt idx="23">
                  <c:v>9.56</c:v>
                </c:pt>
                <c:pt idx="24">
                  <c:v>9.06</c:v>
                </c:pt>
                <c:pt idx="25">
                  <c:v>8.9600000000000026</c:v>
                </c:pt>
                <c:pt idx="26">
                  <c:v>8.92</c:v>
                </c:pt>
                <c:pt idx="27">
                  <c:v>8.6399999999999988</c:v>
                </c:pt>
                <c:pt idx="28">
                  <c:v>8.2900000000000009</c:v>
                </c:pt>
                <c:pt idx="29">
                  <c:v>7.21</c:v>
                </c:pt>
                <c:pt idx="30">
                  <c:v>8.48</c:v>
                </c:pt>
                <c:pt idx="31">
                  <c:v>9.8600000000000048</c:v>
                </c:pt>
                <c:pt idx="32">
                  <c:v>8.5300000000000011</c:v>
                </c:pt>
                <c:pt idx="33">
                  <c:v>8.99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642880"/>
        <c:axId val="167643272"/>
      </c:lineChart>
      <c:catAx>
        <c:axId val="1676405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7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zh-TW" altLang="en-US"/>
                  <a:t>年</a:t>
                </a:r>
              </a:p>
            </c:rich>
          </c:tx>
          <c:layout>
            <c:manualLayout>
              <c:xMode val="edge"/>
              <c:yMode val="edge"/>
              <c:x val="0.97014276468447558"/>
              <c:y val="0.9522156860176171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zh-TW"/>
          </a:p>
        </c:txPr>
        <c:crossAx val="16764248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67642488"/>
        <c:scaling>
          <c:orientation val="minMax"/>
        </c:scaling>
        <c:delete val="0"/>
        <c:axPos val="l"/>
        <c:majorGridlines>
          <c:spPr>
            <a:ln w="3175">
              <a:solidFill>
                <a:srgbClr val="969696"/>
              </a:solidFill>
              <a:prstDash val="sysDash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zh-TW" altLang="en-US"/>
                  <a:t>千人</a:t>
                </a:r>
              </a:p>
            </c:rich>
          </c:tx>
          <c:layout>
            <c:manualLayout>
              <c:xMode val="edge"/>
              <c:yMode val="edge"/>
              <c:x val="7.3721272645797383E-3"/>
              <c:y val="1.0799091290059341E-2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細明體"/>
                <a:ea typeface="細明體"/>
                <a:cs typeface="細明體"/>
              </a:defRPr>
            </a:pPr>
            <a:endParaRPr lang="zh-TW"/>
          </a:p>
        </c:txPr>
        <c:crossAx val="167640528"/>
        <c:crosses val="autoZero"/>
        <c:crossBetween val="between"/>
        <c:dispUnits>
          <c:builtInUnit val="thousands"/>
        </c:dispUnits>
      </c:valAx>
      <c:catAx>
        <c:axId val="167642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67643272"/>
        <c:crosses val="autoZero"/>
        <c:auto val="0"/>
        <c:lblAlgn val="ctr"/>
        <c:lblOffset val="100"/>
        <c:noMultiLvlLbl val="0"/>
      </c:catAx>
      <c:valAx>
        <c:axId val="167643272"/>
        <c:scaling>
          <c:orientation val="minMax"/>
        </c:scaling>
        <c:delete val="0"/>
        <c:axPos val="r"/>
        <c:numFmt formatCode="#,##0" sourceLinked="0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細明體"/>
                <a:ea typeface="細明體"/>
                <a:cs typeface="細明體"/>
              </a:defRPr>
            </a:pPr>
            <a:endParaRPr lang="zh-TW"/>
          </a:p>
        </c:txPr>
        <c:crossAx val="167642880"/>
        <c:crosses val="max"/>
        <c:crossBetween val="between"/>
      </c:valAx>
      <c:spPr>
        <a:solidFill>
          <a:srgbClr val="CCCCFF"/>
        </a:solidFill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zh-TW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DD9E4B-77D6-40EA-BCCC-4874D6074DFE}" type="doc">
      <dgm:prSet loTypeId="urn:microsoft.com/office/officeart/2005/8/layout/cycle3" loCatId="cycle" qsTypeId="urn:microsoft.com/office/officeart/2005/8/quickstyle/simple1#3" qsCatId="simple" csTypeId="urn:microsoft.com/office/officeart/2005/8/colors/accent1_2#1" csCatId="accent1" phldr="1"/>
      <dgm:spPr/>
      <dgm:t>
        <a:bodyPr/>
        <a:lstStyle/>
        <a:p>
          <a:endParaRPr lang="zh-TW" altLang="en-US"/>
        </a:p>
      </dgm:t>
    </dgm:pt>
    <dgm:pt modelId="{2BCC0CAC-D7E7-4970-AB78-731692792365}">
      <dgm:prSet phldrT="[文字]" custT="1"/>
      <dgm:spPr>
        <a:solidFill>
          <a:srgbClr val="0000FF"/>
        </a:solidFill>
      </dgm:spPr>
      <dgm:t>
        <a:bodyPr/>
        <a:lstStyle/>
        <a:p>
          <a:r>
            <a:rPr lang="zh-TW" altLang="en-US" sz="3200" b="1" dirty="0" smtClean="0">
              <a:latin typeface="標楷體" pitchFamily="65" charset="-120"/>
              <a:ea typeface="標楷體" pitchFamily="65" charset="-120"/>
            </a:rPr>
            <a:t>素養導向</a:t>
          </a:r>
          <a:endParaRPr lang="zh-TW" altLang="en-US" sz="3200" b="1" dirty="0">
            <a:latin typeface="標楷體" pitchFamily="65" charset="-120"/>
            <a:ea typeface="標楷體" pitchFamily="65" charset="-120"/>
          </a:endParaRPr>
        </a:p>
      </dgm:t>
    </dgm:pt>
    <dgm:pt modelId="{CDB24D28-3A16-4CF8-A187-BB25E254E46A}" type="parTrans" cxnId="{06A69079-56E0-42FB-A97E-DA49EFA53EDF}">
      <dgm:prSet/>
      <dgm:spPr/>
      <dgm:t>
        <a:bodyPr/>
        <a:lstStyle/>
        <a:p>
          <a:endParaRPr lang="zh-TW" altLang="en-US"/>
        </a:p>
      </dgm:t>
    </dgm:pt>
    <dgm:pt modelId="{92152AA2-639A-444C-8D39-958A84DB1990}" type="sibTrans" cxnId="{06A69079-56E0-42FB-A97E-DA49EFA53EDF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61EDC155-5360-4CA4-806D-D8C6FB3B2857}">
      <dgm:prSet phldrT="[文字]" custT="1"/>
      <dgm:spPr>
        <a:solidFill>
          <a:srgbClr val="B82C00"/>
        </a:solidFill>
      </dgm:spPr>
      <dgm:t>
        <a:bodyPr/>
        <a:lstStyle/>
        <a:p>
          <a:r>
            <a:rPr lang="zh-TW" altLang="en-US" sz="3200" b="1" dirty="0" smtClean="0">
              <a:latin typeface="標楷體" pitchFamily="65" charset="-120"/>
              <a:ea typeface="標楷體" pitchFamily="65" charset="-120"/>
            </a:rPr>
            <a:t>連貫統整</a:t>
          </a:r>
          <a:endParaRPr lang="zh-TW" altLang="en-US" sz="3200" b="1" dirty="0">
            <a:latin typeface="標楷體" pitchFamily="65" charset="-120"/>
            <a:ea typeface="標楷體" pitchFamily="65" charset="-120"/>
          </a:endParaRPr>
        </a:p>
      </dgm:t>
    </dgm:pt>
    <dgm:pt modelId="{22593FFA-88A8-44A3-A04D-AE8CFC2567D9}" type="parTrans" cxnId="{E980B247-E9D3-454D-8132-C5033ABFF068}">
      <dgm:prSet/>
      <dgm:spPr/>
      <dgm:t>
        <a:bodyPr/>
        <a:lstStyle/>
        <a:p>
          <a:endParaRPr lang="zh-TW" altLang="en-US"/>
        </a:p>
      </dgm:t>
    </dgm:pt>
    <dgm:pt modelId="{E7969807-8FF3-413E-8D75-0D90F2FC8CAB}" type="sibTrans" cxnId="{E980B247-E9D3-454D-8132-C5033ABFF068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6AB2EDB3-28AF-45A5-A42D-68C8C052E00A}">
      <dgm:prSet phldrT="[文字]" custT="1"/>
      <dgm:spPr>
        <a:solidFill>
          <a:srgbClr val="425222"/>
        </a:solidFill>
      </dgm:spPr>
      <dgm:t>
        <a:bodyPr/>
        <a:lstStyle/>
        <a:p>
          <a:r>
            <a:rPr lang="zh-TW" altLang="en-US" sz="3200" b="1" dirty="0" smtClean="0">
              <a:latin typeface="標楷體" pitchFamily="65" charset="-120"/>
              <a:ea typeface="標楷體" pitchFamily="65" charset="-120"/>
            </a:rPr>
            <a:t>多元適性</a:t>
          </a:r>
          <a:endParaRPr lang="zh-TW" altLang="en-US" sz="3200" b="1" dirty="0">
            <a:latin typeface="標楷體" pitchFamily="65" charset="-120"/>
            <a:ea typeface="標楷體" pitchFamily="65" charset="-120"/>
          </a:endParaRPr>
        </a:p>
      </dgm:t>
    </dgm:pt>
    <dgm:pt modelId="{A230113F-057E-481D-9653-5D6A503F49DE}" type="parTrans" cxnId="{19ED4D35-2074-4CCE-BBEA-02EB9BF0F327}">
      <dgm:prSet/>
      <dgm:spPr/>
      <dgm:t>
        <a:bodyPr/>
        <a:lstStyle/>
        <a:p>
          <a:endParaRPr lang="zh-TW" altLang="en-US"/>
        </a:p>
      </dgm:t>
    </dgm:pt>
    <dgm:pt modelId="{DF0AC922-2C11-4E62-AD05-110195B8C28A}" type="sibTrans" cxnId="{19ED4D35-2074-4CCE-BBEA-02EB9BF0F327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11320812-6503-441E-879E-13341694427E}">
      <dgm:prSet phldrT="[文字]" custT="1"/>
      <dgm:spPr>
        <a:solidFill>
          <a:srgbClr val="FF2F2F"/>
        </a:solidFill>
      </dgm:spPr>
      <dgm:t>
        <a:bodyPr/>
        <a:lstStyle/>
        <a:p>
          <a:r>
            <a:rPr lang="zh-TW" altLang="en-US" sz="3200" b="1" dirty="0" smtClean="0">
              <a:latin typeface="標楷體" pitchFamily="65" charset="-120"/>
              <a:ea typeface="標楷體" pitchFamily="65" charset="-120"/>
            </a:rPr>
            <a:t>彈性活力</a:t>
          </a:r>
          <a:endParaRPr lang="zh-TW" altLang="en-US" sz="3200" b="1" dirty="0">
            <a:latin typeface="標楷體" pitchFamily="65" charset="-120"/>
            <a:ea typeface="標楷體" pitchFamily="65" charset="-120"/>
          </a:endParaRPr>
        </a:p>
      </dgm:t>
    </dgm:pt>
    <dgm:pt modelId="{B94B57DA-5233-4C91-B37C-DA36AFFFF234}" type="parTrans" cxnId="{D0513952-2AEA-42BD-929A-3CF7682098E6}">
      <dgm:prSet/>
      <dgm:spPr/>
      <dgm:t>
        <a:bodyPr/>
        <a:lstStyle/>
        <a:p>
          <a:endParaRPr lang="zh-TW" altLang="en-US"/>
        </a:p>
      </dgm:t>
    </dgm:pt>
    <dgm:pt modelId="{996D5AF9-97C7-47C9-96C2-64410583F2E6}" type="sibTrans" cxnId="{D0513952-2AEA-42BD-929A-3CF7682098E6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403D9C47-D833-4004-AABE-BD01E43A4962}">
      <dgm:prSet phldrT="[文字]" custT="1"/>
      <dgm:spPr>
        <a:solidFill>
          <a:srgbClr val="005C00"/>
        </a:solidFill>
      </dgm:spPr>
      <dgm:t>
        <a:bodyPr/>
        <a:lstStyle/>
        <a:p>
          <a:r>
            <a:rPr lang="zh-TW" altLang="en-US" sz="3200" b="1" dirty="0" smtClean="0">
              <a:latin typeface="標楷體" pitchFamily="65" charset="-120"/>
              <a:ea typeface="標楷體" pitchFamily="65" charset="-120"/>
            </a:rPr>
            <a:t>配套整合</a:t>
          </a:r>
          <a:endParaRPr lang="zh-TW" altLang="en-US" sz="3200" b="1" dirty="0">
            <a:latin typeface="標楷體" pitchFamily="65" charset="-120"/>
            <a:ea typeface="標楷體" pitchFamily="65" charset="-120"/>
          </a:endParaRPr>
        </a:p>
      </dgm:t>
    </dgm:pt>
    <dgm:pt modelId="{36955FE2-BDFA-41C9-8C37-54CCF216EA83}" type="parTrans" cxnId="{BF3D63B0-7444-48FB-9B0E-F07F9B4868F0}">
      <dgm:prSet/>
      <dgm:spPr/>
      <dgm:t>
        <a:bodyPr/>
        <a:lstStyle/>
        <a:p>
          <a:endParaRPr lang="zh-TW" altLang="en-US"/>
        </a:p>
      </dgm:t>
    </dgm:pt>
    <dgm:pt modelId="{D5271E6C-6569-4BA8-877E-2B14038D8612}" type="sibTrans" cxnId="{BF3D63B0-7444-48FB-9B0E-F07F9B4868F0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6639E0E4-C592-4B54-8623-FF9098E09196}" type="pres">
      <dgm:prSet presAssocID="{C7DD9E4B-77D6-40EA-BCCC-4874D6074DF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14049C-F005-4F6D-B04B-91B2481EEF95}" type="pres">
      <dgm:prSet presAssocID="{C7DD9E4B-77D6-40EA-BCCC-4874D6074DFE}" presName="cycle" presStyleCnt="0"/>
      <dgm:spPr/>
    </dgm:pt>
    <dgm:pt modelId="{1C6A584F-49EB-4821-BA71-2AC0E01E6F47}" type="pres">
      <dgm:prSet presAssocID="{2BCC0CAC-D7E7-4970-AB78-731692792365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A101B7-1FFC-48CF-9A0C-E824C0D700D5}" type="pres">
      <dgm:prSet presAssocID="{92152AA2-639A-444C-8D39-958A84DB1990}" presName="sibTransFirstNode" presStyleLbl="bgShp" presStyleIdx="0" presStyleCnt="1"/>
      <dgm:spPr/>
      <dgm:t>
        <a:bodyPr/>
        <a:lstStyle/>
        <a:p>
          <a:endParaRPr lang="zh-TW" altLang="en-US"/>
        </a:p>
      </dgm:t>
    </dgm:pt>
    <dgm:pt modelId="{15D55592-80A3-4F95-9BDF-2AB16C728B4F}" type="pres">
      <dgm:prSet presAssocID="{61EDC155-5360-4CA4-806D-D8C6FB3B2857}" presName="nodeFollowingNodes" presStyleLbl="node1" presStyleIdx="1" presStyleCnt="5" custRadScaleRad="148186" custRadScaleInc="927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41AFBF-0240-4E9E-B688-8FE8C15FB40F}" type="pres">
      <dgm:prSet presAssocID="{6AB2EDB3-28AF-45A5-A42D-68C8C052E00A}" presName="nodeFollowingNodes" presStyleLbl="node1" presStyleIdx="2" presStyleCnt="5" custRadScaleRad="130390" custRadScaleInc="-2796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A7E97F-7295-4707-BE25-E985EE6E4424}" type="pres">
      <dgm:prSet presAssocID="{11320812-6503-441E-879E-13341694427E}" presName="nodeFollowingNodes" presStyleLbl="node1" presStyleIdx="3" presStyleCnt="5" custRadScaleRad="124564" custRadScaleInc="2249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0C19714-99A2-418D-AC02-71F0896E7A5A}" type="pres">
      <dgm:prSet presAssocID="{403D9C47-D833-4004-AABE-BD01E43A4962}" presName="nodeFollowingNodes" presStyleLbl="node1" presStyleIdx="4" presStyleCnt="5" custRadScaleRad="146772" custRadScaleInc="-1041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9ED4D35-2074-4CCE-BBEA-02EB9BF0F327}" srcId="{C7DD9E4B-77D6-40EA-BCCC-4874D6074DFE}" destId="{6AB2EDB3-28AF-45A5-A42D-68C8C052E00A}" srcOrd="2" destOrd="0" parTransId="{A230113F-057E-481D-9653-5D6A503F49DE}" sibTransId="{DF0AC922-2C11-4E62-AD05-110195B8C28A}"/>
    <dgm:cxn modelId="{D0513952-2AEA-42BD-929A-3CF7682098E6}" srcId="{C7DD9E4B-77D6-40EA-BCCC-4874D6074DFE}" destId="{11320812-6503-441E-879E-13341694427E}" srcOrd="3" destOrd="0" parTransId="{B94B57DA-5233-4C91-B37C-DA36AFFFF234}" sibTransId="{996D5AF9-97C7-47C9-96C2-64410583F2E6}"/>
    <dgm:cxn modelId="{8460D473-17B5-41F1-8239-5552AAC624C8}" type="presOf" srcId="{C7DD9E4B-77D6-40EA-BCCC-4874D6074DFE}" destId="{6639E0E4-C592-4B54-8623-FF9098E09196}" srcOrd="0" destOrd="0" presId="urn:microsoft.com/office/officeart/2005/8/layout/cycle3"/>
    <dgm:cxn modelId="{C3500EA5-8282-4942-B475-6638D45806C4}" type="presOf" srcId="{92152AA2-639A-444C-8D39-958A84DB1990}" destId="{63A101B7-1FFC-48CF-9A0C-E824C0D700D5}" srcOrd="0" destOrd="0" presId="urn:microsoft.com/office/officeart/2005/8/layout/cycle3"/>
    <dgm:cxn modelId="{97DF6C76-98C4-482D-855C-402AC31DA38A}" type="presOf" srcId="{11320812-6503-441E-879E-13341694427E}" destId="{63A7E97F-7295-4707-BE25-E985EE6E4424}" srcOrd="0" destOrd="0" presId="urn:microsoft.com/office/officeart/2005/8/layout/cycle3"/>
    <dgm:cxn modelId="{06A69079-56E0-42FB-A97E-DA49EFA53EDF}" srcId="{C7DD9E4B-77D6-40EA-BCCC-4874D6074DFE}" destId="{2BCC0CAC-D7E7-4970-AB78-731692792365}" srcOrd="0" destOrd="0" parTransId="{CDB24D28-3A16-4CF8-A187-BB25E254E46A}" sibTransId="{92152AA2-639A-444C-8D39-958A84DB1990}"/>
    <dgm:cxn modelId="{F0151634-3072-43B7-B948-540E435ED048}" type="presOf" srcId="{403D9C47-D833-4004-AABE-BD01E43A4962}" destId="{A0C19714-99A2-418D-AC02-71F0896E7A5A}" srcOrd="0" destOrd="0" presId="urn:microsoft.com/office/officeart/2005/8/layout/cycle3"/>
    <dgm:cxn modelId="{15CAB04F-A916-4D69-8B2B-94FE0C3F79B8}" type="presOf" srcId="{61EDC155-5360-4CA4-806D-D8C6FB3B2857}" destId="{15D55592-80A3-4F95-9BDF-2AB16C728B4F}" srcOrd="0" destOrd="0" presId="urn:microsoft.com/office/officeart/2005/8/layout/cycle3"/>
    <dgm:cxn modelId="{BF3D63B0-7444-48FB-9B0E-F07F9B4868F0}" srcId="{C7DD9E4B-77D6-40EA-BCCC-4874D6074DFE}" destId="{403D9C47-D833-4004-AABE-BD01E43A4962}" srcOrd="4" destOrd="0" parTransId="{36955FE2-BDFA-41C9-8C37-54CCF216EA83}" sibTransId="{D5271E6C-6569-4BA8-877E-2B14038D8612}"/>
    <dgm:cxn modelId="{3CD898CF-D403-4110-AEC3-8D6B44E40E5B}" type="presOf" srcId="{6AB2EDB3-28AF-45A5-A42D-68C8C052E00A}" destId="{5941AFBF-0240-4E9E-B688-8FE8C15FB40F}" srcOrd="0" destOrd="0" presId="urn:microsoft.com/office/officeart/2005/8/layout/cycle3"/>
    <dgm:cxn modelId="{E6663649-CA46-4CC4-A0C0-5A1E04FF8884}" type="presOf" srcId="{2BCC0CAC-D7E7-4970-AB78-731692792365}" destId="{1C6A584F-49EB-4821-BA71-2AC0E01E6F47}" srcOrd="0" destOrd="0" presId="urn:microsoft.com/office/officeart/2005/8/layout/cycle3"/>
    <dgm:cxn modelId="{E980B247-E9D3-454D-8132-C5033ABFF068}" srcId="{C7DD9E4B-77D6-40EA-BCCC-4874D6074DFE}" destId="{61EDC155-5360-4CA4-806D-D8C6FB3B2857}" srcOrd="1" destOrd="0" parTransId="{22593FFA-88A8-44A3-A04D-AE8CFC2567D9}" sibTransId="{E7969807-8FF3-413E-8D75-0D90F2FC8CAB}"/>
    <dgm:cxn modelId="{BEA16D3C-E622-4E17-A9E7-BD4A83CBB342}" type="presParOf" srcId="{6639E0E4-C592-4B54-8623-FF9098E09196}" destId="{6D14049C-F005-4F6D-B04B-91B2481EEF95}" srcOrd="0" destOrd="0" presId="urn:microsoft.com/office/officeart/2005/8/layout/cycle3"/>
    <dgm:cxn modelId="{18F8D082-CDA4-4490-BFD8-3F830BAC1183}" type="presParOf" srcId="{6D14049C-F005-4F6D-B04B-91B2481EEF95}" destId="{1C6A584F-49EB-4821-BA71-2AC0E01E6F47}" srcOrd="0" destOrd="0" presId="urn:microsoft.com/office/officeart/2005/8/layout/cycle3"/>
    <dgm:cxn modelId="{51793E86-EF2A-4837-8F51-99D45D3CEF73}" type="presParOf" srcId="{6D14049C-F005-4F6D-B04B-91B2481EEF95}" destId="{63A101B7-1FFC-48CF-9A0C-E824C0D700D5}" srcOrd="1" destOrd="0" presId="urn:microsoft.com/office/officeart/2005/8/layout/cycle3"/>
    <dgm:cxn modelId="{D59E8B45-AF0E-46CA-A521-8329B8B7FCE6}" type="presParOf" srcId="{6D14049C-F005-4F6D-B04B-91B2481EEF95}" destId="{15D55592-80A3-4F95-9BDF-2AB16C728B4F}" srcOrd="2" destOrd="0" presId="urn:microsoft.com/office/officeart/2005/8/layout/cycle3"/>
    <dgm:cxn modelId="{ECFA3041-3ADA-4079-AC55-11E3ECEC7815}" type="presParOf" srcId="{6D14049C-F005-4F6D-B04B-91B2481EEF95}" destId="{5941AFBF-0240-4E9E-B688-8FE8C15FB40F}" srcOrd="3" destOrd="0" presId="urn:microsoft.com/office/officeart/2005/8/layout/cycle3"/>
    <dgm:cxn modelId="{D82D6070-D667-443B-94C3-C22FF3CAA66D}" type="presParOf" srcId="{6D14049C-F005-4F6D-B04B-91B2481EEF95}" destId="{63A7E97F-7295-4707-BE25-E985EE6E4424}" srcOrd="4" destOrd="0" presId="urn:microsoft.com/office/officeart/2005/8/layout/cycle3"/>
    <dgm:cxn modelId="{EE629B43-63F8-4D08-8CE1-706BE6B91EB1}" type="presParOf" srcId="{6D14049C-F005-4F6D-B04B-91B2481EEF95}" destId="{A0C19714-99A2-418D-AC02-71F0896E7A5A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F1593E1-4F2E-45D9-9937-1065CA3F9EE4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1F66C70E-7CFE-4BDE-979B-BE1A2123E9DC}">
      <dgm:prSet phldrT="[文字]"/>
      <dgm:spPr/>
      <dgm:t>
        <a:bodyPr/>
        <a:lstStyle/>
        <a:p>
          <a:r>
            <a:rPr lang="zh-TW" altLang="en-US" dirty="0" smtClean="0"/>
            <a:t>九年一貫</a:t>
          </a:r>
          <a:endParaRPr lang="zh-TW" altLang="en-US" dirty="0"/>
        </a:p>
      </dgm:t>
    </dgm:pt>
    <dgm:pt modelId="{BB411DDF-0315-4998-B745-69534A496CCE}" type="parTrans" cxnId="{54002E1E-E4C4-4E65-8C44-5A3EC154DB3C}">
      <dgm:prSet/>
      <dgm:spPr/>
      <dgm:t>
        <a:bodyPr/>
        <a:lstStyle/>
        <a:p>
          <a:endParaRPr lang="zh-TW" altLang="en-US"/>
        </a:p>
      </dgm:t>
    </dgm:pt>
    <dgm:pt modelId="{010433DA-903A-4980-8F94-201128A713BD}" type="sibTrans" cxnId="{54002E1E-E4C4-4E65-8C44-5A3EC154DB3C}">
      <dgm:prSet/>
      <dgm:spPr/>
      <dgm:t>
        <a:bodyPr/>
        <a:lstStyle/>
        <a:p>
          <a:endParaRPr lang="zh-TW" altLang="en-US"/>
        </a:p>
      </dgm:t>
    </dgm:pt>
    <dgm:pt modelId="{0E096F6F-F1BC-4CB8-8126-C3746A1F492B}">
      <dgm:prSet phldrT="[文字]" custT="1"/>
      <dgm:spPr/>
      <dgm:t>
        <a:bodyPr/>
        <a:lstStyle/>
        <a:p>
          <a:r>
            <a:rPr lang="zh-TW" altLang="en-US" sz="2800" dirty="0" smtClean="0"/>
            <a:t>七大領域</a:t>
          </a:r>
          <a:endParaRPr lang="zh-TW" altLang="en-US" sz="2800" dirty="0"/>
        </a:p>
      </dgm:t>
    </dgm:pt>
    <dgm:pt modelId="{C340D4E5-0E9E-4B8D-88CE-CBDC6784D28F}" type="parTrans" cxnId="{CDAD594A-F8B6-4602-A188-302A2625B27F}">
      <dgm:prSet/>
      <dgm:spPr/>
      <dgm:t>
        <a:bodyPr/>
        <a:lstStyle/>
        <a:p>
          <a:endParaRPr lang="zh-TW" altLang="en-US"/>
        </a:p>
      </dgm:t>
    </dgm:pt>
    <dgm:pt modelId="{5660C1D5-A09E-42C4-AAF6-125DE3CE5AED}" type="sibTrans" cxnId="{CDAD594A-F8B6-4602-A188-302A2625B27F}">
      <dgm:prSet/>
      <dgm:spPr/>
      <dgm:t>
        <a:bodyPr/>
        <a:lstStyle/>
        <a:p>
          <a:endParaRPr lang="zh-TW" altLang="en-US"/>
        </a:p>
      </dgm:t>
    </dgm:pt>
    <dgm:pt modelId="{FA5B23F5-D0E8-483A-A053-8A002F8A1FCC}">
      <dgm:prSet phldrT="[文字]" custT="1"/>
      <dgm:spPr/>
      <dgm:t>
        <a:bodyPr/>
        <a:lstStyle/>
        <a:p>
          <a:r>
            <a:rPr lang="zh-TW" altLang="en-US" sz="2800" dirty="0" smtClean="0"/>
            <a:t>八大領域</a:t>
          </a:r>
          <a:endParaRPr lang="zh-TW" altLang="en-US" sz="2800" dirty="0"/>
        </a:p>
      </dgm:t>
    </dgm:pt>
    <dgm:pt modelId="{8E602F4B-60FD-4B2B-85C8-1F9898EB9731}" type="parTrans" cxnId="{9C6F808B-6DFC-4854-A589-8280A27FC786}">
      <dgm:prSet/>
      <dgm:spPr/>
      <dgm:t>
        <a:bodyPr/>
        <a:lstStyle/>
        <a:p>
          <a:endParaRPr lang="zh-TW" altLang="en-US"/>
        </a:p>
      </dgm:t>
    </dgm:pt>
    <dgm:pt modelId="{F58CEE5D-8A30-440E-B946-CEBDEC6C371B}" type="sibTrans" cxnId="{9C6F808B-6DFC-4854-A589-8280A27FC786}">
      <dgm:prSet/>
      <dgm:spPr/>
      <dgm:t>
        <a:bodyPr/>
        <a:lstStyle/>
        <a:p>
          <a:endParaRPr lang="zh-TW" altLang="en-US"/>
        </a:p>
      </dgm:t>
    </dgm:pt>
    <dgm:pt modelId="{9B33EF36-C5F7-42E3-A812-9484280403EB}">
      <dgm:prSet phldrT="[文字]"/>
      <dgm:spPr/>
      <dgm:t>
        <a:bodyPr/>
        <a:lstStyle/>
        <a:p>
          <a:r>
            <a:rPr lang="zh-TW" altLang="en-US" dirty="0" smtClean="0"/>
            <a:t>彈性學習節數</a:t>
          </a:r>
          <a:endParaRPr lang="zh-TW" altLang="en-US" dirty="0"/>
        </a:p>
      </dgm:t>
    </dgm:pt>
    <dgm:pt modelId="{3E70B1DB-FE4B-4FB0-BF26-6C1E4E6B9B1A}" type="parTrans" cxnId="{E6C3AB0D-5F1E-4861-B423-EC5BD3FE2ABC}">
      <dgm:prSet/>
      <dgm:spPr/>
      <dgm:t>
        <a:bodyPr/>
        <a:lstStyle/>
        <a:p>
          <a:endParaRPr lang="zh-TW" altLang="en-US"/>
        </a:p>
      </dgm:t>
    </dgm:pt>
    <dgm:pt modelId="{79E6ECF6-EC6B-4470-A028-6A928C22CA05}" type="sibTrans" cxnId="{E6C3AB0D-5F1E-4861-B423-EC5BD3FE2ABC}">
      <dgm:prSet/>
      <dgm:spPr/>
      <dgm:t>
        <a:bodyPr/>
        <a:lstStyle/>
        <a:p>
          <a:endParaRPr lang="zh-TW" altLang="en-US"/>
        </a:p>
      </dgm:t>
    </dgm:pt>
    <dgm:pt modelId="{426C69E9-B08A-488A-87C0-77646B46869F}">
      <dgm:prSet phldrT="[文字]"/>
      <dgm:spPr/>
      <dgm:t>
        <a:bodyPr/>
        <a:lstStyle/>
        <a:p>
          <a:r>
            <a:rPr lang="zh-TW" altLang="en-US" dirty="0" smtClean="0"/>
            <a:t>十二年國教</a:t>
          </a:r>
          <a:endParaRPr lang="zh-TW" altLang="en-US" dirty="0"/>
        </a:p>
      </dgm:t>
    </dgm:pt>
    <dgm:pt modelId="{80106D20-C98B-4B61-988D-98AD43500D6B}" type="parTrans" cxnId="{49F9CF7A-95F2-44C0-8005-F13E8FDED4C7}">
      <dgm:prSet/>
      <dgm:spPr/>
      <dgm:t>
        <a:bodyPr/>
        <a:lstStyle/>
        <a:p>
          <a:endParaRPr lang="zh-TW" altLang="en-US"/>
        </a:p>
      </dgm:t>
    </dgm:pt>
    <dgm:pt modelId="{C3992204-B57E-46DA-BEEF-D0235E7605C6}" type="sibTrans" cxnId="{49F9CF7A-95F2-44C0-8005-F13E8FDED4C7}">
      <dgm:prSet/>
      <dgm:spPr/>
      <dgm:t>
        <a:bodyPr/>
        <a:lstStyle/>
        <a:p>
          <a:endParaRPr lang="zh-TW" altLang="en-US"/>
        </a:p>
      </dgm:t>
    </dgm:pt>
    <dgm:pt modelId="{B20D4BFE-0383-4C33-AFB6-EF1C3332AD9A}">
      <dgm:prSet phldrT="[文字]"/>
      <dgm:spPr/>
      <dgm:t>
        <a:bodyPr/>
        <a:lstStyle/>
        <a:p>
          <a:r>
            <a:rPr lang="zh-TW" altLang="en-US" dirty="0" smtClean="0"/>
            <a:t>彈性學習課程</a:t>
          </a:r>
          <a:endParaRPr lang="zh-TW" altLang="en-US" dirty="0"/>
        </a:p>
      </dgm:t>
    </dgm:pt>
    <dgm:pt modelId="{95271768-C11C-4D00-ADC7-8B04A46667CF}" type="parTrans" cxnId="{24F70BBF-E490-4819-B190-443580E35738}">
      <dgm:prSet/>
      <dgm:spPr/>
      <dgm:t>
        <a:bodyPr/>
        <a:lstStyle/>
        <a:p>
          <a:endParaRPr lang="zh-TW" altLang="en-US"/>
        </a:p>
      </dgm:t>
    </dgm:pt>
    <dgm:pt modelId="{70A15121-47D7-489B-9BBC-4A8383401656}" type="sibTrans" cxnId="{24F70BBF-E490-4819-B190-443580E35738}">
      <dgm:prSet/>
      <dgm:spPr/>
      <dgm:t>
        <a:bodyPr/>
        <a:lstStyle/>
        <a:p>
          <a:endParaRPr lang="zh-TW" altLang="en-US"/>
        </a:p>
      </dgm:t>
    </dgm:pt>
    <dgm:pt modelId="{D2AC3E07-B092-49D1-864C-7AB7D1A0FD26}" type="pres">
      <dgm:prSet presAssocID="{5F1593E1-4F2E-45D9-9937-1065CA3F9EE4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F14CDC1-293D-4951-9D90-24FDF76DB0DF}" type="pres">
      <dgm:prSet presAssocID="{5F1593E1-4F2E-45D9-9937-1065CA3F9EE4}" presName="dummyMaxCanvas" presStyleCnt="0"/>
      <dgm:spPr/>
    </dgm:pt>
    <dgm:pt modelId="{7A5D64D7-F535-4BD9-BBD1-1F9577A741DA}" type="pres">
      <dgm:prSet presAssocID="{5F1593E1-4F2E-45D9-9937-1065CA3F9EE4}" presName="parentComposite" presStyleCnt="0"/>
      <dgm:spPr/>
    </dgm:pt>
    <dgm:pt modelId="{C7C87F1D-BA6F-4514-B595-25D74114898C}" type="pres">
      <dgm:prSet presAssocID="{5F1593E1-4F2E-45D9-9937-1065CA3F9EE4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zh-TW" altLang="en-US"/>
        </a:p>
      </dgm:t>
    </dgm:pt>
    <dgm:pt modelId="{52EAA457-D0EB-4E98-ACB3-7EA88F2A1002}" type="pres">
      <dgm:prSet presAssocID="{5F1593E1-4F2E-45D9-9937-1065CA3F9EE4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zh-TW" altLang="en-US"/>
        </a:p>
      </dgm:t>
    </dgm:pt>
    <dgm:pt modelId="{8BECC752-051D-4630-BA82-BBCC79E0584C}" type="pres">
      <dgm:prSet presAssocID="{5F1593E1-4F2E-45D9-9937-1065CA3F9EE4}" presName="childrenComposite" presStyleCnt="0"/>
      <dgm:spPr/>
    </dgm:pt>
    <dgm:pt modelId="{EC7D1637-9740-4461-8106-4AF2D0B5F4B7}" type="pres">
      <dgm:prSet presAssocID="{5F1593E1-4F2E-45D9-9937-1065CA3F9EE4}" presName="dummyMaxCanvas_ChildArea" presStyleCnt="0"/>
      <dgm:spPr/>
    </dgm:pt>
    <dgm:pt modelId="{51FB3BB1-E395-4782-A0D4-CCB2CB96D60D}" type="pres">
      <dgm:prSet presAssocID="{5F1593E1-4F2E-45D9-9937-1065CA3F9EE4}" presName="fulcrum" presStyleLbl="alignAccFollowNode1" presStyleIdx="2" presStyleCnt="4"/>
      <dgm:spPr/>
    </dgm:pt>
    <dgm:pt modelId="{BA8558E1-6FC1-4F05-874A-C9B09A81F032}" type="pres">
      <dgm:prSet presAssocID="{5F1593E1-4F2E-45D9-9937-1065CA3F9EE4}" presName="balance_22" presStyleLbl="alignAccFollowNode1" presStyleIdx="3" presStyleCnt="4">
        <dgm:presLayoutVars>
          <dgm:bulletEnabled val="1"/>
        </dgm:presLayoutVars>
      </dgm:prSet>
      <dgm:spPr/>
    </dgm:pt>
    <dgm:pt modelId="{8FE0DC06-CCD0-4E5F-A15F-D89A72EFC292}" type="pres">
      <dgm:prSet presAssocID="{5F1593E1-4F2E-45D9-9937-1065CA3F9EE4}" presName="right_22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8882F5-9809-41AE-9B9E-1AE0FDA01546}" type="pres">
      <dgm:prSet presAssocID="{5F1593E1-4F2E-45D9-9937-1065CA3F9EE4}" presName="right_22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AFC01D-7929-4DCA-BEE8-9CDEC56FA416}" type="pres">
      <dgm:prSet presAssocID="{5F1593E1-4F2E-45D9-9937-1065CA3F9EE4}" presName="left_22_1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30EDB5-6E2F-45C7-AA2E-64C86C820403}" type="pres">
      <dgm:prSet presAssocID="{5F1593E1-4F2E-45D9-9937-1065CA3F9EE4}" presName="left_22_2" presStyleLbl="node1" presStyleIdx="3" presStyleCnt="4" custScaleX="95758" custScaleY="10260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103E536-996F-41F5-8BC2-97D58DB4E1CF}" type="presOf" srcId="{1F66C70E-7CFE-4BDE-979B-BE1A2123E9DC}" destId="{C7C87F1D-BA6F-4514-B595-25D74114898C}" srcOrd="0" destOrd="0" presId="urn:microsoft.com/office/officeart/2005/8/layout/balance1"/>
    <dgm:cxn modelId="{05C18913-F79B-41CF-AC82-0C0923B35695}" type="presOf" srcId="{5F1593E1-4F2E-45D9-9937-1065CA3F9EE4}" destId="{D2AC3E07-B092-49D1-864C-7AB7D1A0FD26}" srcOrd="0" destOrd="0" presId="urn:microsoft.com/office/officeart/2005/8/layout/balance1"/>
    <dgm:cxn modelId="{38F244DF-AD8E-406C-8E17-C0322E548A24}" type="presOf" srcId="{FA5B23F5-D0E8-483A-A053-8A002F8A1FCC}" destId="{CF8882F5-9809-41AE-9B9E-1AE0FDA01546}" srcOrd="0" destOrd="0" presId="urn:microsoft.com/office/officeart/2005/8/layout/balance1"/>
    <dgm:cxn modelId="{24F70BBF-E490-4819-B190-443580E35738}" srcId="{426C69E9-B08A-488A-87C0-77646B46869F}" destId="{B20D4BFE-0383-4C33-AFB6-EF1C3332AD9A}" srcOrd="0" destOrd="0" parTransId="{95271768-C11C-4D00-ADC7-8B04A46667CF}" sibTransId="{70A15121-47D7-489B-9BBC-4A8383401656}"/>
    <dgm:cxn modelId="{09693F2D-8A6D-4193-8A87-CD6B5D1429F8}" type="presOf" srcId="{9B33EF36-C5F7-42E3-A812-9484280403EB}" destId="{FBAFC01D-7929-4DCA-BEE8-9CDEC56FA416}" srcOrd="0" destOrd="0" presId="urn:microsoft.com/office/officeart/2005/8/layout/balance1"/>
    <dgm:cxn modelId="{A900AFD6-BA91-4354-A5F1-8861794D6D1D}" type="presOf" srcId="{B20D4BFE-0383-4C33-AFB6-EF1C3332AD9A}" destId="{8FE0DC06-CCD0-4E5F-A15F-D89A72EFC292}" srcOrd="0" destOrd="0" presId="urn:microsoft.com/office/officeart/2005/8/layout/balance1"/>
    <dgm:cxn modelId="{F96D946E-2CD8-49B0-BC8F-501812BD724E}" type="presOf" srcId="{0E096F6F-F1BC-4CB8-8126-C3746A1F492B}" destId="{6630EDB5-6E2F-45C7-AA2E-64C86C820403}" srcOrd="0" destOrd="0" presId="urn:microsoft.com/office/officeart/2005/8/layout/balance1"/>
    <dgm:cxn modelId="{CDAD594A-F8B6-4602-A188-302A2625B27F}" srcId="{1F66C70E-7CFE-4BDE-979B-BE1A2123E9DC}" destId="{0E096F6F-F1BC-4CB8-8126-C3746A1F492B}" srcOrd="1" destOrd="0" parTransId="{C340D4E5-0E9E-4B8D-88CE-CBDC6784D28F}" sibTransId="{5660C1D5-A09E-42C4-AAF6-125DE3CE5AED}"/>
    <dgm:cxn modelId="{9C6F808B-6DFC-4854-A589-8280A27FC786}" srcId="{426C69E9-B08A-488A-87C0-77646B46869F}" destId="{FA5B23F5-D0E8-483A-A053-8A002F8A1FCC}" srcOrd="1" destOrd="0" parTransId="{8E602F4B-60FD-4B2B-85C8-1F9898EB9731}" sibTransId="{F58CEE5D-8A30-440E-B946-CEBDEC6C371B}"/>
    <dgm:cxn modelId="{E6C3AB0D-5F1E-4861-B423-EC5BD3FE2ABC}" srcId="{1F66C70E-7CFE-4BDE-979B-BE1A2123E9DC}" destId="{9B33EF36-C5F7-42E3-A812-9484280403EB}" srcOrd="0" destOrd="0" parTransId="{3E70B1DB-FE4B-4FB0-BF26-6C1E4E6B9B1A}" sibTransId="{79E6ECF6-EC6B-4470-A028-6A928C22CA05}"/>
    <dgm:cxn modelId="{49F9CF7A-95F2-44C0-8005-F13E8FDED4C7}" srcId="{5F1593E1-4F2E-45D9-9937-1065CA3F9EE4}" destId="{426C69E9-B08A-488A-87C0-77646B46869F}" srcOrd="1" destOrd="0" parTransId="{80106D20-C98B-4B61-988D-98AD43500D6B}" sibTransId="{C3992204-B57E-46DA-BEEF-D0235E7605C6}"/>
    <dgm:cxn modelId="{FDEE139C-DF87-43FA-BA41-80E2639F34C6}" type="presOf" srcId="{426C69E9-B08A-488A-87C0-77646B46869F}" destId="{52EAA457-D0EB-4E98-ACB3-7EA88F2A1002}" srcOrd="0" destOrd="0" presId="urn:microsoft.com/office/officeart/2005/8/layout/balance1"/>
    <dgm:cxn modelId="{54002E1E-E4C4-4E65-8C44-5A3EC154DB3C}" srcId="{5F1593E1-4F2E-45D9-9937-1065CA3F9EE4}" destId="{1F66C70E-7CFE-4BDE-979B-BE1A2123E9DC}" srcOrd="0" destOrd="0" parTransId="{BB411DDF-0315-4998-B745-69534A496CCE}" sibTransId="{010433DA-903A-4980-8F94-201128A713BD}"/>
    <dgm:cxn modelId="{13EC79DC-26B8-4C8A-8EE6-49DC2B4B221E}" type="presParOf" srcId="{D2AC3E07-B092-49D1-864C-7AB7D1A0FD26}" destId="{2F14CDC1-293D-4951-9D90-24FDF76DB0DF}" srcOrd="0" destOrd="0" presId="urn:microsoft.com/office/officeart/2005/8/layout/balance1"/>
    <dgm:cxn modelId="{1BF86025-3618-47A4-9B82-ECB2938A427B}" type="presParOf" srcId="{D2AC3E07-B092-49D1-864C-7AB7D1A0FD26}" destId="{7A5D64D7-F535-4BD9-BBD1-1F9577A741DA}" srcOrd="1" destOrd="0" presId="urn:microsoft.com/office/officeart/2005/8/layout/balance1"/>
    <dgm:cxn modelId="{0690D285-9556-46DC-AB27-2F7D060FFE61}" type="presParOf" srcId="{7A5D64D7-F535-4BD9-BBD1-1F9577A741DA}" destId="{C7C87F1D-BA6F-4514-B595-25D74114898C}" srcOrd="0" destOrd="0" presId="urn:microsoft.com/office/officeart/2005/8/layout/balance1"/>
    <dgm:cxn modelId="{2A96D74E-8D88-463F-95FC-3FDB5B8E0102}" type="presParOf" srcId="{7A5D64D7-F535-4BD9-BBD1-1F9577A741DA}" destId="{52EAA457-D0EB-4E98-ACB3-7EA88F2A1002}" srcOrd="1" destOrd="0" presId="urn:microsoft.com/office/officeart/2005/8/layout/balance1"/>
    <dgm:cxn modelId="{DD5ED628-EB43-4BE3-85F5-3D3E7E3F180E}" type="presParOf" srcId="{D2AC3E07-B092-49D1-864C-7AB7D1A0FD26}" destId="{8BECC752-051D-4630-BA82-BBCC79E0584C}" srcOrd="2" destOrd="0" presId="urn:microsoft.com/office/officeart/2005/8/layout/balance1"/>
    <dgm:cxn modelId="{56948C87-FF72-4D83-A30E-8C7B8A527C85}" type="presParOf" srcId="{8BECC752-051D-4630-BA82-BBCC79E0584C}" destId="{EC7D1637-9740-4461-8106-4AF2D0B5F4B7}" srcOrd="0" destOrd="0" presId="urn:microsoft.com/office/officeart/2005/8/layout/balance1"/>
    <dgm:cxn modelId="{ABD307F6-14B9-4570-81FB-D01DE3D5A29E}" type="presParOf" srcId="{8BECC752-051D-4630-BA82-BBCC79E0584C}" destId="{51FB3BB1-E395-4782-A0D4-CCB2CB96D60D}" srcOrd="1" destOrd="0" presId="urn:microsoft.com/office/officeart/2005/8/layout/balance1"/>
    <dgm:cxn modelId="{37117F87-685B-4009-BB1F-C960E74DF657}" type="presParOf" srcId="{8BECC752-051D-4630-BA82-BBCC79E0584C}" destId="{BA8558E1-6FC1-4F05-874A-C9B09A81F032}" srcOrd="2" destOrd="0" presId="urn:microsoft.com/office/officeart/2005/8/layout/balance1"/>
    <dgm:cxn modelId="{5D647A3C-A771-487D-B1F5-6BD3469399AF}" type="presParOf" srcId="{8BECC752-051D-4630-BA82-BBCC79E0584C}" destId="{8FE0DC06-CCD0-4E5F-A15F-D89A72EFC292}" srcOrd="3" destOrd="0" presId="urn:microsoft.com/office/officeart/2005/8/layout/balance1"/>
    <dgm:cxn modelId="{D2C077E1-BBF7-4118-9923-9EF5A8C7EDF9}" type="presParOf" srcId="{8BECC752-051D-4630-BA82-BBCC79E0584C}" destId="{CF8882F5-9809-41AE-9B9E-1AE0FDA01546}" srcOrd="4" destOrd="0" presId="urn:microsoft.com/office/officeart/2005/8/layout/balance1"/>
    <dgm:cxn modelId="{2C085900-6025-4EDE-8959-40B130486384}" type="presParOf" srcId="{8BECC752-051D-4630-BA82-BBCC79E0584C}" destId="{FBAFC01D-7929-4DCA-BEE8-9CDEC56FA416}" srcOrd="5" destOrd="0" presId="urn:microsoft.com/office/officeart/2005/8/layout/balance1"/>
    <dgm:cxn modelId="{C2248C8A-402A-49BB-9883-AF4304BDB470}" type="presParOf" srcId="{8BECC752-051D-4630-BA82-BBCC79E0584C}" destId="{6630EDB5-6E2F-45C7-AA2E-64C86C820403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F1593E1-4F2E-45D9-9937-1065CA3F9EE4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1F66C70E-7CFE-4BDE-979B-BE1A2123E9DC}">
      <dgm:prSet phldrT="[文字]"/>
      <dgm:spPr/>
      <dgm:t>
        <a:bodyPr/>
        <a:lstStyle/>
        <a:p>
          <a:r>
            <a:rPr lang="zh-TW" altLang="en-US" dirty="0" smtClean="0"/>
            <a:t>九年一貫</a:t>
          </a:r>
          <a:endParaRPr lang="zh-TW" altLang="en-US" dirty="0"/>
        </a:p>
      </dgm:t>
    </dgm:pt>
    <dgm:pt modelId="{BB411DDF-0315-4998-B745-69534A496CCE}" type="parTrans" cxnId="{54002E1E-E4C4-4E65-8C44-5A3EC154DB3C}">
      <dgm:prSet/>
      <dgm:spPr/>
      <dgm:t>
        <a:bodyPr/>
        <a:lstStyle/>
        <a:p>
          <a:endParaRPr lang="zh-TW" altLang="en-US"/>
        </a:p>
      </dgm:t>
    </dgm:pt>
    <dgm:pt modelId="{010433DA-903A-4980-8F94-201128A713BD}" type="sibTrans" cxnId="{54002E1E-E4C4-4E65-8C44-5A3EC154DB3C}">
      <dgm:prSet/>
      <dgm:spPr/>
      <dgm:t>
        <a:bodyPr/>
        <a:lstStyle/>
        <a:p>
          <a:endParaRPr lang="zh-TW" altLang="en-US"/>
        </a:p>
      </dgm:t>
    </dgm:pt>
    <dgm:pt modelId="{0E096F6F-F1BC-4CB8-8126-C3746A1F492B}">
      <dgm:prSet phldrT="[文字]" custT="1"/>
      <dgm:spPr/>
      <dgm:t>
        <a:bodyPr/>
        <a:lstStyle/>
        <a:p>
          <a:r>
            <a:rPr lang="zh-TW" altLang="en-US" sz="2800" dirty="0" smtClean="0"/>
            <a:t>語文領域</a:t>
          </a:r>
          <a:endParaRPr lang="zh-TW" altLang="en-US" sz="2800" dirty="0"/>
        </a:p>
      </dgm:t>
    </dgm:pt>
    <dgm:pt modelId="{C340D4E5-0E9E-4B8D-88CE-CBDC6784D28F}" type="parTrans" cxnId="{CDAD594A-F8B6-4602-A188-302A2625B27F}">
      <dgm:prSet/>
      <dgm:spPr/>
      <dgm:t>
        <a:bodyPr/>
        <a:lstStyle/>
        <a:p>
          <a:endParaRPr lang="zh-TW" altLang="en-US"/>
        </a:p>
      </dgm:t>
    </dgm:pt>
    <dgm:pt modelId="{5660C1D5-A09E-42C4-AAF6-125DE3CE5AED}" type="sibTrans" cxnId="{CDAD594A-F8B6-4602-A188-302A2625B27F}">
      <dgm:prSet/>
      <dgm:spPr/>
      <dgm:t>
        <a:bodyPr/>
        <a:lstStyle/>
        <a:p>
          <a:endParaRPr lang="zh-TW" altLang="en-US"/>
        </a:p>
      </dgm:t>
    </dgm:pt>
    <dgm:pt modelId="{FA5B23F5-D0E8-483A-A053-8A002F8A1FCC}">
      <dgm:prSet phldrT="[文字]" custT="1"/>
      <dgm:spPr/>
      <dgm:t>
        <a:bodyPr/>
        <a:lstStyle/>
        <a:p>
          <a:r>
            <a:rPr lang="zh-TW" altLang="en-US" sz="2800" dirty="0" smtClean="0"/>
            <a:t>語文領域 新增本土語文、     新住民語文</a:t>
          </a:r>
          <a:endParaRPr lang="zh-TW" altLang="en-US" sz="2800" dirty="0"/>
        </a:p>
      </dgm:t>
    </dgm:pt>
    <dgm:pt modelId="{8E602F4B-60FD-4B2B-85C8-1F9898EB9731}" type="parTrans" cxnId="{9C6F808B-6DFC-4854-A589-8280A27FC786}">
      <dgm:prSet/>
      <dgm:spPr/>
      <dgm:t>
        <a:bodyPr/>
        <a:lstStyle/>
        <a:p>
          <a:endParaRPr lang="zh-TW" altLang="en-US"/>
        </a:p>
      </dgm:t>
    </dgm:pt>
    <dgm:pt modelId="{F58CEE5D-8A30-440E-B946-CEBDEC6C371B}" type="sibTrans" cxnId="{9C6F808B-6DFC-4854-A589-8280A27FC786}">
      <dgm:prSet/>
      <dgm:spPr/>
      <dgm:t>
        <a:bodyPr/>
        <a:lstStyle/>
        <a:p>
          <a:endParaRPr lang="zh-TW" altLang="en-US"/>
        </a:p>
      </dgm:t>
    </dgm:pt>
    <dgm:pt modelId="{9B33EF36-C5F7-42E3-A812-9484280403EB}">
      <dgm:prSet phldrT="[文字]"/>
      <dgm:spPr/>
      <dgm:t>
        <a:bodyPr/>
        <a:lstStyle/>
        <a:p>
          <a:r>
            <a:rPr lang="zh-TW" altLang="en-US" dirty="0" smtClean="0"/>
            <a:t>自然與生活科技領域</a:t>
          </a:r>
          <a:endParaRPr lang="zh-TW" altLang="en-US" dirty="0"/>
        </a:p>
      </dgm:t>
    </dgm:pt>
    <dgm:pt modelId="{3E70B1DB-FE4B-4FB0-BF26-6C1E4E6B9B1A}" type="parTrans" cxnId="{E6C3AB0D-5F1E-4861-B423-EC5BD3FE2ABC}">
      <dgm:prSet/>
      <dgm:spPr/>
      <dgm:t>
        <a:bodyPr/>
        <a:lstStyle/>
        <a:p>
          <a:endParaRPr lang="zh-TW" altLang="en-US"/>
        </a:p>
      </dgm:t>
    </dgm:pt>
    <dgm:pt modelId="{79E6ECF6-EC6B-4470-A028-6A928C22CA05}" type="sibTrans" cxnId="{E6C3AB0D-5F1E-4861-B423-EC5BD3FE2ABC}">
      <dgm:prSet/>
      <dgm:spPr/>
      <dgm:t>
        <a:bodyPr/>
        <a:lstStyle/>
        <a:p>
          <a:endParaRPr lang="zh-TW" altLang="en-US"/>
        </a:p>
      </dgm:t>
    </dgm:pt>
    <dgm:pt modelId="{426C69E9-B08A-488A-87C0-77646B46869F}">
      <dgm:prSet phldrT="[文字]"/>
      <dgm:spPr/>
      <dgm:t>
        <a:bodyPr/>
        <a:lstStyle/>
        <a:p>
          <a:r>
            <a:rPr lang="zh-TW" altLang="en-US" dirty="0" smtClean="0"/>
            <a:t>十二年國教</a:t>
          </a:r>
          <a:endParaRPr lang="zh-TW" altLang="en-US" dirty="0"/>
        </a:p>
      </dgm:t>
    </dgm:pt>
    <dgm:pt modelId="{80106D20-C98B-4B61-988D-98AD43500D6B}" type="parTrans" cxnId="{49F9CF7A-95F2-44C0-8005-F13E8FDED4C7}">
      <dgm:prSet/>
      <dgm:spPr/>
      <dgm:t>
        <a:bodyPr/>
        <a:lstStyle/>
        <a:p>
          <a:endParaRPr lang="zh-TW" altLang="en-US"/>
        </a:p>
      </dgm:t>
    </dgm:pt>
    <dgm:pt modelId="{C3992204-B57E-46DA-BEEF-D0235E7605C6}" type="sibTrans" cxnId="{49F9CF7A-95F2-44C0-8005-F13E8FDED4C7}">
      <dgm:prSet/>
      <dgm:spPr/>
      <dgm:t>
        <a:bodyPr/>
        <a:lstStyle/>
        <a:p>
          <a:endParaRPr lang="zh-TW" altLang="en-US"/>
        </a:p>
      </dgm:t>
    </dgm:pt>
    <dgm:pt modelId="{B20D4BFE-0383-4C33-AFB6-EF1C3332AD9A}">
      <dgm:prSet phldrT="[文字]"/>
      <dgm:spPr/>
      <dgm:t>
        <a:bodyPr/>
        <a:lstStyle/>
        <a:p>
          <a:r>
            <a:rPr lang="zh-TW" altLang="en-US" dirty="0" smtClean="0"/>
            <a:t>科技領域   </a:t>
          </a:r>
          <a:endParaRPr lang="en-US" altLang="zh-TW" dirty="0" smtClean="0"/>
        </a:p>
        <a:p>
          <a:r>
            <a:rPr lang="zh-TW" altLang="en-US" dirty="0" smtClean="0"/>
            <a:t> </a:t>
          </a:r>
          <a:r>
            <a:rPr lang="en-US" altLang="zh-TW" dirty="0" smtClean="0"/>
            <a:t>(</a:t>
          </a:r>
          <a:r>
            <a:rPr lang="zh-TW" altLang="en-US" dirty="0" smtClean="0"/>
            <a:t>資訊教育</a:t>
          </a:r>
          <a:r>
            <a:rPr lang="en-US" altLang="zh-TW" dirty="0" smtClean="0"/>
            <a:t>+</a:t>
          </a:r>
          <a:r>
            <a:rPr lang="zh-TW" altLang="en-US" dirty="0" smtClean="0"/>
            <a:t>生活科技</a:t>
          </a:r>
          <a:r>
            <a:rPr lang="en-US" altLang="zh-TW" dirty="0" smtClean="0"/>
            <a:t>)</a:t>
          </a:r>
          <a:endParaRPr lang="zh-TW" altLang="en-US" dirty="0"/>
        </a:p>
      </dgm:t>
    </dgm:pt>
    <dgm:pt modelId="{95271768-C11C-4D00-ADC7-8B04A46667CF}" type="parTrans" cxnId="{24F70BBF-E490-4819-B190-443580E35738}">
      <dgm:prSet/>
      <dgm:spPr/>
      <dgm:t>
        <a:bodyPr/>
        <a:lstStyle/>
        <a:p>
          <a:endParaRPr lang="zh-TW" altLang="en-US"/>
        </a:p>
      </dgm:t>
    </dgm:pt>
    <dgm:pt modelId="{70A15121-47D7-489B-9BBC-4A8383401656}" type="sibTrans" cxnId="{24F70BBF-E490-4819-B190-443580E35738}">
      <dgm:prSet/>
      <dgm:spPr/>
      <dgm:t>
        <a:bodyPr/>
        <a:lstStyle/>
        <a:p>
          <a:endParaRPr lang="zh-TW" altLang="en-US"/>
        </a:p>
      </dgm:t>
    </dgm:pt>
    <dgm:pt modelId="{D2AC3E07-B092-49D1-864C-7AB7D1A0FD26}" type="pres">
      <dgm:prSet presAssocID="{5F1593E1-4F2E-45D9-9937-1065CA3F9EE4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F14CDC1-293D-4951-9D90-24FDF76DB0DF}" type="pres">
      <dgm:prSet presAssocID="{5F1593E1-4F2E-45D9-9937-1065CA3F9EE4}" presName="dummyMaxCanvas" presStyleCnt="0"/>
      <dgm:spPr/>
    </dgm:pt>
    <dgm:pt modelId="{7A5D64D7-F535-4BD9-BBD1-1F9577A741DA}" type="pres">
      <dgm:prSet presAssocID="{5F1593E1-4F2E-45D9-9937-1065CA3F9EE4}" presName="parentComposite" presStyleCnt="0"/>
      <dgm:spPr/>
    </dgm:pt>
    <dgm:pt modelId="{C7C87F1D-BA6F-4514-B595-25D74114898C}" type="pres">
      <dgm:prSet presAssocID="{5F1593E1-4F2E-45D9-9937-1065CA3F9EE4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zh-TW" altLang="en-US"/>
        </a:p>
      </dgm:t>
    </dgm:pt>
    <dgm:pt modelId="{52EAA457-D0EB-4E98-ACB3-7EA88F2A1002}" type="pres">
      <dgm:prSet presAssocID="{5F1593E1-4F2E-45D9-9937-1065CA3F9EE4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zh-TW" altLang="en-US"/>
        </a:p>
      </dgm:t>
    </dgm:pt>
    <dgm:pt modelId="{8BECC752-051D-4630-BA82-BBCC79E0584C}" type="pres">
      <dgm:prSet presAssocID="{5F1593E1-4F2E-45D9-9937-1065CA3F9EE4}" presName="childrenComposite" presStyleCnt="0"/>
      <dgm:spPr/>
    </dgm:pt>
    <dgm:pt modelId="{EC7D1637-9740-4461-8106-4AF2D0B5F4B7}" type="pres">
      <dgm:prSet presAssocID="{5F1593E1-4F2E-45D9-9937-1065CA3F9EE4}" presName="dummyMaxCanvas_ChildArea" presStyleCnt="0"/>
      <dgm:spPr/>
    </dgm:pt>
    <dgm:pt modelId="{51FB3BB1-E395-4782-A0D4-CCB2CB96D60D}" type="pres">
      <dgm:prSet presAssocID="{5F1593E1-4F2E-45D9-9937-1065CA3F9EE4}" presName="fulcrum" presStyleLbl="alignAccFollowNode1" presStyleIdx="2" presStyleCnt="4"/>
      <dgm:spPr/>
    </dgm:pt>
    <dgm:pt modelId="{BA8558E1-6FC1-4F05-874A-C9B09A81F032}" type="pres">
      <dgm:prSet presAssocID="{5F1593E1-4F2E-45D9-9937-1065CA3F9EE4}" presName="balance_22" presStyleLbl="alignAccFollowNode1" presStyleIdx="3" presStyleCnt="4">
        <dgm:presLayoutVars>
          <dgm:bulletEnabled val="1"/>
        </dgm:presLayoutVars>
      </dgm:prSet>
      <dgm:spPr/>
    </dgm:pt>
    <dgm:pt modelId="{8FE0DC06-CCD0-4E5F-A15F-D89A72EFC292}" type="pres">
      <dgm:prSet presAssocID="{5F1593E1-4F2E-45D9-9937-1065CA3F9EE4}" presName="right_22_1" presStyleLbl="node1" presStyleIdx="0" presStyleCnt="4" custScaleX="14692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8882F5-9809-41AE-9B9E-1AE0FDA01546}" type="pres">
      <dgm:prSet presAssocID="{5F1593E1-4F2E-45D9-9937-1065CA3F9EE4}" presName="right_22_2" presStyleLbl="node1" presStyleIdx="1" presStyleCnt="4" custScaleX="1365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AFC01D-7929-4DCA-BEE8-9CDEC56FA416}" type="pres">
      <dgm:prSet presAssocID="{5F1593E1-4F2E-45D9-9937-1065CA3F9EE4}" presName="left_22_1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30EDB5-6E2F-45C7-AA2E-64C86C820403}" type="pres">
      <dgm:prSet presAssocID="{5F1593E1-4F2E-45D9-9937-1065CA3F9EE4}" presName="left_22_2" presStyleLbl="node1" presStyleIdx="3" presStyleCnt="4" custScaleX="95758" custScaleY="10260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09ED332-D244-4BF8-8803-0681E4AFC75E}" type="presOf" srcId="{B20D4BFE-0383-4C33-AFB6-EF1C3332AD9A}" destId="{8FE0DC06-CCD0-4E5F-A15F-D89A72EFC292}" srcOrd="0" destOrd="0" presId="urn:microsoft.com/office/officeart/2005/8/layout/balance1"/>
    <dgm:cxn modelId="{F380416B-357F-4166-92D7-FCA81ED5C57C}" type="presOf" srcId="{1F66C70E-7CFE-4BDE-979B-BE1A2123E9DC}" destId="{C7C87F1D-BA6F-4514-B595-25D74114898C}" srcOrd="0" destOrd="0" presId="urn:microsoft.com/office/officeart/2005/8/layout/balance1"/>
    <dgm:cxn modelId="{24F70BBF-E490-4819-B190-443580E35738}" srcId="{426C69E9-B08A-488A-87C0-77646B46869F}" destId="{B20D4BFE-0383-4C33-AFB6-EF1C3332AD9A}" srcOrd="0" destOrd="0" parTransId="{95271768-C11C-4D00-ADC7-8B04A46667CF}" sibTransId="{70A15121-47D7-489B-9BBC-4A8383401656}"/>
    <dgm:cxn modelId="{4CF2EDD2-C70E-4C3C-BB3C-ADB552D15251}" type="presOf" srcId="{5F1593E1-4F2E-45D9-9937-1065CA3F9EE4}" destId="{D2AC3E07-B092-49D1-864C-7AB7D1A0FD26}" srcOrd="0" destOrd="0" presId="urn:microsoft.com/office/officeart/2005/8/layout/balance1"/>
    <dgm:cxn modelId="{FCB4342D-7A0F-4A74-8C98-BFABEFF37512}" type="presOf" srcId="{0E096F6F-F1BC-4CB8-8126-C3746A1F492B}" destId="{6630EDB5-6E2F-45C7-AA2E-64C86C820403}" srcOrd="0" destOrd="0" presId="urn:microsoft.com/office/officeart/2005/8/layout/balance1"/>
    <dgm:cxn modelId="{CDAD594A-F8B6-4602-A188-302A2625B27F}" srcId="{1F66C70E-7CFE-4BDE-979B-BE1A2123E9DC}" destId="{0E096F6F-F1BC-4CB8-8126-C3746A1F492B}" srcOrd="1" destOrd="0" parTransId="{C340D4E5-0E9E-4B8D-88CE-CBDC6784D28F}" sibTransId="{5660C1D5-A09E-42C4-AAF6-125DE3CE5AED}"/>
    <dgm:cxn modelId="{6AADC086-5D1A-4204-86D8-C1C3572B5BEF}" type="presOf" srcId="{426C69E9-B08A-488A-87C0-77646B46869F}" destId="{52EAA457-D0EB-4E98-ACB3-7EA88F2A1002}" srcOrd="0" destOrd="0" presId="urn:microsoft.com/office/officeart/2005/8/layout/balance1"/>
    <dgm:cxn modelId="{9C6F808B-6DFC-4854-A589-8280A27FC786}" srcId="{426C69E9-B08A-488A-87C0-77646B46869F}" destId="{FA5B23F5-D0E8-483A-A053-8A002F8A1FCC}" srcOrd="1" destOrd="0" parTransId="{8E602F4B-60FD-4B2B-85C8-1F9898EB9731}" sibTransId="{F58CEE5D-8A30-440E-B946-CEBDEC6C371B}"/>
    <dgm:cxn modelId="{52A3D3ED-FDD6-4D66-A8F8-A0E5E0BB4311}" type="presOf" srcId="{FA5B23F5-D0E8-483A-A053-8A002F8A1FCC}" destId="{CF8882F5-9809-41AE-9B9E-1AE0FDA01546}" srcOrd="0" destOrd="0" presId="urn:microsoft.com/office/officeart/2005/8/layout/balance1"/>
    <dgm:cxn modelId="{E6C3AB0D-5F1E-4861-B423-EC5BD3FE2ABC}" srcId="{1F66C70E-7CFE-4BDE-979B-BE1A2123E9DC}" destId="{9B33EF36-C5F7-42E3-A812-9484280403EB}" srcOrd="0" destOrd="0" parTransId="{3E70B1DB-FE4B-4FB0-BF26-6C1E4E6B9B1A}" sibTransId="{79E6ECF6-EC6B-4470-A028-6A928C22CA05}"/>
    <dgm:cxn modelId="{49F9CF7A-95F2-44C0-8005-F13E8FDED4C7}" srcId="{5F1593E1-4F2E-45D9-9937-1065CA3F9EE4}" destId="{426C69E9-B08A-488A-87C0-77646B46869F}" srcOrd="1" destOrd="0" parTransId="{80106D20-C98B-4B61-988D-98AD43500D6B}" sibTransId="{C3992204-B57E-46DA-BEEF-D0235E7605C6}"/>
    <dgm:cxn modelId="{C2D78358-54F5-435F-93BD-88A660C6D8A4}" type="presOf" srcId="{9B33EF36-C5F7-42E3-A812-9484280403EB}" destId="{FBAFC01D-7929-4DCA-BEE8-9CDEC56FA416}" srcOrd="0" destOrd="0" presId="urn:microsoft.com/office/officeart/2005/8/layout/balance1"/>
    <dgm:cxn modelId="{54002E1E-E4C4-4E65-8C44-5A3EC154DB3C}" srcId="{5F1593E1-4F2E-45D9-9937-1065CA3F9EE4}" destId="{1F66C70E-7CFE-4BDE-979B-BE1A2123E9DC}" srcOrd="0" destOrd="0" parTransId="{BB411DDF-0315-4998-B745-69534A496CCE}" sibTransId="{010433DA-903A-4980-8F94-201128A713BD}"/>
    <dgm:cxn modelId="{115CE9A1-F3C8-4372-BA3B-E56351D7FD5B}" type="presParOf" srcId="{D2AC3E07-B092-49D1-864C-7AB7D1A0FD26}" destId="{2F14CDC1-293D-4951-9D90-24FDF76DB0DF}" srcOrd="0" destOrd="0" presId="urn:microsoft.com/office/officeart/2005/8/layout/balance1"/>
    <dgm:cxn modelId="{F009A300-0AB3-426C-BFCC-88F3644C006D}" type="presParOf" srcId="{D2AC3E07-B092-49D1-864C-7AB7D1A0FD26}" destId="{7A5D64D7-F535-4BD9-BBD1-1F9577A741DA}" srcOrd="1" destOrd="0" presId="urn:microsoft.com/office/officeart/2005/8/layout/balance1"/>
    <dgm:cxn modelId="{0C6E6B25-47F4-43A7-A340-61410235DF39}" type="presParOf" srcId="{7A5D64D7-F535-4BD9-BBD1-1F9577A741DA}" destId="{C7C87F1D-BA6F-4514-B595-25D74114898C}" srcOrd="0" destOrd="0" presId="urn:microsoft.com/office/officeart/2005/8/layout/balance1"/>
    <dgm:cxn modelId="{B10BFB5C-D0E5-4389-B5BA-52E2F84775D7}" type="presParOf" srcId="{7A5D64D7-F535-4BD9-BBD1-1F9577A741DA}" destId="{52EAA457-D0EB-4E98-ACB3-7EA88F2A1002}" srcOrd="1" destOrd="0" presId="urn:microsoft.com/office/officeart/2005/8/layout/balance1"/>
    <dgm:cxn modelId="{55D069BC-2248-46DE-8157-45DE30A0502C}" type="presParOf" srcId="{D2AC3E07-B092-49D1-864C-7AB7D1A0FD26}" destId="{8BECC752-051D-4630-BA82-BBCC79E0584C}" srcOrd="2" destOrd="0" presId="urn:microsoft.com/office/officeart/2005/8/layout/balance1"/>
    <dgm:cxn modelId="{AAF9CD82-B158-48CF-9E2E-B9677400677F}" type="presParOf" srcId="{8BECC752-051D-4630-BA82-BBCC79E0584C}" destId="{EC7D1637-9740-4461-8106-4AF2D0B5F4B7}" srcOrd="0" destOrd="0" presId="urn:microsoft.com/office/officeart/2005/8/layout/balance1"/>
    <dgm:cxn modelId="{82740F06-48E9-4423-A0DB-8869FB1F6F2B}" type="presParOf" srcId="{8BECC752-051D-4630-BA82-BBCC79E0584C}" destId="{51FB3BB1-E395-4782-A0D4-CCB2CB96D60D}" srcOrd="1" destOrd="0" presId="urn:microsoft.com/office/officeart/2005/8/layout/balance1"/>
    <dgm:cxn modelId="{5F6FB140-8E00-4F65-B80A-D9F92AD3104D}" type="presParOf" srcId="{8BECC752-051D-4630-BA82-BBCC79E0584C}" destId="{BA8558E1-6FC1-4F05-874A-C9B09A81F032}" srcOrd="2" destOrd="0" presId="urn:microsoft.com/office/officeart/2005/8/layout/balance1"/>
    <dgm:cxn modelId="{BB1F853E-EFDB-412A-83C9-A6A9FCEBCA49}" type="presParOf" srcId="{8BECC752-051D-4630-BA82-BBCC79E0584C}" destId="{8FE0DC06-CCD0-4E5F-A15F-D89A72EFC292}" srcOrd="3" destOrd="0" presId="urn:microsoft.com/office/officeart/2005/8/layout/balance1"/>
    <dgm:cxn modelId="{B0DC317B-9567-462E-9715-764983A00147}" type="presParOf" srcId="{8BECC752-051D-4630-BA82-BBCC79E0584C}" destId="{CF8882F5-9809-41AE-9B9E-1AE0FDA01546}" srcOrd="4" destOrd="0" presId="urn:microsoft.com/office/officeart/2005/8/layout/balance1"/>
    <dgm:cxn modelId="{B374830C-110B-48AA-96B4-2B261537E491}" type="presParOf" srcId="{8BECC752-051D-4630-BA82-BBCC79E0584C}" destId="{FBAFC01D-7929-4DCA-BEE8-9CDEC56FA416}" srcOrd="5" destOrd="0" presId="urn:microsoft.com/office/officeart/2005/8/layout/balance1"/>
    <dgm:cxn modelId="{21CB589C-9F33-41B0-8B61-9CC3657341AB}" type="presParOf" srcId="{8BECC752-051D-4630-BA82-BBCC79E0584C}" destId="{6630EDB5-6E2F-45C7-AA2E-64C86C820403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F1593E1-4F2E-45D9-9937-1065CA3F9EE4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1F66C70E-7CFE-4BDE-979B-BE1A2123E9DC}">
      <dgm:prSet phldrT="[文字]"/>
      <dgm:spPr/>
      <dgm:t>
        <a:bodyPr/>
        <a:lstStyle/>
        <a:p>
          <a:r>
            <a:rPr lang="zh-TW" altLang="en-US" dirty="0" smtClean="0"/>
            <a:t>九年一貫</a:t>
          </a:r>
          <a:endParaRPr lang="zh-TW" altLang="en-US" dirty="0"/>
        </a:p>
      </dgm:t>
    </dgm:pt>
    <dgm:pt modelId="{BB411DDF-0315-4998-B745-69534A496CCE}" type="parTrans" cxnId="{54002E1E-E4C4-4E65-8C44-5A3EC154DB3C}">
      <dgm:prSet/>
      <dgm:spPr/>
      <dgm:t>
        <a:bodyPr/>
        <a:lstStyle/>
        <a:p>
          <a:endParaRPr lang="zh-TW" altLang="en-US"/>
        </a:p>
      </dgm:t>
    </dgm:pt>
    <dgm:pt modelId="{010433DA-903A-4980-8F94-201128A713BD}" type="sibTrans" cxnId="{54002E1E-E4C4-4E65-8C44-5A3EC154DB3C}">
      <dgm:prSet/>
      <dgm:spPr/>
      <dgm:t>
        <a:bodyPr/>
        <a:lstStyle/>
        <a:p>
          <a:endParaRPr lang="zh-TW" altLang="en-US"/>
        </a:p>
      </dgm:t>
    </dgm:pt>
    <dgm:pt modelId="{0E096F6F-F1BC-4CB8-8126-C3746A1F492B}">
      <dgm:prSet phldrT="[文字]" custT="1"/>
      <dgm:spPr/>
      <dgm:t>
        <a:bodyPr/>
        <a:lstStyle/>
        <a:p>
          <a:r>
            <a:rPr lang="zh-TW" altLang="en-US" sz="2800" dirty="0" smtClean="0"/>
            <a:t>藝術與人文領域</a:t>
          </a:r>
          <a:endParaRPr lang="zh-TW" altLang="en-US" sz="2800" dirty="0"/>
        </a:p>
      </dgm:t>
    </dgm:pt>
    <dgm:pt modelId="{C340D4E5-0E9E-4B8D-88CE-CBDC6784D28F}" type="parTrans" cxnId="{CDAD594A-F8B6-4602-A188-302A2625B27F}">
      <dgm:prSet/>
      <dgm:spPr/>
      <dgm:t>
        <a:bodyPr/>
        <a:lstStyle/>
        <a:p>
          <a:endParaRPr lang="zh-TW" altLang="en-US"/>
        </a:p>
      </dgm:t>
    </dgm:pt>
    <dgm:pt modelId="{5660C1D5-A09E-42C4-AAF6-125DE3CE5AED}" type="sibTrans" cxnId="{CDAD594A-F8B6-4602-A188-302A2625B27F}">
      <dgm:prSet/>
      <dgm:spPr/>
      <dgm:t>
        <a:bodyPr/>
        <a:lstStyle/>
        <a:p>
          <a:endParaRPr lang="zh-TW" altLang="en-US"/>
        </a:p>
      </dgm:t>
    </dgm:pt>
    <dgm:pt modelId="{FA5B23F5-D0E8-483A-A053-8A002F8A1FCC}">
      <dgm:prSet phldrT="[文字]" custT="1"/>
      <dgm:spPr/>
      <dgm:t>
        <a:bodyPr/>
        <a:lstStyle/>
        <a:p>
          <a:r>
            <a:rPr lang="zh-TW" altLang="en-US" sz="2800" dirty="0" smtClean="0"/>
            <a:t>藝術領域</a:t>
          </a:r>
          <a:endParaRPr lang="zh-TW" altLang="en-US" sz="2800" dirty="0"/>
        </a:p>
      </dgm:t>
    </dgm:pt>
    <dgm:pt modelId="{8E602F4B-60FD-4B2B-85C8-1F9898EB9731}" type="parTrans" cxnId="{9C6F808B-6DFC-4854-A589-8280A27FC786}">
      <dgm:prSet/>
      <dgm:spPr/>
      <dgm:t>
        <a:bodyPr/>
        <a:lstStyle/>
        <a:p>
          <a:endParaRPr lang="zh-TW" altLang="en-US"/>
        </a:p>
      </dgm:t>
    </dgm:pt>
    <dgm:pt modelId="{F58CEE5D-8A30-440E-B946-CEBDEC6C371B}" type="sibTrans" cxnId="{9C6F808B-6DFC-4854-A589-8280A27FC786}">
      <dgm:prSet/>
      <dgm:spPr/>
      <dgm:t>
        <a:bodyPr/>
        <a:lstStyle/>
        <a:p>
          <a:endParaRPr lang="zh-TW" altLang="en-US"/>
        </a:p>
      </dgm:t>
    </dgm:pt>
    <dgm:pt modelId="{9B33EF36-C5F7-42E3-A812-9484280403EB}">
      <dgm:prSet phldrT="[文字]"/>
      <dgm:spPr/>
      <dgm:t>
        <a:bodyPr/>
        <a:lstStyle/>
        <a:p>
          <a:r>
            <a:rPr lang="zh-TW" altLang="en-US" dirty="0" smtClean="0"/>
            <a:t>生活課程與綜合活動  分開</a:t>
          </a:r>
          <a:endParaRPr lang="zh-TW" altLang="en-US" dirty="0"/>
        </a:p>
      </dgm:t>
    </dgm:pt>
    <dgm:pt modelId="{3E70B1DB-FE4B-4FB0-BF26-6C1E4E6B9B1A}" type="parTrans" cxnId="{E6C3AB0D-5F1E-4861-B423-EC5BD3FE2ABC}">
      <dgm:prSet/>
      <dgm:spPr/>
      <dgm:t>
        <a:bodyPr/>
        <a:lstStyle/>
        <a:p>
          <a:endParaRPr lang="zh-TW" altLang="en-US"/>
        </a:p>
      </dgm:t>
    </dgm:pt>
    <dgm:pt modelId="{79E6ECF6-EC6B-4470-A028-6A928C22CA05}" type="sibTrans" cxnId="{E6C3AB0D-5F1E-4861-B423-EC5BD3FE2ABC}">
      <dgm:prSet/>
      <dgm:spPr/>
      <dgm:t>
        <a:bodyPr/>
        <a:lstStyle/>
        <a:p>
          <a:endParaRPr lang="zh-TW" altLang="en-US"/>
        </a:p>
      </dgm:t>
    </dgm:pt>
    <dgm:pt modelId="{426C69E9-B08A-488A-87C0-77646B46869F}">
      <dgm:prSet phldrT="[文字]"/>
      <dgm:spPr/>
      <dgm:t>
        <a:bodyPr/>
        <a:lstStyle/>
        <a:p>
          <a:r>
            <a:rPr lang="zh-TW" altLang="en-US" dirty="0" smtClean="0"/>
            <a:t>十二年國教</a:t>
          </a:r>
          <a:endParaRPr lang="zh-TW" altLang="en-US" dirty="0"/>
        </a:p>
      </dgm:t>
    </dgm:pt>
    <dgm:pt modelId="{80106D20-C98B-4B61-988D-98AD43500D6B}" type="parTrans" cxnId="{49F9CF7A-95F2-44C0-8005-F13E8FDED4C7}">
      <dgm:prSet/>
      <dgm:spPr/>
      <dgm:t>
        <a:bodyPr/>
        <a:lstStyle/>
        <a:p>
          <a:endParaRPr lang="zh-TW" altLang="en-US"/>
        </a:p>
      </dgm:t>
    </dgm:pt>
    <dgm:pt modelId="{C3992204-B57E-46DA-BEEF-D0235E7605C6}" type="sibTrans" cxnId="{49F9CF7A-95F2-44C0-8005-F13E8FDED4C7}">
      <dgm:prSet/>
      <dgm:spPr/>
      <dgm:t>
        <a:bodyPr/>
        <a:lstStyle/>
        <a:p>
          <a:endParaRPr lang="zh-TW" altLang="en-US"/>
        </a:p>
      </dgm:t>
    </dgm:pt>
    <dgm:pt modelId="{B20D4BFE-0383-4C33-AFB6-EF1C3332AD9A}">
      <dgm:prSet phldrT="[文字]"/>
      <dgm:spPr/>
      <dgm:t>
        <a:bodyPr/>
        <a:lstStyle/>
        <a:p>
          <a:r>
            <a:rPr lang="zh-TW" altLang="en-US" dirty="0" smtClean="0"/>
            <a:t>國小第一階段整併    生活課程</a:t>
          </a:r>
          <a:r>
            <a:rPr lang="en-US" altLang="zh-TW" dirty="0" smtClean="0"/>
            <a:t>+</a:t>
          </a:r>
          <a:r>
            <a:rPr lang="zh-TW" altLang="en-US" dirty="0" smtClean="0"/>
            <a:t>綜合活動</a:t>
          </a:r>
          <a:endParaRPr lang="zh-TW" altLang="en-US" dirty="0"/>
        </a:p>
      </dgm:t>
    </dgm:pt>
    <dgm:pt modelId="{95271768-C11C-4D00-ADC7-8B04A46667CF}" type="parTrans" cxnId="{24F70BBF-E490-4819-B190-443580E35738}">
      <dgm:prSet/>
      <dgm:spPr/>
      <dgm:t>
        <a:bodyPr/>
        <a:lstStyle/>
        <a:p>
          <a:endParaRPr lang="zh-TW" altLang="en-US"/>
        </a:p>
      </dgm:t>
    </dgm:pt>
    <dgm:pt modelId="{70A15121-47D7-489B-9BBC-4A8383401656}" type="sibTrans" cxnId="{24F70BBF-E490-4819-B190-443580E35738}">
      <dgm:prSet/>
      <dgm:spPr/>
      <dgm:t>
        <a:bodyPr/>
        <a:lstStyle/>
        <a:p>
          <a:endParaRPr lang="zh-TW" altLang="en-US"/>
        </a:p>
      </dgm:t>
    </dgm:pt>
    <dgm:pt modelId="{B02C9136-F68E-4074-98FE-93DA19CCE89E}">
      <dgm:prSet phldrT="[文字]"/>
      <dgm:spPr/>
      <dgm:t>
        <a:bodyPr/>
        <a:lstStyle/>
        <a:p>
          <a:r>
            <a:rPr lang="zh-TW" altLang="en-US" dirty="0" smtClean="0"/>
            <a:t>健康與體育</a:t>
          </a:r>
          <a:endParaRPr lang="zh-TW" altLang="en-US" dirty="0"/>
        </a:p>
      </dgm:t>
    </dgm:pt>
    <dgm:pt modelId="{5DA98435-098D-4301-925C-B9B78834A4C2}" type="parTrans" cxnId="{4F5B2AF0-2B24-4D89-897D-FF82E568A143}">
      <dgm:prSet/>
      <dgm:spPr/>
      <dgm:t>
        <a:bodyPr/>
        <a:lstStyle/>
        <a:p>
          <a:endParaRPr lang="zh-TW" altLang="en-US"/>
        </a:p>
      </dgm:t>
    </dgm:pt>
    <dgm:pt modelId="{D0248425-4B08-4DC4-9F1C-1FB94F5F319D}" type="sibTrans" cxnId="{4F5B2AF0-2B24-4D89-897D-FF82E568A143}">
      <dgm:prSet/>
      <dgm:spPr/>
      <dgm:t>
        <a:bodyPr/>
        <a:lstStyle/>
        <a:p>
          <a:endParaRPr lang="zh-TW" altLang="en-US"/>
        </a:p>
      </dgm:t>
    </dgm:pt>
    <dgm:pt modelId="{061CF7B1-D478-4351-AABF-E4ADEED77F9D}">
      <dgm:prSet phldrT="[文字]"/>
      <dgm:spPr/>
      <dgm:t>
        <a:bodyPr/>
        <a:lstStyle/>
        <a:p>
          <a:r>
            <a:rPr lang="zh-TW" altLang="en-US" dirty="0" smtClean="0"/>
            <a:t>健康教育與體育</a:t>
          </a:r>
          <a:endParaRPr lang="zh-TW" altLang="en-US" dirty="0"/>
        </a:p>
      </dgm:t>
    </dgm:pt>
    <dgm:pt modelId="{21AAA411-871F-4A1C-865D-5CDD1FAC2742}" type="parTrans" cxnId="{BE21823E-AB79-4673-A61A-97BD41F569ED}">
      <dgm:prSet/>
      <dgm:spPr/>
      <dgm:t>
        <a:bodyPr/>
        <a:lstStyle/>
        <a:p>
          <a:endParaRPr lang="zh-TW" altLang="en-US"/>
        </a:p>
      </dgm:t>
    </dgm:pt>
    <dgm:pt modelId="{A5600909-B224-4FED-B429-EFB117AA87DD}" type="sibTrans" cxnId="{BE21823E-AB79-4673-A61A-97BD41F569ED}">
      <dgm:prSet/>
      <dgm:spPr/>
      <dgm:t>
        <a:bodyPr/>
        <a:lstStyle/>
        <a:p>
          <a:endParaRPr lang="zh-TW" altLang="en-US"/>
        </a:p>
      </dgm:t>
    </dgm:pt>
    <dgm:pt modelId="{D2AC3E07-B092-49D1-864C-7AB7D1A0FD26}" type="pres">
      <dgm:prSet presAssocID="{5F1593E1-4F2E-45D9-9937-1065CA3F9EE4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F14CDC1-293D-4951-9D90-24FDF76DB0DF}" type="pres">
      <dgm:prSet presAssocID="{5F1593E1-4F2E-45D9-9937-1065CA3F9EE4}" presName="dummyMaxCanvas" presStyleCnt="0"/>
      <dgm:spPr/>
    </dgm:pt>
    <dgm:pt modelId="{7A5D64D7-F535-4BD9-BBD1-1F9577A741DA}" type="pres">
      <dgm:prSet presAssocID="{5F1593E1-4F2E-45D9-9937-1065CA3F9EE4}" presName="parentComposite" presStyleCnt="0"/>
      <dgm:spPr/>
    </dgm:pt>
    <dgm:pt modelId="{C7C87F1D-BA6F-4514-B595-25D74114898C}" type="pres">
      <dgm:prSet presAssocID="{5F1593E1-4F2E-45D9-9937-1065CA3F9EE4}" presName="parent1" presStyleLbl="alignAccFollowNode1" presStyleIdx="0" presStyleCnt="4" custScaleX="128432">
        <dgm:presLayoutVars>
          <dgm:chMax val="4"/>
        </dgm:presLayoutVars>
      </dgm:prSet>
      <dgm:spPr/>
      <dgm:t>
        <a:bodyPr/>
        <a:lstStyle/>
        <a:p>
          <a:endParaRPr lang="zh-TW" altLang="en-US"/>
        </a:p>
      </dgm:t>
    </dgm:pt>
    <dgm:pt modelId="{52EAA457-D0EB-4E98-ACB3-7EA88F2A1002}" type="pres">
      <dgm:prSet presAssocID="{5F1593E1-4F2E-45D9-9937-1065CA3F9EE4}" presName="parent2" presStyleLbl="alignAccFollowNode1" presStyleIdx="1" presStyleCnt="4" custScaleX="126798">
        <dgm:presLayoutVars>
          <dgm:chMax val="4"/>
        </dgm:presLayoutVars>
      </dgm:prSet>
      <dgm:spPr/>
      <dgm:t>
        <a:bodyPr/>
        <a:lstStyle/>
        <a:p>
          <a:endParaRPr lang="zh-TW" altLang="en-US"/>
        </a:p>
      </dgm:t>
    </dgm:pt>
    <dgm:pt modelId="{8BECC752-051D-4630-BA82-BBCC79E0584C}" type="pres">
      <dgm:prSet presAssocID="{5F1593E1-4F2E-45D9-9937-1065CA3F9EE4}" presName="childrenComposite" presStyleCnt="0"/>
      <dgm:spPr/>
    </dgm:pt>
    <dgm:pt modelId="{EC7D1637-9740-4461-8106-4AF2D0B5F4B7}" type="pres">
      <dgm:prSet presAssocID="{5F1593E1-4F2E-45D9-9937-1065CA3F9EE4}" presName="dummyMaxCanvas_ChildArea" presStyleCnt="0"/>
      <dgm:spPr/>
    </dgm:pt>
    <dgm:pt modelId="{51FB3BB1-E395-4782-A0D4-CCB2CB96D60D}" type="pres">
      <dgm:prSet presAssocID="{5F1593E1-4F2E-45D9-9937-1065CA3F9EE4}" presName="fulcrum" presStyleLbl="alignAccFollowNode1" presStyleIdx="2" presStyleCnt="4"/>
      <dgm:spPr/>
    </dgm:pt>
    <dgm:pt modelId="{995FC91A-D3B1-4710-8C47-99549777C60B}" type="pres">
      <dgm:prSet presAssocID="{5F1593E1-4F2E-45D9-9937-1065CA3F9EE4}" presName="balance_33" presStyleLbl="alignAccFollowNode1" presStyleIdx="3" presStyleCnt="4">
        <dgm:presLayoutVars>
          <dgm:bulletEnabled val="1"/>
        </dgm:presLayoutVars>
      </dgm:prSet>
      <dgm:spPr/>
    </dgm:pt>
    <dgm:pt modelId="{2861D5BA-DA49-48C9-934E-0C1F954AB9A6}" type="pres">
      <dgm:prSet presAssocID="{5F1593E1-4F2E-45D9-9937-1065CA3F9EE4}" presName="right_33_1" presStyleLbl="node1" presStyleIdx="0" presStyleCnt="6" custScaleX="137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A4ADAE9-8F0A-4118-A538-527EA07A047B}" type="pres">
      <dgm:prSet presAssocID="{5F1593E1-4F2E-45D9-9937-1065CA3F9EE4}" presName="right_33_2" presStyleLbl="node1" presStyleIdx="1" presStyleCnt="6" custScaleX="13684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1361A00-0B0F-4E9B-89D7-E7F603F24291}" type="pres">
      <dgm:prSet presAssocID="{5F1593E1-4F2E-45D9-9937-1065CA3F9EE4}" presName="right_33_3" presStyleLbl="node1" presStyleIdx="2" presStyleCnt="6" custScaleX="136204" custScaleY="1170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A33489F-F0D4-4EA2-9F7C-7A556F89EAD8}" type="pres">
      <dgm:prSet presAssocID="{5F1593E1-4F2E-45D9-9937-1065CA3F9EE4}" presName="left_33_1" presStyleLbl="node1" presStyleIdx="3" presStyleCnt="6" custScaleX="1485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449E31-D863-4E47-B882-862580D4E015}" type="pres">
      <dgm:prSet presAssocID="{5F1593E1-4F2E-45D9-9937-1065CA3F9EE4}" presName="left_33_2" presStyleLbl="node1" presStyleIdx="4" presStyleCnt="6" custScaleX="148596" custScaleY="10123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A457154-725E-4535-9E14-8DC1DB288758}" type="pres">
      <dgm:prSet presAssocID="{5F1593E1-4F2E-45D9-9937-1065CA3F9EE4}" presName="left_33_3" presStyleLbl="node1" presStyleIdx="5" presStyleCnt="6" custScaleX="147713" custScaleY="11820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DA2EE96-DE92-4892-A7BA-F6BD1B4179A8}" type="presOf" srcId="{B02C9136-F68E-4074-98FE-93DA19CCE89E}" destId="{FA33489F-F0D4-4EA2-9F7C-7A556F89EAD8}" srcOrd="0" destOrd="0" presId="urn:microsoft.com/office/officeart/2005/8/layout/balance1"/>
    <dgm:cxn modelId="{24F70BBF-E490-4819-B190-443580E35738}" srcId="{426C69E9-B08A-488A-87C0-77646B46869F}" destId="{B20D4BFE-0383-4C33-AFB6-EF1C3332AD9A}" srcOrd="1" destOrd="0" parTransId="{95271768-C11C-4D00-ADC7-8B04A46667CF}" sibTransId="{70A15121-47D7-489B-9BBC-4A8383401656}"/>
    <dgm:cxn modelId="{B0DC1C82-414D-4430-921A-8F0E2B2F20E0}" type="presOf" srcId="{061CF7B1-D478-4351-AABF-E4ADEED77F9D}" destId="{2861D5BA-DA49-48C9-934E-0C1F954AB9A6}" srcOrd="0" destOrd="0" presId="urn:microsoft.com/office/officeart/2005/8/layout/balance1"/>
    <dgm:cxn modelId="{BE21823E-AB79-4673-A61A-97BD41F569ED}" srcId="{426C69E9-B08A-488A-87C0-77646B46869F}" destId="{061CF7B1-D478-4351-AABF-E4ADEED77F9D}" srcOrd="0" destOrd="0" parTransId="{21AAA411-871F-4A1C-865D-5CDD1FAC2742}" sibTransId="{A5600909-B224-4FED-B429-EFB117AA87DD}"/>
    <dgm:cxn modelId="{81D38EE2-1B95-4818-A043-85969D01F9D3}" type="presOf" srcId="{426C69E9-B08A-488A-87C0-77646B46869F}" destId="{52EAA457-D0EB-4E98-ACB3-7EA88F2A1002}" srcOrd="0" destOrd="0" presId="urn:microsoft.com/office/officeart/2005/8/layout/balance1"/>
    <dgm:cxn modelId="{489FFDBF-BFD5-49E2-BEA5-8B21304DC0C2}" type="presOf" srcId="{5F1593E1-4F2E-45D9-9937-1065CA3F9EE4}" destId="{D2AC3E07-B092-49D1-864C-7AB7D1A0FD26}" srcOrd="0" destOrd="0" presId="urn:microsoft.com/office/officeart/2005/8/layout/balance1"/>
    <dgm:cxn modelId="{54002E1E-E4C4-4E65-8C44-5A3EC154DB3C}" srcId="{5F1593E1-4F2E-45D9-9937-1065CA3F9EE4}" destId="{1F66C70E-7CFE-4BDE-979B-BE1A2123E9DC}" srcOrd="0" destOrd="0" parTransId="{BB411DDF-0315-4998-B745-69534A496CCE}" sibTransId="{010433DA-903A-4980-8F94-201128A713BD}"/>
    <dgm:cxn modelId="{B7A3863F-62B6-4A46-8069-F18F71B44E9C}" type="presOf" srcId="{FA5B23F5-D0E8-483A-A053-8A002F8A1FCC}" destId="{B1361A00-0B0F-4E9B-89D7-E7F603F24291}" srcOrd="0" destOrd="0" presId="urn:microsoft.com/office/officeart/2005/8/layout/balance1"/>
    <dgm:cxn modelId="{C9A4A4ED-246B-4268-96F2-CFAD607108D6}" type="presOf" srcId="{B20D4BFE-0383-4C33-AFB6-EF1C3332AD9A}" destId="{1A4ADAE9-8F0A-4118-A538-527EA07A047B}" srcOrd="0" destOrd="0" presId="urn:microsoft.com/office/officeart/2005/8/layout/balance1"/>
    <dgm:cxn modelId="{BB0BFB51-1BD8-4DC4-B7EF-2733983788E2}" type="presOf" srcId="{9B33EF36-C5F7-42E3-A812-9484280403EB}" destId="{78449E31-D863-4E47-B882-862580D4E015}" srcOrd="0" destOrd="0" presId="urn:microsoft.com/office/officeart/2005/8/layout/balance1"/>
    <dgm:cxn modelId="{49F9CF7A-95F2-44C0-8005-F13E8FDED4C7}" srcId="{5F1593E1-4F2E-45D9-9937-1065CA3F9EE4}" destId="{426C69E9-B08A-488A-87C0-77646B46869F}" srcOrd="1" destOrd="0" parTransId="{80106D20-C98B-4B61-988D-98AD43500D6B}" sibTransId="{C3992204-B57E-46DA-BEEF-D0235E7605C6}"/>
    <dgm:cxn modelId="{E6C3AB0D-5F1E-4861-B423-EC5BD3FE2ABC}" srcId="{1F66C70E-7CFE-4BDE-979B-BE1A2123E9DC}" destId="{9B33EF36-C5F7-42E3-A812-9484280403EB}" srcOrd="1" destOrd="0" parTransId="{3E70B1DB-FE4B-4FB0-BF26-6C1E4E6B9B1A}" sibTransId="{79E6ECF6-EC6B-4470-A028-6A928C22CA05}"/>
    <dgm:cxn modelId="{3143608D-0407-4219-8CC3-03D86FBFDE7B}" type="presOf" srcId="{0E096F6F-F1BC-4CB8-8126-C3746A1F492B}" destId="{9A457154-725E-4535-9E14-8DC1DB288758}" srcOrd="0" destOrd="0" presId="urn:microsoft.com/office/officeart/2005/8/layout/balance1"/>
    <dgm:cxn modelId="{9C6F808B-6DFC-4854-A589-8280A27FC786}" srcId="{426C69E9-B08A-488A-87C0-77646B46869F}" destId="{FA5B23F5-D0E8-483A-A053-8A002F8A1FCC}" srcOrd="2" destOrd="0" parTransId="{8E602F4B-60FD-4B2B-85C8-1F9898EB9731}" sibTransId="{F58CEE5D-8A30-440E-B946-CEBDEC6C371B}"/>
    <dgm:cxn modelId="{6DA671BC-EA70-4461-AFEE-D84EA4B7EF76}" type="presOf" srcId="{1F66C70E-7CFE-4BDE-979B-BE1A2123E9DC}" destId="{C7C87F1D-BA6F-4514-B595-25D74114898C}" srcOrd="0" destOrd="0" presId="urn:microsoft.com/office/officeart/2005/8/layout/balance1"/>
    <dgm:cxn modelId="{4F5B2AF0-2B24-4D89-897D-FF82E568A143}" srcId="{1F66C70E-7CFE-4BDE-979B-BE1A2123E9DC}" destId="{B02C9136-F68E-4074-98FE-93DA19CCE89E}" srcOrd="0" destOrd="0" parTransId="{5DA98435-098D-4301-925C-B9B78834A4C2}" sibTransId="{D0248425-4B08-4DC4-9F1C-1FB94F5F319D}"/>
    <dgm:cxn modelId="{CDAD594A-F8B6-4602-A188-302A2625B27F}" srcId="{1F66C70E-7CFE-4BDE-979B-BE1A2123E9DC}" destId="{0E096F6F-F1BC-4CB8-8126-C3746A1F492B}" srcOrd="2" destOrd="0" parTransId="{C340D4E5-0E9E-4B8D-88CE-CBDC6784D28F}" sibTransId="{5660C1D5-A09E-42C4-AAF6-125DE3CE5AED}"/>
    <dgm:cxn modelId="{E71406D5-0AF1-495B-95B3-7AE270E88346}" type="presParOf" srcId="{D2AC3E07-B092-49D1-864C-7AB7D1A0FD26}" destId="{2F14CDC1-293D-4951-9D90-24FDF76DB0DF}" srcOrd="0" destOrd="0" presId="urn:microsoft.com/office/officeart/2005/8/layout/balance1"/>
    <dgm:cxn modelId="{B42B5C2F-8BE5-4861-9055-34E27E1FACC9}" type="presParOf" srcId="{D2AC3E07-B092-49D1-864C-7AB7D1A0FD26}" destId="{7A5D64D7-F535-4BD9-BBD1-1F9577A741DA}" srcOrd="1" destOrd="0" presId="urn:microsoft.com/office/officeart/2005/8/layout/balance1"/>
    <dgm:cxn modelId="{26CEC484-C0A2-4CA1-B986-B34A41BFCBAC}" type="presParOf" srcId="{7A5D64D7-F535-4BD9-BBD1-1F9577A741DA}" destId="{C7C87F1D-BA6F-4514-B595-25D74114898C}" srcOrd="0" destOrd="0" presId="urn:microsoft.com/office/officeart/2005/8/layout/balance1"/>
    <dgm:cxn modelId="{A36B18AD-9207-4E5F-8118-E6535C3A5287}" type="presParOf" srcId="{7A5D64D7-F535-4BD9-BBD1-1F9577A741DA}" destId="{52EAA457-D0EB-4E98-ACB3-7EA88F2A1002}" srcOrd="1" destOrd="0" presId="urn:microsoft.com/office/officeart/2005/8/layout/balance1"/>
    <dgm:cxn modelId="{FC066F15-9211-428F-BA76-537DADB5F5DD}" type="presParOf" srcId="{D2AC3E07-B092-49D1-864C-7AB7D1A0FD26}" destId="{8BECC752-051D-4630-BA82-BBCC79E0584C}" srcOrd="2" destOrd="0" presId="urn:microsoft.com/office/officeart/2005/8/layout/balance1"/>
    <dgm:cxn modelId="{BFDD2C3E-D937-476E-98E9-088BF403B069}" type="presParOf" srcId="{8BECC752-051D-4630-BA82-BBCC79E0584C}" destId="{EC7D1637-9740-4461-8106-4AF2D0B5F4B7}" srcOrd="0" destOrd="0" presId="urn:microsoft.com/office/officeart/2005/8/layout/balance1"/>
    <dgm:cxn modelId="{7FB59C85-BBA9-4AA9-A9D4-1C416710CE2A}" type="presParOf" srcId="{8BECC752-051D-4630-BA82-BBCC79E0584C}" destId="{51FB3BB1-E395-4782-A0D4-CCB2CB96D60D}" srcOrd="1" destOrd="0" presId="urn:microsoft.com/office/officeart/2005/8/layout/balance1"/>
    <dgm:cxn modelId="{9B098564-A8AD-4098-9A49-8A8C84C007F4}" type="presParOf" srcId="{8BECC752-051D-4630-BA82-BBCC79E0584C}" destId="{995FC91A-D3B1-4710-8C47-99549777C60B}" srcOrd="2" destOrd="0" presId="urn:microsoft.com/office/officeart/2005/8/layout/balance1"/>
    <dgm:cxn modelId="{CD2D49F0-CD2A-4521-B25B-74A5298FC56A}" type="presParOf" srcId="{8BECC752-051D-4630-BA82-BBCC79E0584C}" destId="{2861D5BA-DA49-48C9-934E-0C1F954AB9A6}" srcOrd="3" destOrd="0" presId="urn:microsoft.com/office/officeart/2005/8/layout/balance1"/>
    <dgm:cxn modelId="{A3D12B05-B110-4DEA-BB4A-3E4AB873C901}" type="presParOf" srcId="{8BECC752-051D-4630-BA82-BBCC79E0584C}" destId="{1A4ADAE9-8F0A-4118-A538-527EA07A047B}" srcOrd="4" destOrd="0" presId="urn:microsoft.com/office/officeart/2005/8/layout/balance1"/>
    <dgm:cxn modelId="{98498F78-89C1-4DCE-BCFC-F27AEB716EDB}" type="presParOf" srcId="{8BECC752-051D-4630-BA82-BBCC79E0584C}" destId="{B1361A00-0B0F-4E9B-89D7-E7F603F24291}" srcOrd="5" destOrd="0" presId="urn:microsoft.com/office/officeart/2005/8/layout/balance1"/>
    <dgm:cxn modelId="{90083A08-EE8B-4B20-8B94-8037D8F2E611}" type="presParOf" srcId="{8BECC752-051D-4630-BA82-BBCC79E0584C}" destId="{FA33489F-F0D4-4EA2-9F7C-7A556F89EAD8}" srcOrd="6" destOrd="0" presId="urn:microsoft.com/office/officeart/2005/8/layout/balance1"/>
    <dgm:cxn modelId="{F1998BE2-F46A-44D9-8DCF-7CC6795BD7FE}" type="presParOf" srcId="{8BECC752-051D-4630-BA82-BBCC79E0584C}" destId="{78449E31-D863-4E47-B882-862580D4E015}" srcOrd="7" destOrd="0" presId="urn:microsoft.com/office/officeart/2005/8/layout/balance1"/>
    <dgm:cxn modelId="{59E98486-9348-4F2A-B403-0C57D1F47D11}" type="presParOf" srcId="{8BECC752-051D-4630-BA82-BBCC79E0584C}" destId="{9A457154-725E-4535-9E14-8DC1DB288758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F1593E1-4F2E-45D9-9937-1065CA3F9EE4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1F66C70E-7CFE-4BDE-979B-BE1A2123E9DC}">
      <dgm:prSet phldrT="[文字]"/>
      <dgm:spPr/>
      <dgm:t>
        <a:bodyPr/>
        <a:lstStyle/>
        <a:p>
          <a:r>
            <a:rPr lang="zh-TW" altLang="en-US" dirty="0" smtClean="0"/>
            <a:t>九年一貫</a:t>
          </a:r>
          <a:endParaRPr lang="zh-TW" altLang="en-US" dirty="0"/>
        </a:p>
      </dgm:t>
    </dgm:pt>
    <dgm:pt modelId="{BB411DDF-0315-4998-B745-69534A496CCE}" type="parTrans" cxnId="{54002E1E-E4C4-4E65-8C44-5A3EC154DB3C}">
      <dgm:prSet/>
      <dgm:spPr/>
      <dgm:t>
        <a:bodyPr/>
        <a:lstStyle/>
        <a:p>
          <a:endParaRPr lang="zh-TW" altLang="en-US"/>
        </a:p>
      </dgm:t>
    </dgm:pt>
    <dgm:pt modelId="{010433DA-903A-4980-8F94-201128A713BD}" type="sibTrans" cxnId="{54002E1E-E4C4-4E65-8C44-5A3EC154DB3C}">
      <dgm:prSet/>
      <dgm:spPr/>
      <dgm:t>
        <a:bodyPr/>
        <a:lstStyle/>
        <a:p>
          <a:endParaRPr lang="zh-TW" altLang="en-US"/>
        </a:p>
      </dgm:t>
    </dgm:pt>
    <dgm:pt modelId="{0E096F6F-F1BC-4CB8-8126-C3746A1F492B}">
      <dgm:prSet phldrT="[文字]" custT="1"/>
      <dgm:spPr/>
      <dgm:t>
        <a:bodyPr/>
        <a:lstStyle/>
        <a:p>
          <a:r>
            <a:rPr lang="zh-TW" altLang="en-US" sz="2800" dirty="0" smtClean="0"/>
            <a:t>彈性比例制</a:t>
          </a:r>
          <a:endParaRPr lang="zh-TW" altLang="en-US" sz="2800" dirty="0"/>
        </a:p>
      </dgm:t>
    </dgm:pt>
    <dgm:pt modelId="{C340D4E5-0E9E-4B8D-88CE-CBDC6784D28F}" type="parTrans" cxnId="{CDAD594A-F8B6-4602-A188-302A2625B27F}">
      <dgm:prSet/>
      <dgm:spPr/>
      <dgm:t>
        <a:bodyPr/>
        <a:lstStyle/>
        <a:p>
          <a:endParaRPr lang="zh-TW" altLang="en-US"/>
        </a:p>
      </dgm:t>
    </dgm:pt>
    <dgm:pt modelId="{5660C1D5-A09E-42C4-AAF6-125DE3CE5AED}" type="sibTrans" cxnId="{CDAD594A-F8B6-4602-A188-302A2625B27F}">
      <dgm:prSet/>
      <dgm:spPr/>
      <dgm:t>
        <a:bodyPr/>
        <a:lstStyle/>
        <a:p>
          <a:endParaRPr lang="zh-TW" altLang="en-US"/>
        </a:p>
      </dgm:t>
    </dgm:pt>
    <dgm:pt modelId="{FA5B23F5-D0E8-483A-A053-8A002F8A1FCC}">
      <dgm:prSet phldrT="[文字]" custT="1"/>
      <dgm:spPr/>
      <dgm:t>
        <a:bodyPr/>
        <a:lstStyle/>
        <a:p>
          <a:r>
            <a:rPr lang="zh-TW" altLang="en-US" sz="2800" dirty="0" smtClean="0"/>
            <a:t>固定學習節數</a:t>
          </a:r>
          <a:endParaRPr lang="zh-TW" altLang="en-US" sz="2800" dirty="0"/>
        </a:p>
      </dgm:t>
    </dgm:pt>
    <dgm:pt modelId="{8E602F4B-60FD-4B2B-85C8-1F9898EB9731}" type="parTrans" cxnId="{9C6F808B-6DFC-4854-A589-8280A27FC786}">
      <dgm:prSet/>
      <dgm:spPr/>
      <dgm:t>
        <a:bodyPr/>
        <a:lstStyle/>
        <a:p>
          <a:endParaRPr lang="zh-TW" altLang="en-US"/>
        </a:p>
      </dgm:t>
    </dgm:pt>
    <dgm:pt modelId="{F58CEE5D-8A30-440E-B946-CEBDEC6C371B}" type="sibTrans" cxnId="{9C6F808B-6DFC-4854-A589-8280A27FC786}">
      <dgm:prSet/>
      <dgm:spPr/>
      <dgm:t>
        <a:bodyPr/>
        <a:lstStyle/>
        <a:p>
          <a:endParaRPr lang="zh-TW" altLang="en-US"/>
        </a:p>
      </dgm:t>
    </dgm:pt>
    <dgm:pt modelId="{9B33EF36-C5F7-42E3-A812-9484280403EB}">
      <dgm:prSet phldrT="[文字]"/>
      <dgm:spPr/>
      <dgm:t>
        <a:bodyPr/>
        <a:lstStyle/>
        <a:p>
          <a:r>
            <a:rPr lang="zh-TW" altLang="en-US" dirty="0" smtClean="0"/>
            <a:t>國小第一階段</a:t>
          </a:r>
          <a:r>
            <a:rPr lang="en-US" altLang="zh-TW" dirty="0" smtClean="0"/>
            <a:t/>
          </a:r>
          <a:br>
            <a:rPr lang="en-US" altLang="zh-TW" dirty="0" smtClean="0"/>
          </a:br>
          <a:r>
            <a:rPr lang="zh-TW" altLang="en-US" b="1" dirty="0" smtClean="0">
              <a:solidFill>
                <a:srgbClr val="FFFF00"/>
              </a:solidFill>
            </a:rPr>
            <a:t>國語文</a:t>
          </a:r>
          <a:r>
            <a:rPr lang="zh-TW" altLang="en-US" dirty="0" smtClean="0"/>
            <a:t>最高</a:t>
          </a:r>
          <a:r>
            <a:rPr lang="en-US" altLang="zh-TW" dirty="0" smtClean="0"/>
            <a:t>5</a:t>
          </a:r>
          <a:r>
            <a:rPr lang="zh-TW" altLang="en-US" dirty="0" smtClean="0"/>
            <a:t>節課</a:t>
          </a:r>
          <a:endParaRPr lang="zh-TW" altLang="en-US" dirty="0"/>
        </a:p>
      </dgm:t>
    </dgm:pt>
    <dgm:pt modelId="{3E70B1DB-FE4B-4FB0-BF26-6C1E4E6B9B1A}" type="parTrans" cxnId="{E6C3AB0D-5F1E-4861-B423-EC5BD3FE2ABC}">
      <dgm:prSet/>
      <dgm:spPr/>
      <dgm:t>
        <a:bodyPr/>
        <a:lstStyle/>
        <a:p>
          <a:endParaRPr lang="zh-TW" altLang="en-US"/>
        </a:p>
      </dgm:t>
    </dgm:pt>
    <dgm:pt modelId="{79E6ECF6-EC6B-4470-A028-6A928C22CA05}" type="sibTrans" cxnId="{E6C3AB0D-5F1E-4861-B423-EC5BD3FE2ABC}">
      <dgm:prSet/>
      <dgm:spPr/>
      <dgm:t>
        <a:bodyPr/>
        <a:lstStyle/>
        <a:p>
          <a:endParaRPr lang="zh-TW" altLang="en-US"/>
        </a:p>
      </dgm:t>
    </dgm:pt>
    <dgm:pt modelId="{426C69E9-B08A-488A-87C0-77646B46869F}">
      <dgm:prSet phldrT="[文字]"/>
      <dgm:spPr/>
      <dgm:t>
        <a:bodyPr/>
        <a:lstStyle/>
        <a:p>
          <a:r>
            <a:rPr lang="zh-TW" altLang="en-US" dirty="0" smtClean="0"/>
            <a:t>十二年國教</a:t>
          </a:r>
          <a:endParaRPr lang="zh-TW" altLang="en-US" dirty="0"/>
        </a:p>
      </dgm:t>
    </dgm:pt>
    <dgm:pt modelId="{80106D20-C98B-4B61-988D-98AD43500D6B}" type="parTrans" cxnId="{49F9CF7A-95F2-44C0-8005-F13E8FDED4C7}">
      <dgm:prSet/>
      <dgm:spPr/>
      <dgm:t>
        <a:bodyPr/>
        <a:lstStyle/>
        <a:p>
          <a:endParaRPr lang="zh-TW" altLang="en-US"/>
        </a:p>
      </dgm:t>
    </dgm:pt>
    <dgm:pt modelId="{C3992204-B57E-46DA-BEEF-D0235E7605C6}" type="sibTrans" cxnId="{49F9CF7A-95F2-44C0-8005-F13E8FDED4C7}">
      <dgm:prSet/>
      <dgm:spPr/>
      <dgm:t>
        <a:bodyPr/>
        <a:lstStyle/>
        <a:p>
          <a:endParaRPr lang="zh-TW" altLang="en-US"/>
        </a:p>
      </dgm:t>
    </dgm:pt>
    <dgm:pt modelId="{B20D4BFE-0383-4C33-AFB6-EF1C3332AD9A}">
      <dgm:prSet phldrT="[文字]"/>
      <dgm:spPr/>
      <dgm:t>
        <a:bodyPr/>
        <a:lstStyle/>
        <a:p>
          <a:r>
            <a:rPr lang="zh-TW" altLang="en-US" dirty="0" smtClean="0"/>
            <a:t>國小第一階段</a:t>
          </a:r>
          <a:r>
            <a:rPr lang="en-US" altLang="zh-TW" dirty="0" smtClean="0"/>
            <a:t/>
          </a:r>
          <a:br>
            <a:rPr lang="en-US" altLang="zh-TW" dirty="0" smtClean="0"/>
          </a:br>
          <a:r>
            <a:rPr lang="zh-TW" altLang="en-US" b="1" dirty="0" smtClean="0">
              <a:solidFill>
                <a:srgbClr val="FFFF00"/>
              </a:solidFill>
            </a:rPr>
            <a:t>國語文</a:t>
          </a:r>
          <a:r>
            <a:rPr lang="zh-TW" altLang="en-US" dirty="0" smtClean="0"/>
            <a:t>增加為</a:t>
          </a:r>
          <a:r>
            <a:rPr lang="en-US" altLang="zh-TW" dirty="0" smtClean="0"/>
            <a:t>6</a:t>
          </a:r>
          <a:r>
            <a:rPr lang="zh-TW" altLang="en-US" dirty="0" smtClean="0"/>
            <a:t>節課</a:t>
          </a:r>
          <a:endParaRPr lang="zh-TW" altLang="en-US" dirty="0"/>
        </a:p>
      </dgm:t>
    </dgm:pt>
    <dgm:pt modelId="{95271768-C11C-4D00-ADC7-8B04A46667CF}" type="parTrans" cxnId="{24F70BBF-E490-4819-B190-443580E35738}">
      <dgm:prSet/>
      <dgm:spPr/>
      <dgm:t>
        <a:bodyPr/>
        <a:lstStyle/>
        <a:p>
          <a:endParaRPr lang="zh-TW" altLang="en-US"/>
        </a:p>
      </dgm:t>
    </dgm:pt>
    <dgm:pt modelId="{70A15121-47D7-489B-9BBC-4A8383401656}" type="sibTrans" cxnId="{24F70BBF-E490-4819-B190-443580E35738}">
      <dgm:prSet/>
      <dgm:spPr/>
      <dgm:t>
        <a:bodyPr/>
        <a:lstStyle/>
        <a:p>
          <a:endParaRPr lang="zh-TW" altLang="en-US"/>
        </a:p>
      </dgm:t>
    </dgm:pt>
    <dgm:pt modelId="{D2AC3E07-B092-49D1-864C-7AB7D1A0FD26}" type="pres">
      <dgm:prSet presAssocID="{5F1593E1-4F2E-45D9-9937-1065CA3F9EE4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F14CDC1-293D-4951-9D90-24FDF76DB0DF}" type="pres">
      <dgm:prSet presAssocID="{5F1593E1-4F2E-45D9-9937-1065CA3F9EE4}" presName="dummyMaxCanvas" presStyleCnt="0"/>
      <dgm:spPr/>
    </dgm:pt>
    <dgm:pt modelId="{7A5D64D7-F535-4BD9-BBD1-1F9577A741DA}" type="pres">
      <dgm:prSet presAssocID="{5F1593E1-4F2E-45D9-9937-1065CA3F9EE4}" presName="parentComposite" presStyleCnt="0"/>
      <dgm:spPr/>
    </dgm:pt>
    <dgm:pt modelId="{C7C87F1D-BA6F-4514-B595-25D74114898C}" type="pres">
      <dgm:prSet presAssocID="{5F1593E1-4F2E-45D9-9937-1065CA3F9EE4}" presName="parent1" presStyleLbl="alignAccFollowNode1" presStyleIdx="0" presStyleCnt="4" custScaleX="128432">
        <dgm:presLayoutVars>
          <dgm:chMax val="4"/>
        </dgm:presLayoutVars>
      </dgm:prSet>
      <dgm:spPr/>
      <dgm:t>
        <a:bodyPr/>
        <a:lstStyle/>
        <a:p>
          <a:endParaRPr lang="zh-TW" altLang="en-US"/>
        </a:p>
      </dgm:t>
    </dgm:pt>
    <dgm:pt modelId="{52EAA457-D0EB-4E98-ACB3-7EA88F2A1002}" type="pres">
      <dgm:prSet presAssocID="{5F1593E1-4F2E-45D9-9937-1065CA3F9EE4}" presName="parent2" presStyleLbl="alignAccFollowNode1" presStyleIdx="1" presStyleCnt="4" custScaleX="126798">
        <dgm:presLayoutVars>
          <dgm:chMax val="4"/>
        </dgm:presLayoutVars>
      </dgm:prSet>
      <dgm:spPr/>
      <dgm:t>
        <a:bodyPr/>
        <a:lstStyle/>
        <a:p>
          <a:endParaRPr lang="zh-TW" altLang="en-US"/>
        </a:p>
      </dgm:t>
    </dgm:pt>
    <dgm:pt modelId="{8BECC752-051D-4630-BA82-BBCC79E0584C}" type="pres">
      <dgm:prSet presAssocID="{5F1593E1-4F2E-45D9-9937-1065CA3F9EE4}" presName="childrenComposite" presStyleCnt="0"/>
      <dgm:spPr/>
    </dgm:pt>
    <dgm:pt modelId="{EC7D1637-9740-4461-8106-4AF2D0B5F4B7}" type="pres">
      <dgm:prSet presAssocID="{5F1593E1-4F2E-45D9-9937-1065CA3F9EE4}" presName="dummyMaxCanvas_ChildArea" presStyleCnt="0"/>
      <dgm:spPr/>
    </dgm:pt>
    <dgm:pt modelId="{51FB3BB1-E395-4782-A0D4-CCB2CB96D60D}" type="pres">
      <dgm:prSet presAssocID="{5F1593E1-4F2E-45D9-9937-1065CA3F9EE4}" presName="fulcrum" presStyleLbl="alignAccFollowNode1" presStyleIdx="2" presStyleCnt="4"/>
      <dgm:spPr/>
    </dgm:pt>
    <dgm:pt modelId="{BA8558E1-6FC1-4F05-874A-C9B09A81F032}" type="pres">
      <dgm:prSet presAssocID="{5F1593E1-4F2E-45D9-9937-1065CA3F9EE4}" presName="balance_22" presStyleLbl="alignAccFollowNode1" presStyleIdx="3" presStyleCnt="4">
        <dgm:presLayoutVars>
          <dgm:bulletEnabled val="1"/>
        </dgm:presLayoutVars>
      </dgm:prSet>
      <dgm:spPr/>
    </dgm:pt>
    <dgm:pt modelId="{8FE0DC06-CCD0-4E5F-A15F-D89A72EFC292}" type="pres">
      <dgm:prSet presAssocID="{5F1593E1-4F2E-45D9-9937-1065CA3F9EE4}" presName="right_22_1" presStyleLbl="node1" presStyleIdx="0" presStyleCnt="4" custScaleX="14692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8882F5-9809-41AE-9B9E-1AE0FDA01546}" type="pres">
      <dgm:prSet presAssocID="{5F1593E1-4F2E-45D9-9937-1065CA3F9EE4}" presName="right_22_2" presStyleLbl="node1" presStyleIdx="1" presStyleCnt="4" custScaleX="14666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AFC01D-7929-4DCA-BEE8-9CDEC56FA416}" type="pres">
      <dgm:prSet presAssocID="{5F1593E1-4F2E-45D9-9937-1065CA3F9EE4}" presName="left_22_1" presStyleLbl="node1" presStyleIdx="2" presStyleCnt="4" custScaleX="12183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30EDB5-6E2F-45C7-AA2E-64C86C820403}" type="pres">
      <dgm:prSet presAssocID="{5F1593E1-4F2E-45D9-9937-1065CA3F9EE4}" presName="left_22_2" presStyleLbl="node1" presStyleIdx="3" presStyleCnt="4" custScaleX="121831" custScaleY="10260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A7F0769-1F45-4182-802E-ED18066E25E9}" type="presOf" srcId="{0E096F6F-F1BC-4CB8-8126-C3746A1F492B}" destId="{6630EDB5-6E2F-45C7-AA2E-64C86C820403}" srcOrd="0" destOrd="0" presId="urn:microsoft.com/office/officeart/2005/8/layout/balance1"/>
    <dgm:cxn modelId="{24F70BBF-E490-4819-B190-443580E35738}" srcId="{426C69E9-B08A-488A-87C0-77646B46869F}" destId="{B20D4BFE-0383-4C33-AFB6-EF1C3332AD9A}" srcOrd="0" destOrd="0" parTransId="{95271768-C11C-4D00-ADC7-8B04A46667CF}" sibTransId="{70A15121-47D7-489B-9BBC-4A8383401656}"/>
    <dgm:cxn modelId="{902E656E-74CB-47DF-9F33-FBF4A0CBCE72}" type="presOf" srcId="{426C69E9-B08A-488A-87C0-77646B46869F}" destId="{52EAA457-D0EB-4E98-ACB3-7EA88F2A1002}" srcOrd="0" destOrd="0" presId="urn:microsoft.com/office/officeart/2005/8/layout/balance1"/>
    <dgm:cxn modelId="{1CB861D8-514E-4CA4-94C4-66E70A764B75}" type="presOf" srcId="{5F1593E1-4F2E-45D9-9937-1065CA3F9EE4}" destId="{D2AC3E07-B092-49D1-864C-7AB7D1A0FD26}" srcOrd="0" destOrd="0" presId="urn:microsoft.com/office/officeart/2005/8/layout/balance1"/>
    <dgm:cxn modelId="{CDAD594A-F8B6-4602-A188-302A2625B27F}" srcId="{1F66C70E-7CFE-4BDE-979B-BE1A2123E9DC}" destId="{0E096F6F-F1BC-4CB8-8126-C3746A1F492B}" srcOrd="1" destOrd="0" parTransId="{C340D4E5-0E9E-4B8D-88CE-CBDC6784D28F}" sibTransId="{5660C1D5-A09E-42C4-AAF6-125DE3CE5AED}"/>
    <dgm:cxn modelId="{9C6F808B-6DFC-4854-A589-8280A27FC786}" srcId="{426C69E9-B08A-488A-87C0-77646B46869F}" destId="{FA5B23F5-D0E8-483A-A053-8A002F8A1FCC}" srcOrd="1" destOrd="0" parTransId="{8E602F4B-60FD-4B2B-85C8-1F9898EB9731}" sibTransId="{F58CEE5D-8A30-440E-B946-CEBDEC6C371B}"/>
    <dgm:cxn modelId="{F30081A3-2F43-46FF-9F83-40C9F881D834}" type="presOf" srcId="{B20D4BFE-0383-4C33-AFB6-EF1C3332AD9A}" destId="{8FE0DC06-CCD0-4E5F-A15F-D89A72EFC292}" srcOrd="0" destOrd="0" presId="urn:microsoft.com/office/officeart/2005/8/layout/balance1"/>
    <dgm:cxn modelId="{CEF53DAD-CA28-404F-A0C9-AD3E6185B43F}" type="presOf" srcId="{FA5B23F5-D0E8-483A-A053-8A002F8A1FCC}" destId="{CF8882F5-9809-41AE-9B9E-1AE0FDA01546}" srcOrd="0" destOrd="0" presId="urn:microsoft.com/office/officeart/2005/8/layout/balance1"/>
    <dgm:cxn modelId="{E6C3AB0D-5F1E-4861-B423-EC5BD3FE2ABC}" srcId="{1F66C70E-7CFE-4BDE-979B-BE1A2123E9DC}" destId="{9B33EF36-C5F7-42E3-A812-9484280403EB}" srcOrd="0" destOrd="0" parTransId="{3E70B1DB-FE4B-4FB0-BF26-6C1E4E6B9B1A}" sibTransId="{79E6ECF6-EC6B-4470-A028-6A928C22CA05}"/>
    <dgm:cxn modelId="{FA11CDB4-0142-4607-A00F-F8B1C640B6E0}" type="presOf" srcId="{9B33EF36-C5F7-42E3-A812-9484280403EB}" destId="{FBAFC01D-7929-4DCA-BEE8-9CDEC56FA416}" srcOrd="0" destOrd="0" presId="urn:microsoft.com/office/officeart/2005/8/layout/balance1"/>
    <dgm:cxn modelId="{49F9CF7A-95F2-44C0-8005-F13E8FDED4C7}" srcId="{5F1593E1-4F2E-45D9-9937-1065CA3F9EE4}" destId="{426C69E9-B08A-488A-87C0-77646B46869F}" srcOrd="1" destOrd="0" parTransId="{80106D20-C98B-4B61-988D-98AD43500D6B}" sibTransId="{C3992204-B57E-46DA-BEEF-D0235E7605C6}"/>
    <dgm:cxn modelId="{CA82FDB2-5722-4DD5-B5E1-4FDC33049D38}" type="presOf" srcId="{1F66C70E-7CFE-4BDE-979B-BE1A2123E9DC}" destId="{C7C87F1D-BA6F-4514-B595-25D74114898C}" srcOrd="0" destOrd="0" presId="urn:microsoft.com/office/officeart/2005/8/layout/balance1"/>
    <dgm:cxn modelId="{54002E1E-E4C4-4E65-8C44-5A3EC154DB3C}" srcId="{5F1593E1-4F2E-45D9-9937-1065CA3F9EE4}" destId="{1F66C70E-7CFE-4BDE-979B-BE1A2123E9DC}" srcOrd="0" destOrd="0" parTransId="{BB411DDF-0315-4998-B745-69534A496CCE}" sibTransId="{010433DA-903A-4980-8F94-201128A713BD}"/>
    <dgm:cxn modelId="{A395BAE7-BDA9-4581-849C-7E8B09B3572F}" type="presParOf" srcId="{D2AC3E07-B092-49D1-864C-7AB7D1A0FD26}" destId="{2F14CDC1-293D-4951-9D90-24FDF76DB0DF}" srcOrd="0" destOrd="0" presId="urn:microsoft.com/office/officeart/2005/8/layout/balance1"/>
    <dgm:cxn modelId="{E77A8DF2-2F3D-461F-AA88-DE681686CE26}" type="presParOf" srcId="{D2AC3E07-B092-49D1-864C-7AB7D1A0FD26}" destId="{7A5D64D7-F535-4BD9-BBD1-1F9577A741DA}" srcOrd="1" destOrd="0" presId="urn:microsoft.com/office/officeart/2005/8/layout/balance1"/>
    <dgm:cxn modelId="{BA3EA635-8945-4CA9-9291-D7316C6675D2}" type="presParOf" srcId="{7A5D64D7-F535-4BD9-BBD1-1F9577A741DA}" destId="{C7C87F1D-BA6F-4514-B595-25D74114898C}" srcOrd="0" destOrd="0" presId="urn:microsoft.com/office/officeart/2005/8/layout/balance1"/>
    <dgm:cxn modelId="{1BA16E4B-F253-429F-8347-41C28397F1FC}" type="presParOf" srcId="{7A5D64D7-F535-4BD9-BBD1-1F9577A741DA}" destId="{52EAA457-D0EB-4E98-ACB3-7EA88F2A1002}" srcOrd="1" destOrd="0" presId="urn:microsoft.com/office/officeart/2005/8/layout/balance1"/>
    <dgm:cxn modelId="{F14EC8A4-D297-4E7D-BD4D-6D3675AB8B77}" type="presParOf" srcId="{D2AC3E07-B092-49D1-864C-7AB7D1A0FD26}" destId="{8BECC752-051D-4630-BA82-BBCC79E0584C}" srcOrd="2" destOrd="0" presId="urn:microsoft.com/office/officeart/2005/8/layout/balance1"/>
    <dgm:cxn modelId="{EDF4502F-7D4E-4F31-A57D-723235983408}" type="presParOf" srcId="{8BECC752-051D-4630-BA82-BBCC79E0584C}" destId="{EC7D1637-9740-4461-8106-4AF2D0B5F4B7}" srcOrd="0" destOrd="0" presId="urn:microsoft.com/office/officeart/2005/8/layout/balance1"/>
    <dgm:cxn modelId="{B2E06468-54DD-4A7D-A257-68041014671F}" type="presParOf" srcId="{8BECC752-051D-4630-BA82-BBCC79E0584C}" destId="{51FB3BB1-E395-4782-A0D4-CCB2CB96D60D}" srcOrd="1" destOrd="0" presId="urn:microsoft.com/office/officeart/2005/8/layout/balance1"/>
    <dgm:cxn modelId="{0AED6810-EC11-4303-B8E2-343DEA469FE9}" type="presParOf" srcId="{8BECC752-051D-4630-BA82-BBCC79E0584C}" destId="{BA8558E1-6FC1-4F05-874A-C9B09A81F032}" srcOrd="2" destOrd="0" presId="urn:microsoft.com/office/officeart/2005/8/layout/balance1"/>
    <dgm:cxn modelId="{E217CFFC-72A8-4F87-94BB-5C0DE17C39A8}" type="presParOf" srcId="{8BECC752-051D-4630-BA82-BBCC79E0584C}" destId="{8FE0DC06-CCD0-4E5F-A15F-D89A72EFC292}" srcOrd="3" destOrd="0" presId="urn:microsoft.com/office/officeart/2005/8/layout/balance1"/>
    <dgm:cxn modelId="{33844D5E-F3BB-46E9-8714-F75B0C023723}" type="presParOf" srcId="{8BECC752-051D-4630-BA82-BBCC79E0584C}" destId="{CF8882F5-9809-41AE-9B9E-1AE0FDA01546}" srcOrd="4" destOrd="0" presId="urn:microsoft.com/office/officeart/2005/8/layout/balance1"/>
    <dgm:cxn modelId="{8CB2250E-A455-4F12-81BB-8B038989F6AA}" type="presParOf" srcId="{8BECC752-051D-4630-BA82-BBCC79E0584C}" destId="{FBAFC01D-7929-4DCA-BEE8-9CDEC56FA416}" srcOrd="5" destOrd="0" presId="urn:microsoft.com/office/officeart/2005/8/layout/balance1"/>
    <dgm:cxn modelId="{E50383AE-F3CF-4F8E-ADC0-83E18FB730EA}" type="presParOf" srcId="{8BECC752-051D-4630-BA82-BBCC79E0584C}" destId="{6630EDB5-6E2F-45C7-AA2E-64C86C820403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F1593E1-4F2E-45D9-9937-1065CA3F9EE4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1F66C70E-7CFE-4BDE-979B-BE1A2123E9DC}">
      <dgm:prSet phldrT="[文字]"/>
      <dgm:spPr/>
      <dgm:t>
        <a:bodyPr/>
        <a:lstStyle/>
        <a:p>
          <a:r>
            <a:rPr lang="zh-TW" altLang="en-US" dirty="0" smtClean="0"/>
            <a:t>九年一貫</a:t>
          </a:r>
          <a:endParaRPr lang="zh-TW" altLang="en-US" dirty="0"/>
        </a:p>
      </dgm:t>
    </dgm:pt>
    <dgm:pt modelId="{BB411DDF-0315-4998-B745-69534A496CCE}" type="parTrans" cxnId="{54002E1E-E4C4-4E65-8C44-5A3EC154DB3C}">
      <dgm:prSet/>
      <dgm:spPr/>
      <dgm:t>
        <a:bodyPr/>
        <a:lstStyle/>
        <a:p>
          <a:endParaRPr lang="zh-TW" altLang="en-US"/>
        </a:p>
      </dgm:t>
    </dgm:pt>
    <dgm:pt modelId="{010433DA-903A-4980-8F94-201128A713BD}" type="sibTrans" cxnId="{54002E1E-E4C4-4E65-8C44-5A3EC154DB3C}">
      <dgm:prSet/>
      <dgm:spPr/>
      <dgm:t>
        <a:bodyPr/>
        <a:lstStyle/>
        <a:p>
          <a:endParaRPr lang="zh-TW" altLang="en-US"/>
        </a:p>
      </dgm:t>
    </dgm:pt>
    <dgm:pt modelId="{0E096F6F-F1BC-4CB8-8126-C3746A1F492B}">
      <dgm:prSet phldrT="[文字]" custT="1"/>
      <dgm:spPr/>
      <dgm:t>
        <a:bodyPr/>
        <a:lstStyle/>
        <a:p>
          <a:r>
            <a:rPr lang="zh-TW" altLang="en-US" sz="2800" dirty="0" smtClean="0"/>
            <a:t>彈性比例制</a:t>
          </a:r>
          <a:endParaRPr lang="zh-TW" altLang="en-US" sz="2800" dirty="0"/>
        </a:p>
      </dgm:t>
    </dgm:pt>
    <dgm:pt modelId="{C340D4E5-0E9E-4B8D-88CE-CBDC6784D28F}" type="parTrans" cxnId="{CDAD594A-F8B6-4602-A188-302A2625B27F}">
      <dgm:prSet/>
      <dgm:spPr/>
      <dgm:t>
        <a:bodyPr/>
        <a:lstStyle/>
        <a:p>
          <a:endParaRPr lang="zh-TW" altLang="en-US"/>
        </a:p>
      </dgm:t>
    </dgm:pt>
    <dgm:pt modelId="{5660C1D5-A09E-42C4-AAF6-125DE3CE5AED}" type="sibTrans" cxnId="{CDAD594A-F8B6-4602-A188-302A2625B27F}">
      <dgm:prSet/>
      <dgm:spPr/>
      <dgm:t>
        <a:bodyPr/>
        <a:lstStyle/>
        <a:p>
          <a:endParaRPr lang="zh-TW" altLang="en-US"/>
        </a:p>
      </dgm:t>
    </dgm:pt>
    <dgm:pt modelId="{FA5B23F5-D0E8-483A-A053-8A002F8A1FCC}">
      <dgm:prSet phldrT="[文字]" custT="1"/>
      <dgm:spPr/>
      <dgm:t>
        <a:bodyPr/>
        <a:lstStyle/>
        <a:p>
          <a:r>
            <a:rPr lang="zh-TW" altLang="en-US" sz="2800" dirty="0" smtClean="0"/>
            <a:t>固定學習節數</a:t>
          </a:r>
          <a:endParaRPr lang="zh-TW" altLang="en-US" sz="2800" dirty="0"/>
        </a:p>
      </dgm:t>
    </dgm:pt>
    <dgm:pt modelId="{8E602F4B-60FD-4B2B-85C8-1F9898EB9731}" type="parTrans" cxnId="{9C6F808B-6DFC-4854-A589-8280A27FC786}">
      <dgm:prSet/>
      <dgm:spPr/>
      <dgm:t>
        <a:bodyPr/>
        <a:lstStyle/>
        <a:p>
          <a:endParaRPr lang="zh-TW" altLang="en-US"/>
        </a:p>
      </dgm:t>
    </dgm:pt>
    <dgm:pt modelId="{F58CEE5D-8A30-440E-B946-CEBDEC6C371B}" type="sibTrans" cxnId="{9C6F808B-6DFC-4854-A589-8280A27FC786}">
      <dgm:prSet/>
      <dgm:spPr/>
      <dgm:t>
        <a:bodyPr/>
        <a:lstStyle/>
        <a:p>
          <a:endParaRPr lang="zh-TW" altLang="en-US"/>
        </a:p>
      </dgm:t>
    </dgm:pt>
    <dgm:pt modelId="{9B33EF36-C5F7-42E3-A812-9484280403EB}">
      <dgm:prSet phldrT="[文字]" custT="1"/>
      <dgm:spPr/>
      <dgm:t>
        <a:bodyPr/>
        <a:lstStyle/>
        <a:p>
          <a:r>
            <a:rPr lang="zh-TW" altLang="en-US" sz="2200" dirty="0" smtClean="0"/>
            <a:t>國小第一階段</a:t>
          </a:r>
          <a:r>
            <a:rPr lang="en-US" altLang="zh-TW" sz="2200" dirty="0" smtClean="0"/>
            <a:t/>
          </a:r>
          <a:br>
            <a:rPr lang="en-US" altLang="zh-TW" sz="2200" dirty="0" smtClean="0"/>
          </a:br>
          <a:r>
            <a:rPr lang="zh-TW" altLang="en-US" sz="2200" b="1" dirty="0" smtClean="0">
              <a:solidFill>
                <a:srgbClr val="FFFF00"/>
              </a:solidFill>
            </a:rPr>
            <a:t>國語文</a:t>
          </a:r>
          <a:r>
            <a:rPr lang="zh-TW" altLang="en-US" sz="2200" dirty="0" smtClean="0"/>
            <a:t>最高</a:t>
          </a:r>
          <a:r>
            <a:rPr lang="en-US" altLang="zh-TW" sz="2200" dirty="0" smtClean="0"/>
            <a:t>5</a:t>
          </a:r>
          <a:r>
            <a:rPr lang="zh-TW" altLang="en-US" sz="2200" dirty="0" smtClean="0"/>
            <a:t>節課</a:t>
          </a:r>
          <a:endParaRPr lang="zh-TW" altLang="en-US" sz="2200" dirty="0"/>
        </a:p>
      </dgm:t>
    </dgm:pt>
    <dgm:pt modelId="{3E70B1DB-FE4B-4FB0-BF26-6C1E4E6B9B1A}" type="parTrans" cxnId="{E6C3AB0D-5F1E-4861-B423-EC5BD3FE2ABC}">
      <dgm:prSet/>
      <dgm:spPr/>
      <dgm:t>
        <a:bodyPr/>
        <a:lstStyle/>
        <a:p>
          <a:endParaRPr lang="zh-TW" altLang="en-US"/>
        </a:p>
      </dgm:t>
    </dgm:pt>
    <dgm:pt modelId="{79E6ECF6-EC6B-4470-A028-6A928C22CA05}" type="sibTrans" cxnId="{E6C3AB0D-5F1E-4861-B423-EC5BD3FE2ABC}">
      <dgm:prSet/>
      <dgm:spPr/>
      <dgm:t>
        <a:bodyPr/>
        <a:lstStyle/>
        <a:p>
          <a:endParaRPr lang="zh-TW" altLang="en-US"/>
        </a:p>
      </dgm:t>
    </dgm:pt>
    <dgm:pt modelId="{426C69E9-B08A-488A-87C0-77646B46869F}">
      <dgm:prSet phldrT="[文字]"/>
      <dgm:spPr/>
      <dgm:t>
        <a:bodyPr/>
        <a:lstStyle/>
        <a:p>
          <a:r>
            <a:rPr lang="zh-TW" altLang="en-US" dirty="0" smtClean="0"/>
            <a:t>十二年國教</a:t>
          </a:r>
          <a:endParaRPr lang="zh-TW" altLang="en-US" dirty="0"/>
        </a:p>
      </dgm:t>
    </dgm:pt>
    <dgm:pt modelId="{80106D20-C98B-4B61-988D-98AD43500D6B}" type="parTrans" cxnId="{49F9CF7A-95F2-44C0-8005-F13E8FDED4C7}">
      <dgm:prSet/>
      <dgm:spPr/>
      <dgm:t>
        <a:bodyPr/>
        <a:lstStyle/>
        <a:p>
          <a:endParaRPr lang="zh-TW" altLang="en-US"/>
        </a:p>
      </dgm:t>
    </dgm:pt>
    <dgm:pt modelId="{C3992204-B57E-46DA-BEEF-D0235E7605C6}" type="sibTrans" cxnId="{49F9CF7A-95F2-44C0-8005-F13E8FDED4C7}">
      <dgm:prSet/>
      <dgm:spPr/>
      <dgm:t>
        <a:bodyPr/>
        <a:lstStyle/>
        <a:p>
          <a:endParaRPr lang="zh-TW" altLang="en-US"/>
        </a:p>
      </dgm:t>
    </dgm:pt>
    <dgm:pt modelId="{B20D4BFE-0383-4C33-AFB6-EF1C3332AD9A}">
      <dgm:prSet phldrT="[文字]"/>
      <dgm:spPr/>
      <dgm:t>
        <a:bodyPr/>
        <a:lstStyle/>
        <a:p>
          <a:r>
            <a:rPr lang="zh-TW" altLang="en-US" dirty="0" smtClean="0"/>
            <a:t>國小第一階段</a:t>
          </a:r>
          <a:r>
            <a:rPr lang="en-US" altLang="zh-TW" dirty="0" smtClean="0"/>
            <a:t/>
          </a:r>
          <a:br>
            <a:rPr lang="en-US" altLang="zh-TW" dirty="0" smtClean="0"/>
          </a:br>
          <a:r>
            <a:rPr lang="zh-TW" altLang="en-US" b="1" dirty="0" smtClean="0">
              <a:solidFill>
                <a:srgbClr val="FFFF00"/>
              </a:solidFill>
            </a:rPr>
            <a:t>國語文</a:t>
          </a:r>
          <a:r>
            <a:rPr lang="zh-TW" altLang="en-US" dirty="0" smtClean="0"/>
            <a:t>增加為</a:t>
          </a:r>
          <a:r>
            <a:rPr lang="en-US" altLang="zh-TW" dirty="0" smtClean="0"/>
            <a:t>6</a:t>
          </a:r>
          <a:r>
            <a:rPr lang="zh-TW" altLang="en-US" dirty="0" smtClean="0"/>
            <a:t>節課</a:t>
          </a:r>
          <a:endParaRPr lang="zh-TW" altLang="en-US" dirty="0"/>
        </a:p>
      </dgm:t>
    </dgm:pt>
    <dgm:pt modelId="{95271768-C11C-4D00-ADC7-8B04A46667CF}" type="parTrans" cxnId="{24F70BBF-E490-4819-B190-443580E35738}">
      <dgm:prSet/>
      <dgm:spPr/>
      <dgm:t>
        <a:bodyPr/>
        <a:lstStyle/>
        <a:p>
          <a:endParaRPr lang="zh-TW" altLang="en-US"/>
        </a:p>
      </dgm:t>
    </dgm:pt>
    <dgm:pt modelId="{70A15121-47D7-489B-9BBC-4A8383401656}" type="sibTrans" cxnId="{24F70BBF-E490-4819-B190-443580E35738}">
      <dgm:prSet/>
      <dgm:spPr/>
      <dgm:t>
        <a:bodyPr/>
        <a:lstStyle/>
        <a:p>
          <a:endParaRPr lang="zh-TW" altLang="en-US"/>
        </a:p>
      </dgm:t>
    </dgm:pt>
    <dgm:pt modelId="{D2AC3E07-B092-49D1-864C-7AB7D1A0FD26}" type="pres">
      <dgm:prSet presAssocID="{5F1593E1-4F2E-45D9-9937-1065CA3F9EE4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F14CDC1-293D-4951-9D90-24FDF76DB0DF}" type="pres">
      <dgm:prSet presAssocID="{5F1593E1-4F2E-45D9-9937-1065CA3F9EE4}" presName="dummyMaxCanvas" presStyleCnt="0"/>
      <dgm:spPr/>
    </dgm:pt>
    <dgm:pt modelId="{7A5D64D7-F535-4BD9-BBD1-1F9577A741DA}" type="pres">
      <dgm:prSet presAssocID="{5F1593E1-4F2E-45D9-9937-1065CA3F9EE4}" presName="parentComposite" presStyleCnt="0"/>
      <dgm:spPr/>
    </dgm:pt>
    <dgm:pt modelId="{C7C87F1D-BA6F-4514-B595-25D74114898C}" type="pres">
      <dgm:prSet presAssocID="{5F1593E1-4F2E-45D9-9937-1065CA3F9EE4}" presName="parent1" presStyleLbl="alignAccFollowNode1" presStyleIdx="0" presStyleCnt="4" custScaleX="128432">
        <dgm:presLayoutVars>
          <dgm:chMax val="4"/>
        </dgm:presLayoutVars>
      </dgm:prSet>
      <dgm:spPr/>
      <dgm:t>
        <a:bodyPr/>
        <a:lstStyle/>
        <a:p>
          <a:endParaRPr lang="zh-TW" altLang="en-US"/>
        </a:p>
      </dgm:t>
    </dgm:pt>
    <dgm:pt modelId="{52EAA457-D0EB-4E98-ACB3-7EA88F2A1002}" type="pres">
      <dgm:prSet presAssocID="{5F1593E1-4F2E-45D9-9937-1065CA3F9EE4}" presName="parent2" presStyleLbl="alignAccFollowNode1" presStyleIdx="1" presStyleCnt="4" custScaleX="126798">
        <dgm:presLayoutVars>
          <dgm:chMax val="4"/>
        </dgm:presLayoutVars>
      </dgm:prSet>
      <dgm:spPr/>
      <dgm:t>
        <a:bodyPr/>
        <a:lstStyle/>
        <a:p>
          <a:endParaRPr lang="zh-TW" altLang="en-US"/>
        </a:p>
      </dgm:t>
    </dgm:pt>
    <dgm:pt modelId="{8BECC752-051D-4630-BA82-BBCC79E0584C}" type="pres">
      <dgm:prSet presAssocID="{5F1593E1-4F2E-45D9-9937-1065CA3F9EE4}" presName="childrenComposite" presStyleCnt="0"/>
      <dgm:spPr/>
    </dgm:pt>
    <dgm:pt modelId="{EC7D1637-9740-4461-8106-4AF2D0B5F4B7}" type="pres">
      <dgm:prSet presAssocID="{5F1593E1-4F2E-45D9-9937-1065CA3F9EE4}" presName="dummyMaxCanvas_ChildArea" presStyleCnt="0"/>
      <dgm:spPr/>
    </dgm:pt>
    <dgm:pt modelId="{51FB3BB1-E395-4782-A0D4-CCB2CB96D60D}" type="pres">
      <dgm:prSet presAssocID="{5F1593E1-4F2E-45D9-9937-1065CA3F9EE4}" presName="fulcrum" presStyleLbl="alignAccFollowNode1" presStyleIdx="2" presStyleCnt="4"/>
      <dgm:spPr/>
    </dgm:pt>
    <dgm:pt modelId="{BA8558E1-6FC1-4F05-874A-C9B09A81F032}" type="pres">
      <dgm:prSet presAssocID="{5F1593E1-4F2E-45D9-9937-1065CA3F9EE4}" presName="balance_22" presStyleLbl="alignAccFollowNode1" presStyleIdx="3" presStyleCnt="4">
        <dgm:presLayoutVars>
          <dgm:bulletEnabled val="1"/>
        </dgm:presLayoutVars>
      </dgm:prSet>
      <dgm:spPr/>
    </dgm:pt>
    <dgm:pt modelId="{8FE0DC06-CCD0-4E5F-A15F-D89A72EFC292}" type="pres">
      <dgm:prSet presAssocID="{5F1593E1-4F2E-45D9-9937-1065CA3F9EE4}" presName="right_22_1" presStyleLbl="node1" presStyleIdx="0" presStyleCnt="4" custScaleX="14692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8882F5-9809-41AE-9B9E-1AE0FDA01546}" type="pres">
      <dgm:prSet presAssocID="{5F1593E1-4F2E-45D9-9937-1065CA3F9EE4}" presName="right_22_2" presStyleLbl="node1" presStyleIdx="1" presStyleCnt="4" custScaleX="14160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AFC01D-7929-4DCA-BEE8-9CDEC56FA416}" type="pres">
      <dgm:prSet presAssocID="{5F1593E1-4F2E-45D9-9937-1065CA3F9EE4}" presName="left_22_1" presStyleLbl="node1" presStyleIdx="2" presStyleCnt="4" custScaleX="14160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30EDB5-6E2F-45C7-AA2E-64C86C820403}" type="pres">
      <dgm:prSet presAssocID="{5F1593E1-4F2E-45D9-9937-1065CA3F9EE4}" presName="left_22_2" presStyleLbl="node1" presStyleIdx="3" presStyleCnt="4" custScaleX="138151" custScaleY="10260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C232217-0985-4EF4-85D6-48173DA6AA10}" type="presOf" srcId="{FA5B23F5-D0E8-483A-A053-8A002F8A1FCC}" destId="{CF8882F5-9809-41AE-9B9E-1AE0FDA01546}" srcOrd="0" destOrd="0" presId="urn:microsoft.com/office/officeart/2005/8/layout/balance1"/>
    <dgm:cxn modelId="{24F70BBF-E490-4819-B190-443580E35738}" srcId="{426C69E9-B08A-488A-87C0-77646B46869F}" destId="{B20D4BFE-0383-4C33-AFB6-EF1C3332AD9A}" srcOrd="0" destOrd="0" parTransId="{95271768-C11C-4D00-ADC7-8B04A46667CF}" sibTransId="{70A15121-47D7-489B-9BBC-4A8383401656}"/>
    <dgm:cxn modelId="{23AA96D3-6C34-4E0D-8372-BFE6578CF6A5}" type="presOf" srcId="{426C69E9-B08A-488A-87C0-77646B46869F}" destId="{52EAA457-D0EB-4E98-ACB3-7EA88F2A1002}" srcOrd="0" destOrd="0" presId="urn:microsoft.com/office/officeart/2005/8/layout/balance1"/>
    <dgm:cxn modelId="{CDAD594A-F8B6-4602-A188-302A2625B27F}" srcId="{1F66C70E-7CFE-4BDE-979B-BE1A2123E9DC}" destId="{0E096F6F-F1BC-4CB8-8126-C3746A1F492B}" srcOrd="1" destOrd="0" parTransId="{C340D4E5-0E9E-4B8D-88CE-CBDC6784D28F}" sibTransId="{5660C1D5-A09E-42C4-AAF6-125DE3CE5AED}"/>
    <dgm:cxn modelId="{9C6F808B-6DFC-4854-A589-8280A27FC786}" srcId="{426C69E9-B08A-488A-87C0-77646B46869F}" destId="{FA5B23F5-D0E8-483A-A053-8A002F8A1FCC}" srcOrd="1" destOrd="0" parTransId="{8E602F4B-60FD-4B2B-85C8-1F9898EB9731}" sibTransId="{F58CEE5D-8A30-440E-B946-CEBDEC6C371B}"/>
    <dgm:cxn modelId="{11BA6053-363F-4944-9454-D6A9C9566C5C}" type="presOf" srcId="{5F1593E1-4F2E-45D9-9937-1065CA3F9EE4}" destId="{D2AC3E07-B092-49D1-864C-7AB7D1A0FD26}" srcOrd="0" destOrd="0" presId="urn:microsoft.com/office/officeart/2005/8/layout/balance1"/>
    <dgm:cxn modelId="{53BC1AA3-2C44-4951-9818-1E7B677138D6}" type="presOf" srcId="{1F66C70E-7CFE-4BDE-979B-BE1A2123E9DC}" destId="{C7C87F1D-BA6F-4514-B595-25D74114898C}" srcOrd="0" destOrd="0" presId="urn:microsoft.com/office/officeart/2005/8/layout/balance1"/>
    <dgm:cxn modelId="{E6C3AB0D-5F1E-4861-B423-EC5BD3FE2ABC}" srcId="{1F66C70E-7CFE-4BDE-979B-BE1A2123E9DC}" destId="{9B33EF36-C5F7-42E3-A812-9484280403EB}" srcOrd="0" destOrd="0" parTransId="{3E70B1DB-FE4B-4FB0-BF26-6C1E4E6B9B1A}" sibTransId="{79E6ECF6-EC6B-4470-A028-6A928C22CA05}"/>
    <dgm:cxn modelId="{3274B012-F7DC-4AE4-95D1-B1C34E4784D3}" type="presOf" srcId="{9B33EF36-C5F7-42E3-A812-9484280403EB}" destId="{FBAFC01D-7929-4DCA-BEE8-9CDEC56FA416}" srcOrd="0" destOrd="0" presId="urn:microsoft.com/office/officeart/2005/8/layout/balance1"/>
    <dgm:cxn modelId="{F76F48A0-D6D8-4E47-B0F4-B4301ABC1972}" type="presOf" srcId="{B20D4BFE-0383-4C33-AFB6-EF1C3332AD9A}" destId="{8FE0DC06-CCD0-4E5F-A15F-D89A72EFC292}" srcOrd="0" destOrd="0" presId="urn:microsoft.com/office/officeart/2005/8/layout/balance1"/>
    <dgm:cxn modelId="{49F9CF7A-95F2-44C0-8005-F13E8FDED4C7}" srcId="{5F1593E1-4F2E-45D9-9937-1065CA3F9EE4}" destId="{426C69E9-B08A-488A-87C0-77646B46869F}" srcOrd="1" destOrd="0" parTransId="{80106D20-C98B-4B61-988D-98AD43500D6B}" sibTransId="{C3992204-B57E-46DA-BEEF-D0235E7605C6}"/>
    <dgm:cxn modelId="{54002E1E-E4C4-4E65-8C44-5A3EC154DB3C}" srcId="{5F1593E1-4F2E-45D9-9937-1065CA3F9EE4}" destId="{1F66C70E-7CFE-4BDE-979B-BE1A2123E9DC}" srcOrd="0" destOrd="0" parTransId="{BB411DDF-0315-4998-B745-69534A496CCE}" sibTransId="{010433DA-903A-4980-8F94-201128A713BD}"/>
    <dgm:cxn modelId="{056BF996-2797-40B8-93E2-356D11AAB753}" type="presOf" srcId="{0E096F6F-F1BC-4CB8-8126-C3746A1F492B}" destId="{6630EDB5-6E2F-45C7-AA2E-64C86C820403}" srcOrd="0" destOrd="0" presId="urn:microsoft.com/office/officeart/2005/8/layout/balance1"/>
    <dgm:cxn modelId="{74DA2B93-9BC8-45F4-B809-4B48D5E8700A}" type="presParOf" srcId="{D2AC3E07-B092-49D1-864C-7AB7D1A0FD26}" destId="{2F14CDC1-293D-4951-9D90-24FDF76DB0DF}" srcOrd="0" destOrd="0" presId="urn:microsoft.com/office/officeart/2005/8/layout/balance1"/>
    <dgm:cxn modelId="{5DD655E8-731E-487B-84A5-76890EE8BBA5}" type="presParOf" srcId="{D2AC3E07-B092-49D1-864C-7AB7D1A0FD26}" destId="{7A5D64D7-F535-4BD9-BBD1-1F9577A741DA}" srcOrd="1" destOrd="0" presId="urn:microsoft.com/office/officeart/2005/8/layout/balance1"/>
    <dgm:cxn modelId="{7735439B-7DB3-4CC1-8491-7E94915BA9C7}" type="presParOf" srcId="{7A5D64D7-F535-4BD9-BBD1-1F9577A741DA}" destId="{C7C87F1D-BA6F-4514-B595-25D74114898C}" srcOrd="0" destOrd="0" presId="urn:microsoft.com/office/officeart/2005/8/layout/balance1"/>
    <dgm:cxn modelId="{E19C6D57-CB87-472A-8387-8D6E730AF8D5}" type="presParOf" srcId="{7A5D64D7-F535-4BD9-BBD1-1F9577A741DA}" destId="{52EAA457-D0EB-4E98-ACB3-7EA88F2A1002}" srcOrd="1" destOrd="0" presId="urn:microsoft.com/office/officeart/2005/8/layout/balance1"/>
    <dgm:cxn modelId="{6631EDB5-4502-41BF-A78E-121866898F92}" type="presParOf" srcId="{D2AC3E07-B092-49D1-864C-7AB7D1A0FD26}" destId="{8BECC752-051D-4630-BA82-BBCC79E0584C}" srcOrd="2" destOrd="0" presId="urn:microsoft.com/office/officeart/2005/8/layout/balance1"/>
    <dgm:cxn modelId="{F9F628DF-7A1E-41A2-8193-4BDD383BF609}" type="presParOf" srcId="{8BECC752-051D-4630-BA82-BBCC79E0584C}" destId="{EC7D1637-9740-4461-8106-4AF2D0B5F4B7}" srcOrd="0" destOrd="0" presId="urn:microsoft.com/office/officeart/2005/8/layout/balance1"/>
    <dgm:cxn modelId="{F31DF858-4443-4B5E-BA74-ADAA133FEBB2}" type="presParOf" srcId="{8BECC752-051D-4630-BA82-BBCC79E0584C}" destId="{51FB3BB1-E395-4782-A0D4-CCB2CB96D60D}" srcOrd="1" destOrd="0" presId="urn:microsoft.com/office/officeart/2005/8/layout/balance1"/>
    <dgm:cxn modelId="{D8C908A2-08D3-41B4-AF56-E92F97CE430C}" type="presParOf" srcId="{8BECC752-051D-4630-BA82-BBCC79E0584C}" destId="{BA8558E1-6FC1-4F05-874A-C9B09A81F032}" srcOrd="2" destOrd="0" presId="urn:microsoft.com/office/officeart/2005/8/layout/balance1"/>
    <dgm:cxn modelId="{EE830098-9892-4397-9953-381FC67FBACF}" type="presParOf" srcId="{8BECC752-051D-4630-BA82-BBCC79E0584C}" destId="{8FE0DC06-CCD0-4E5F-A15F-D89A72EFC292}" srcOrd="3" destOrd="0" presId="urn:microsoft.com/office/officeart/2005/8/layout/balance1"/>
    <dgm:cxn modelId="{700A899E-D80B-4CFE-BEC3-96460C3E4696}" type="presParOf" srcId="{8BECC752-051D-4630-BA82-BBCC79E0584C}" destId="{CF8882F5-9809-41AE-9B9E-1AE0FDA01546}" srcOrd="4" destOrd="0" presId="urn:microsoft.com/office/officeart/2005/8/layout/balance1"/>
    <dgm:cxn modelId="{0CF16E0E-B523-456D-A31B-CA39E5489C6C}" type="presParOf" srcId="{8BECC752-051D-4630-BA82-BBCC79E0584C}" destId="{FBAFC01D-7929-4DCA-BEE8-9CDEC56FA416}" srcOrd="5" destOrd="0" presId="urn:microsoft.com/office/officeart/2005/8/layout/balance1"/>
    <dgm:cxn modelId="{FC0F2FA0-1A94-418A-8ED0-B5B757BA3296}" type="presParOf" srcId="{8BECC752-051D-4630-BA82-BBCC79E0584C}" destId="{6630EDB5-6E2F-45C7-AA2E-64C86C820403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F1593E1-4F2E-45D9-9937-1065CA3F9EE4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1F66C70E-7CFE-4BDE-979B-BE1A2123E9DC}">
      <dgm:prSet phldrT="[文字]"/>
      <dgm:spPr/>
      <dgm:t>
        <a:bodyPr/>
        <a:lstStyle/>
        <a:p>
          <a:r>
            <a:rPr lang="zh-TW" altLang="en-US" dirty="0" smtClean="0"/>
            <a:t>九年一貫</a:t>
          </a:r>
          <a:endParaRPr lang="zh-TW" altLang="en-US" dirty="0"/>
        </a:p>
      </dgm:t>
    </dgm:pt>
    <dgm:pt modelId="{BB411DDF-0315-4998-B745-69534A496CCE}" type="parTrans" cxnId="{54002E1E-E4C4-4E65-8C44-5A3EC154DB3C}">
      <dgm:prSet/>
      <dgm:spPr/>
      <dgm:t>
        <a:bodyPr/>
        <a:lstStyle/>
        <a:p>
          <a:endParaRPr lang="zh-TW" altLang="en-US"/>
        </a:p>
      </dgm:t>
    </dgm:pt>
    <dgm:pt modelId="{010433DA-903A-4980-8F94-201128A713BD}" type="sibTrans" cxnId="{54002E1E-E4C4-4E65-8C44-5A3EC154DB3C}">
      <dgm:prSet/>
      <dgm:spPr/>
      <dgm:t>
        <a:bodyPr/>
        <a:lstStyle/>
        <a:p>
          <a:endParaRPr lang="zh-TW" altLang="en-US"/>
        </a:p>
      </dgm:t>
    </dgm:pt>
    <dgm:pt modelId="{0E096F6F-F1BC-4CB8-8126-C3746A1F492B}">
      <dgm:prSet phldrT="[文字]" custT="1"/>
      <dgm:spPr/>
      <dgm:t>
        <a:bodyPr/>
        <a:lstStyle/>
        <a:p>
          <a:r>
            <a:rPr lang="zh-TW" altLang="en-US" sz="2800" dirty="0" smtClean="0"/>
            <a:t>國中實施</a:t>
          </a:r>
          <a:r>
            <a:rPr lang="en-US" altLang="zh-TW" sz="2800" dirty="0" smtClean="0"/>
            <a:t/>
          </a:r>
          <a:br>
            <a:rPr lang="en-US" altLang="zh-TW" sz="2800" dirty="0" smtClean="0"/>
          </a:br>
          <a:r>
            <a:rPr lang="zh-TW" altLang="en-US" sz="2800" dirty="0" smtClean="0"/>
            <a:t>資訊科技</a:t>
          </a:r>
          <a:r>
            <a:rPr lang="en-US" altLang="zh-TW" sz="2800" dirty="0" smtClean="0"/>
            <a:t>1</a:t>
          </a:r>
          <a:r>
            <a:rPr lang="zh-TW" altLang="en-US" sz="2800" dirty="0" smtClean="0"/>
            <a:t>節課</a:t>
          </a:r>
          <a:endParaRPr lang="zh-TW" altLang="en-US" sz="2800" dirty="0"/>
        </a:p>
      </dgm:t>
    </dgm:pt>
    <dgm:pt modelId="{C340D4E5-0E9E-4B8D-88CE-CBDC6784D28F}" type="parTrans" cxnId="{CDAD594A-F8B6-4602-A188-302A2625B27F}">
      <dgm:prSet/>
      <dgm:spPr/>
      <dgm:t>
        <a:bodyPr/>
        <a:lstStyle/>
        <a:p>
          <a:endParaRPr lang="zh-TW" altLang="en-US"/>
        </a:p>
      </dgm:t>
    </dgm:pt>
    <dgm:pt modelId="{5660C1D5-A09E-42C4-AAF6-125DE3CE5AED}" type="sibTrans" cxnId="{CDAD594A-F8B6-4602-A188-302A2625B27F}">
      <dgm:prSet/>
      <dgm:spPr/>
      <dgm:t>
        <a:bodyPr/>
        <a:lstStyle/>
        <a:p>
          <a:endParaRPr lang="zh-TW" altLang="en-US"/>
        </a:p>
      </dgm:t>
    </dgm:pt>
    <dgm:pt modelId="{FA5B23F5-D0E8-483A-A053-8A002F8A1FCC}">
      <dgm:prSet phldrT="[文字]" custT="1"/>
      <dgm:spPr/>
      <dgm:t>
        <a:bodyPr/>
        <a:lstStyle/>
        <a:p>
          <a:r>
            <a:rPr lang="zh-TW" altLang="en-US" sz="2800" dirty="0" smtClean="0"/>
            <a:t>國中新增</a:t>
          </a:r>
          <a:r>
            <a:rPr lang="en-US" altLang="zh-TW" sz="2800" dirty="0" smtClean="0"/>
            <a:t/>
          </a:r>
          <a:br>
            <a:rPr lang="en-US" altLang="zh-TW" sz="2800" dirty="0" smtClean="0"/>
          </a:br>
          <a:r>
            <a:rPr lang="zh-TW" altLang="en-US" sz="2800" dirty="0" smtClean="0"/>
            <a:t>科技領域</a:t>
          </a:r>
          <a:r>
            <a:rPr lang="en-US" altLang="zh-TW" sz="2800" dirty="0" smtClean="0"/>
            <a:t>2</a:t>
          </a:r>
          <a:r>
            <a:rPr lang="zh-TW" altLang="en-US" sz="2800" dirty="0" smtClean="0"/>
            <a:t>節課</a:t>
          </a:r>
          <a:endParaRPr lang="zh-TW" altLang="en-US" sz="2800" dirty="0"/>
        </a:p>
      </dgm:t>
    </dgm:pt>
    <dgm:pt modelId="{8E602F4B-60FD-4B2B-85C8-1F9898EB9731}" type="parTrans" cxnId="{9C6F808B-6DFC-4854-A589-8280A27FC786}">
      <dgm:prSet/>
      <dgm:spPr/>
      <dgm:t>
        <a:bodyPr/>
        <a:lstStyle/>
        <a:p>
          <a:endParaRPr lang="zh-TW" altLang="en-US"/>
        </a:p>
      </dgm:t>
    </dgm:pt>
    <dgm:pt modelId="{F58CEE5D-8A30-440E-B946-CEBDEC6C371B}" type="sibTrans" cxnId="{9C6F808B-6DFC-4854-A589-8280A27FC786}">
      <dgm:prSet/>
      <dgm:spPr/>
      <dgm:t>
        <a:bodyPr/>
        <a:lstStyle/>
        <a:p>
          <a:endParaRPr lang="zh-TW" altLang="en-US"/>
        </a:p>
      </dgm:t>
    </dgm:pt>
    <dgm:pt modelId="{426C69E9-B08A-488A-87C0-77646B46869F}">
      <dgm:prSet phldrT="[文字]"/>
      <dgm:spPr/>
      <dgm:t>
        <a:bodyPr/>
        <a:lstStyle/>
        <a:p>
          <a:r>
            <a:rPr lang="zh-TW" altLang="en-US" dirty="0" smtClean="0"/>
            <a:t>十二年國教</a:t>
          </a:r>
          <a:endParaRPr lang="zh-TW" altLang="en-US" dirty="0"/>
        </a:p>
      </dgm:t>
    </dgm:pt>
    <dgm:pt modelId="{80106D20-C98B-4B61-988D-98AD43500D6B}" type="parTrans" cxnId="{49F9CF7A-95F2-44C0-8005-F13E8FDED4C7}">
      <dgm:prSet/>
      <dgm:spPr/>
      <dgm:t>
        <a:bodyPr/>
        <a:lstStyle/>
        <a:p>
          <a:endParaRPr lang="zh-TW" altLang="en-US"/>
        </a:p>
      </dgm:t>
    </dgm:pt>
    <dgm:pt modelId="{C3992204-B57E-46DA-BEEF-D0235E7605C6}" type="sibTrans" cxnId="{49F9CF7A-95F2-44C0-8005-F13E8FDED4C7}">
      <dgm:prSet/>
      <dgm:spPr/>
      <dgm:t>
        <a:bodyPr/>
        <a:lstStyle/>
        <a:p>
          <a:endParaRPr lang="zh-TW" altLang="en-US"/>
        </a:p>
      </dgm:t>
    </dgm:pt>
    <dgm:pt modelId="{B02C9136-F68E-4074-98FE-93DA19CCE89E}">
      <dgm:prSet phldrT="[文字]"/>
      <dgm:spPr/>
      <dgm:t>
        <a:bodyPr/>
        <a:lstStyle/>
        <a:p>
          <a:r>
            <a:rPr lang="zh-TW" altLang="en-US" dirty="0" smtClean="0"/>
            <a:t>國小一二階段</a:t>
          </a:r>
          <a:r>
            <a:rPr lang="en-US" altLang="zh-TW" dirty="0" smtClean="0"/>
            <a:t/>
          </a:r>
          <a:br>
            <a:rPr lang="en-US" altLang="zh-TW" dirty="0" smtClean="0"/>
          </a:br>
          <a:r>
            <a:rPr lang="zh-TW" altLang="en-US" dirty="0" smtClean="0"/>
            <a:t>數學最高</a:t>
          </a:r>
          <a:r>
            <a:rPr lang="en-US" altLang="zh-TW" dirty="0" smtClean="0"/>
            <a:t>3</a:t>
          </a:r>
          <a:r>
            <a:rPr lang="zh-TW" altLang="en-US" dirty="0" smtClean="0"/>
            <a:t>節課</a:t>
          </a:r>
          <a:endParaRPr lang="zh-TW" altLang="en-US" dirty="0"/>
        </a:p>
      </dgm:t>
    </dgm:pt>
    <dgm:pt modelId="{5DA98435-098D-4301-925C-B9B78834A4C2}" type="parTrans" cxnId="{4F5B2AF0-2B24-4D89-897D-FF82E568A143}">
      <dgm:prSet/>
      <dgm:spPr/>
      <dgm:t>
        <a:bodyPr/>
        <a:lstStyle/>
        <a:p>
          <a:endParaRPr lang="zh-TW" altLang="en-US"/>
        </a:p>
      </dgm:t>
    </dgm:pt>
    <dgm:pt modelId="{D0248425-4B08-4DC4-9F1C-1FB94F5F319D}" type="sibTrans" cxnId="{4F5B2AF0-2B24-4D89-897D-FF82E568A143}">
      <dgm:prSet/>
      <dgm:spPr/>
      <dgm:t>
        <a:bodyPr/>
        <a:lstStyle/>
        <a:p>
          <a:endParaRPr lang="zh-TW" altLang="en-US"/>
        </a:p>
      </dgm:t>
    </dgm:pt>
    <dgm:pt modelId="{061CF7B1-D478-4351-AABF-E4ADEED77F9D}">
      <dgm:prSet phldrT="[文字]"/>
      <dgm:spPr/>
      <dgm:t>
        <a:bodyPr/>
        <a:lstStyle/>
        <a:p>
          <a:r>
            <a:rPr lang="zh-TW" altLang="en-US" dirty="0" smtClean="0"/>
            <a:t>國小一二階段</a:t>
          </a:r>
          <a:r>
            <a:rPr lang="en-US" altLang="zh-TW" dirty="0" smtClean="0"/>
            <a:t/>
          </a:r>
          <a:br>
            <a:rPr lang="en-US" altLang="zh-TW" dirty="0" smtClean="0"/>
          </a:br>
          <a:r>
            <a:rPr lang="zh-TW" altLang="en-US" dirty="0" smtClean="0"/>
            <a:t>數學增加為</a:t>
          </a:r>
          <a:r>
            <a:rPr lang="en-US" altLang="zh-TW" dirty="0" smtClean="0"/>
            <a:t>4</a:t>
          </a:r>
          <a:r>
            <a:rPr lang="zh-TW" altLang="en-US" dirty="0" smtClean="0"/>
            <a:t>節</a:t>
          </a:r>
          <a:endParaRPr lang="zh-TW" altLang="en-US" dirty="0"/>
        </a:p>
      </dgm:t>
    </dgm:pt>
    <dgm:pt modelId="{21AAA411-871F-4A1C-865D-5CDD1FAC2742}" type="parTrans" cxnId="{BE21823E-AB79-4673-A61A-97BD41F569ED}">
      <dgm:prSet/>
      <dgm:spPr/>
      <dgm:t>
        <a:bodyPr/>
        <a:lstStyle/>
        <a:p>
          <a:endParaRPr lang="zh-TW" altLang="en-US"/>
        </a:p>
      </dgm:t>
    </dgm:pt>
    <dgm:pt modelId="{A5600909-B224-4FED-B429-EFB117AA87DD}" type="sibTrans" cxnId="{BE21823E-AB79-4673-A61A-97BD41F569ED}">
      <dgm:prSet/>
      <dgm:spPr/>
      <dgm:t>
        <a:bodyPr/>
        <a:lstStyle/>
        <a:p>
          <a:endParaRPr lang="zh-TW" altLang="en-US"/>
        </a:p>
      </dgm:t>
    </dgm:pt>
    <dgm:pt modelId="{D2AC3E07-B092-49D1-864C-7AB7D1A0FD26}" type="pres">
      <dgm:prSet presAssocID="{5F1593E1-4F2E-45D9-9937-1065CA3F9EE4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F14CDC1-293D-4951-9D90-24FDF76DB0DF}" type="pres">
      <dgm:prSet presAssocID="{5F1593E1-4F2E-45D9-9937-1065CA3F9EE4}" presName="dummyMaxCanvas" presStyleCnt="0"/>
      <dgm:spPr/>
    </dgm:pt>
    <dgm:pt modelId="{7A5D64D7-F535-4BD9-BBD1-1F9577A741DA}" type="pres">
      <dgm:prSet presAssocID="{5F1593E1-4F2E-45D9-9937-1065CA3F9EE4}" presName="parentComposite" presStyleCnt="0"/>
      <dgm:spPr/>
    </dgm:pt>
    <dgm:pt modelId="{C7C87F1D-BA6F-4514-B595-25D74114898C}" type="pres">
      <dgm:prSet presAssocID="{5F1593E1-4F2E-45D9-9937-1065CA3F9EE4}" presName="parent1" presStyleLbl="alignAccFollowNode1" presStyleIdx="0" presStyleCnt="4" custScaleX="128432">
        <dgm:presLayoutVars>
          <dgm:chMax val="4"/>
        </dgm:presLayoutVars>
      </dgm:prSet>
      <dgm:spPr/>
      <dgm:t>
        <a:bodyPr/>
        <a:lstStyle/>
        <a:p>
          <a:endParaRPr lang="zh-TW" altLang="en-US"/>
        </a:p>
      </dgm:t>
    </dgm:pt>
    <dgm:pt modelId="{52EAA457-D0EB-4E98-ACB3-7EA88F2A1002}" type="pres">
      <dgm:prSet presAssocID="{5F1593E1-4F2E-45D9-9937-1065CA3F9EE4}" presName="parent2" presStyleLbl="alignAccFollowNode1" presStyleIdx="1" presStyleCnt="4" custScaleX="126798">
        <dgm:presLayoutVars>
          <dgm:chMax val="4"/>
        </dgm:presLayoutVars>
      </dgm:prSet>
      <dgm:spPr/>
      <dgm:t>
        <a:bodyPr/>
        <a:lstStyle/>
        <a:p>
          <a:endParaRPr lang="zh-TW" altLang="en-US"/>
        </a:p>
      </dgm:t>
    </dgm:pt>
    <dgm:pt modelId="{8BECC752-051D-4630-BA82-BBCC79E0584C}" type="pres">
      <dgm:prSet presAssocID="{5F1593E1-4F2E-45D9-9937-1065CA3F9EE4}" presName="childrenComposite" presStyleCnt="0"/>
      <dgm:spPr/>
    </dgm:pt>
    <dgm:pt modelId="{EC7D1637-9740-4461-8106-4AF2D0B5F4B7}" type="pres">
      <dgm:prSet presAssocID="{5F1593E1-4F2E-45D9-9937-1065CA3F9EE4}" presName="dummyMaxCanvas_ChildArea" presStyleCnt="0"/>
      <dgm:spPr/>
    </dgm:pt>
    <dgm:pt modelId="{51FB3BB1-E395-4782-A0D4-CCB2CB96D60D}" type="pres">
      <dgm:prSet presAssocID="{5F1593E1-4F2E-45D9-9937-1065CA3F9EE4}" presName="fulcrum" presStyleLbl="alignAccFollowNode1" presStyleIdx="2" presStyleCnt="4"/>
      <dgm:spPr/>
    </dgm:pt>
    <dgm:pt modelId="{BA8558E1-6FC1-4F05-874A-C9B09A81F032}" type="pres">
      <dgm:prSet presAssocID="{5F1593E1-4F2E-45D9-9937-1065CA3F9EE4}" presName="balance_22" presStyleLbl="alignAccFollowNode1" presStyleIdx="3" presStyleCnt="4">
        <dgm:presLayoutVars>
          <dgm:bulletEnabled val="1"/>
        </dgm:presLayoutVars>
      </dgm:prSet>
      <dgm:spPr/>
    </dgm:pt>
    <dgm:pt modelId="{8FE0DC06-CCD0-4E5F-A15F-D89A72EFC292}" type="pres">
      <dgm:prSet presAssocID="{5F1593E1-4F2E-45D9-9937-1065CA3F9EE4}" presName="right_22_1" presStyleLbl="node1" presStyleIdx="0" presStyleCnt="4" custScaleX="14692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8882F5-9809-41AE-9B9E-1AE0FDA01546}" type="pres">
      <dgm:prSet presAssocID="{5F1593E1-4F2E-45D9-9937-1065CA3F9EE4}" presName="right_22_2" presStyleLbl="node1" presStyleIdx="1" presStyleCnt="4" custScaleX="14343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AFC01D-7929-4DCA-BEE8-9CDEC56FA416}" type="pres">
      <dgm:prSet presAssocID="{5F1593E1-4F2E-45D9-9937-1065CA3F9EE4}" presName="left_22_1" presStyleLbl="node1" presStyleIdx="2" presStyleCnt="4" custScaleX="14720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30EDB5-6E2F-45C7-AA2E-64C86C820403}" type="pres">
      <dgm:prSet presAssocID="{5F1593E1-4F2E-45D9-9937-1065CA3F9EE4}" presName="left_22_2" presStyleLbl="node1" presStyleIdx="3" presStyleCnt="4" custScaleX="144120" custScaleY="10260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E21823E-AB79-4673-A61A-97BD41F569ED}" srcId="{426C69E9-B08A-488A-87C0-77646B46869F}" destId="{061CF7B1-D478-4351-AABF-E4ADEED77F9D}" srcOrd="0" destOrd="0" parTransId="{21AAA411-871F-4A1C-865D-5CDD1FAC2742}" sibTransId="{A5600909-B224-4FED-B429-EFB117AA87DD}"/>
    <dgm:cxn modelId="{5F81E79C-907B-4E69-A2FC-6345C74CFD2F}" type="presOf" srcId="{FA5B23F5-D0E8-483A-A053-8A002F8A1FCC}" destId="{CF8882F5-9809-41AE-9B9E-1AE0FDA01546}" srcOrd="0" destOrd="0" presId="urn:microsoft.com/office/officeart/2005/8/layout/balance1"/>
    <dgm:cxn modelId="{B5CBDB37-79BC-4F4D-9B7F-A300AC4B904D}" type="presOf" srcId="{B02C9136-F68E-4074-98FE-93DA19CCE89E}" destId="{FBAFC01D-7929-4DCA-BEE8-9CDEC56FA416}" srcOrd="0" destOrd="0" presId="urn:microsoft.com/office/officeart/2005/8/layout/balance1"/>
    <dgm:cxn modelId="{CFF905D5-7062-49EA-8674-16C41755E1EC}" type="presOf" srcId="{0E096F6F-F1BC-4CB8-8126-C3746A1F492B}" destId="{6630EDB5-6E2F-45C7-AA2E-64C86C820403}" srcOrd="0" destOrd="0" presId="urn:microsoft.com/office/officeart/2005/8/layout/balance1"/>
    <dgm:cxn modelId="{4F5B2AF0-2B24-4D89-897D-FF82E568A143}" srcId="{1F66C70E-7CFE-4BDE-979B-BE1A2123E9DC}" destId="{B02C9136-F68E-4074-98FE-93DA19CCE89E}" srcOrd="0" destOrd="0" parTransId="{5DA98435-098D-4301-925C-B9B78834A4C2}" sibTransId="{D0248425-4B08-4DC4-9F1C-1FB94F5F319D}"/>
    <dgm:cxn modelId="{E8940B68-F0E6-4DF7-97A6-AF53229B7B1C}" type="presOf" srcId="{061CF7B1-D478-4351-AABF-E4ADEED77F9D}" destId="{8FE0DC06-CCD0-4E5F-A15F-D89A72EFC292}" srcOrd="0" destOrd="0" presId="urn:microsoft.com/office/officeart/2005/8/layout/balance1"/>
    <dgm:cxn modelId="{CDAD594A-F8B6-4602-A188-302A2625B27F}" srcId="{1F66C70E-7CFE-4BDE-979B-BE1A2123E9DC}" destId="{0E096F6F-F1BC-4CB8-8126-C3746A1F492B}" srcOrd="1" destOrd="0" parTransId="{C340D4E5-0E9E-4B8D-88CE-CBDC6784D28F}" sibTransId="{5660C1D5-A09E-42C4-AAF6-125DE3CE5AED}"/>
    <dgm:cxn modelId="{9C6F808B-6DFC-4854-A589-8280A27FC786}" srcId="{426C69E9-B08A-488A-87C0-77646B46869F}" destId="{FA5B23F5-D0E8-483A-A053-8A002F8A1FCC}" srcOrd="1" destOrd="0" parTransId="{8E602F4B-60FD-4B2B-85C8-1F9898EB9731}" sibTransId="{F58CEE5D-8A30-440E-B946-CEBDEC6C371B}"/>
    <dgm:cxn modelId="{49F9CF7A-95F2-44C0-8005-F13E8FDED4C7}" srcId="{5F1593E1-4F2E-45D9-9937-1065CA3F9EE4}" destId="{426C69E9-B08A-488A-87C0-77646B46869F}" srcOrd="1" destOrd="0" parTransId="{80106D20-C98B-4B61-988D-98AD43500D6B}" sibTransId="{C3992204-B57E-46DA-BEEF-D0235E7605C6}"/>
    <dgm:cxn modelId="{2B1BED3D-58DB-4625-8FD2-A6AB359720C7}" type="presOf" srcId="{1F66C70E-7CFE-4BDE-979B-BE1A2123E9DC}" destId="{C7C87F1D-BA6F-4514-B595-25D74114898C}" srcOrd="0" destOrd="0" presId="urn:microsoft.com/office/officeart/2005/8/layout/balance1"/>
    <dgm:cxn modelId="{54002E1E-E4C4-4E65-8C44-5A3EC154DB3C}" srcId="{5F1593E1-4F2E-45D9-9937-1065CA3F9EE4}" destId="{1F66C70E-7CFE-4BDE-979B-BE1A2123E9DC}" srcOrd="0" destOrd="0" parTransId="{BB411DDF-0315-4998-B745-69534A496CCE}" sibTransId="{010433DA-903A-4980-8F94-201128A713BD}"/>
    <dgm:cxn modelId="{32D0ED27-80EB-4DED-A091-12623867EA5B}" type="presOf" srcId="{5F1593E1-4F2E-45D9-9937-1065CA3F9EE4}" destId="{D2AC3E07-B092-49D1-864C-7AB7D1A0FD26}" srcOrd="0" destOrd="0" presId="urn:microsoft.com/office/officeart/2005/8/layout/balance1"/>
    <dgm:cxn modelId="{B488B6E3-6B90-44C9-BCC0-5B7156D64706}" type="presOf" srcId="{426C69E9-B08A-488A-87C0-77646B46869F}" destId="{52EAA457-D0EB-4E98-ACB3-7EA88F2A1002}" srcOrd="0" destOrd="0" presId="urn:microsoft.com/office/officeart/2005/8/layout/balance1"/>
    <dgm:cxn modelId="{569B316D-05AC-4C9A-A932-560734C03B82}" type="presParOf" srcId="{D2AC3E07-B092-49D1-864C-7AB7D1A0FD26}" destId="{2F14CDC1-293D-4951-9D90-24FDF76DB0DF}" srcOrd="0" destOrd="0" presId="urn:microsoft.com/office/officeart/2005/8/layout/balance1"/>
    <dgm:cxn modelId="{B45D9FA5-B09B-4823-A3F0-84461FF84EF7}" type="presParOf" srcId="{D2AC3E07-B092-49D1-864C-7AB7D1A0FD26}" destId="{7A5D64D7-F535-4BD9-BBD1-1F9577A741DA}" srcOrd="1" destOrd="0" presId="urn:microsoft.com/office/officeart/2005/8/layout/balance1"/>
    <dgm:cxn modelId="{FD6410C0-86DA-4736-AA8E-C705629F8B85}" type="presParOf" srcId="{7A5D64D7-F535-4BD9-BBD1-1F9577A741DA}" destId="{C7C87F1D-BA6F-4514-B595-25D74114898C}" srcOrd="0" destOrd="0" presId="urn:microsoft.com/office/officeart/2005/8/layout/balance1"/>
    <dgm:cxn modelId="{D7C8E9A9-4945-4BC8-894B-AAD838CCA9E9}" type="presParOf" srcId="{7A5D64D7-F535-4BD9-BBD1-1F9577A741DA}" destId="{52EAA457-D0EB-4E98-ACB3-7EA88F2A1002}" srcOrd="1" destOrd="0" presId="urn:microsoft.com/office/officeart/2005/8/layout/balance1"/>
    <dgm:cxn modelId="{949D2667-EACE-4C4A-B346-4596DD28BA66}" type="presParOf" srcId="{D2AC3E07-B092-49D1-864C-7AB7D1A0FD26}" destId="{8BECC752-051D-4630-BA82-BBCC79E0584C}" srcOrd="2" destOrd="0" presId="urn:microsoft.com/office/officeart/2005/8/layout/balance1"/>
    <dgm:cxn modelId="{D2A609CB-3C51-4AF5-BF8B-8941BB30728D}" type="presParOf" srcId="{8BECC752-051D-4630-BA82-BBCC79E0584C}" destId="{EC7D1637-9740-4461-8106-4AF2D0B5F4B7}" srcOrd="0" destOrd="0" presId="urn:microsoft.com/office/officeart/2005/8/layout/balance1"/>
    <dgm:cxn modelId="{67FB3DDC-417B-45A4-8681-A26B69730BCC}" type="presParOf" srcId="{8BECC752-051D-4630-BA82-BBCC79E0584C}" destId="{51FB3BB1-E395-4782-A0D4-CCB2CB96D60D}" srcOrd="1" destOrd="0" presId="urn:microsoft.com/office/officeart/2005/8/layout/balance1"/>
    <dgm:cxn modelId="{28E75152-26B1-4CED-917C-3CEB36ED1F74}" type="presParOf" srcId="{8BECC752-051D-4630-BA82-BBCC79E0584C}" destId="{BA8558E1-6FC1-4F05-874A-C9B09A81F032}" srcOrd="2" destOrd="0" presId="urn:microsoft.com/office/officeart/2005/8/layout/balance1"/>
    <dgm:cxn modelId="{4C69E4D2-64D3-4E9A-A86B-6487E30F4229}" type="presParOf" srcId="{8BECC752-051D-4630-BA82-BBCC79E0584C}" destId="{8FE0DC06-CCD0-4E5F-A15F-D89A72EFC292}" srcOrd="3" destOrd="0" presId="urn:microsoft.com/office/officeart/2005/8/layout/balance1"/>
    <dgm:cxn modelId="{A010FDD9-B79A-45C3-BC1C-A0362AFD91AF}" type="presParOf" srcId="{8BECC752-051D-4630-BA82-BBCC79E0584C}" destId="{CF8882F5-9809-41AE-9B9E-1AE0FDA01546}" srcOrd="4" destOrd="0" presId="urn:microsoft.com/office/officeart/2005/8/layout/balance1"/>
    <dgm:cxn modelId="{2025BAB5-6341-4D51-93F5-80AFBAE620E6}" type="presParOf" srcId="{8BECC752-051D-4630-BA82-BBCC79E0584C}" destId="{FBAFC01D-7929-4DCA-BEE8-9CDEC56FA416}" srcOrd="5" destOrd="0" presId="urn:microsoft.com/office/officeart/2005/8/layout/balance1"/>
    <dgm:cxn modelId="{6A7992FD-750A-490B-9037-5C8A52A8AED9}" type="presParOf" srcId="{8BECC752-051D-4630-BA82-BBCC79E0584C}" destId="{6630EDB5-6E2F-45C7-AA2E-64C86C820403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F1593E1-4F2E-45D9-9937-1065CA3F9EE4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1F66C70E-7CFE-4BDE-979B-BE1A2123E9DC}">
      <dgm:prSet phldrT="[文字]"/>
      <dgm:spPr/>
      <dgm:t>
        <a:bodyPr/>
        <a:lstStyle/>
        <a:p>
          <a:r>
            <a:rPr lang="zh-TW" altLang="en-US" dirty="0" smtClean="0"/>
            <a:t>九年一貫</a:t>
          </a:r>
          <a:endParaRPr lang="zh-TW" altLang="en-US" dirty="0"/>
        </a:p>
      </dgm:t>
    </dgm:pt>
    <dgm:pt modelId="{BB411DDF-0315-4998-B745-69534A496CCE}" type="parTrans" cxnId="{54002E1E-E4C4-4E65-8C44-5A3EC154DB3C}">
      <dgm:prSet/>
      <dgm:spPr/>
      <dgm:t>
        <a:bodyPr/>
        <a:lstStyle/>
        <a:p>
          <a:endParaRPr lang="zh-TW" altLang="en-US"/>
        </a:p>
      </dgm:t>
    </dgm:pt>
    <dgm:pt modelId="{010433DA-903A-4980-8F94-201128A713BD}" type="sibTrans" cxnId="{54002E1E-E4C4-4E65-8C44-5A3EC154DB3C}">
      <dgm:prSet/>
      <dgm:spPr/>
      <dgm:t>
        <a:bodyPr/>
        <a:lstStyle/>
        <a:p>
          <a:endParaRPr lang="zh-TW" altLang="en-US"/>
        </a:p>
      </dgm:t>
    </dgm:pt>
    <dgm:pt modelId="{0E096F6F-F1BC-4CB8-8126-C3746A1F492B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rgbClr val="FF0000"/>
              </a:solidFill>
            </a:rPr>
            <a:t>沒有</a:t>
          </a:r>
          <a:r>
            <a:rPr lang="zh-TW" altLang="en-US" sz="2200" dirty="0" smtClean="0"/>
            <a:t>「教師專業發展」</a:t>
          </a:r>
          <a:r>
            <a:rPr lang="en-US" altLang="zh-TW" sz="2200" dirty="0" smtClean="0"/>
            <a:t/>
          </a:r>
          <a:br>
            <a:rPr lang="en-US" altLang="zh-TW" sz="2200" dirty="0" smtClean="0"/>
          </a:br>
          <a:r>
            <a:rPr lang="zh-TW" altLang="en-US" sz="2200" dirty="0" smtClean="0"/>
            <a:t>與</a:t>
          </a:r>
          <a:r>
            <a:rPr lang="zh-TW" altLang="zh-TW" sz="2200" dirty="0" smtClean="0"/>
            <a:t>「家長及民間參與」</a:t>
          </a:r>
          <a:endParaRPr lang="zh-TW" altLang="en-US" sz="2200" dirty="0"/>
        </a:p>
      </dgm:t>
    </dgm:pt>
    <dgm:pt modelId="{C340D4E5-0E9E-4B8D-88CE-CBDC6784D28F}" type="parTrans" cxnId="{CDAD594A-F8B6-4602-A188-302A2625B27F}">
      <dgm:prSet/>
      <dgm:spPr/>
      <dgm:t>
        <a:bodyPr/>
        <a:lstStyle/>
        <a:p>
          <a:endParaRPr lang="zh-TW" altLang="en-US"/>
        </a:p>
      </dgm:t>
    </dgm:pt>
    <dgm:pt modelId="{5660C1D5-A09E-42C4-AAF6-125DE3CE5AED}" type="sibTrans" cxnId="{CDAD594A-F8B6-4602-A188-302A2625B27F}">
      <dgm:prSet/>
      <dgm:spPr/>
      <dgm:t>
        <a:bodyPr/>
        <a:lstStyle/>
        <a:p>
          <a:endParaRPr lang="zh-TW" altLang="en-US"/>
        </a:p>
      </dgm:t>
    </dgm:pt>
    <dgm:pt modelId="{FA5B23F5-D0E8-483A-A053-8A002F8A1FCC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rgbClr val="FF0000"/>
              </a:solidFill>
            </a:rPr>
            <a:t>有</a:t>
          </a:r>
          <a:r>
            <a:rPr lang="zh-TW" altLang="en-US" sz="2200" dirty="0" smtClean="0"/>
            <a:t>「教師專業發展」</a:t>
          </a:r>
          <a:r>
            <a:rPr lang="en-US" altLang="zh-TW" sz="2200" dirty="0" smtClean="0"/>
            <a:t/>
          </a:r>
          <a:br>
            <a:rPr lang="en-US" altLang="zh-TW" sz="2200" dirty="0" smtClean="0"/>
          </a:br>
          <a:r>
            <a:rPr lang="zh-TW" altLang="en-US" sz="2200" dirty="0" smtClean="0"/>
            <a:t>與</a:t>
          </a:r>
          <a:r>
            <a:rPr lang="zh-TW" altLang="zh-TW" sz="2200" dirty="0" smtClean="0"/>
            <a:t>「家長及民間參與」</a:t>
          </a:r>
          <a:endParaRPr lang="zh-TW" altLang="en-US" sz="2200" dirty="0"/>
        </a:p>
      </dgm:t>
    </dgm:pt>
    <dgm:pt modelId="{8E602F4B-60FD-4B2B-85C8-1F9898EB9731}" type="parTrans" cxnId="{9C6F808B-6DFC-4854-A589-8280A27FC786}">
      <dgm:prSet/>
      <dgm:spPr/>
      <dgm:t>
        <a:bodyPr/>
        <a:lstStyle/>
        <a:p>
          <a:endParaRPr lang="zh-TW" altLang="en-US"/>
        </a:p>
      </dgm:t>
    </dgm:pt>
    <dgm:pt modelId="{F58CEE5D-8A30-440E-B946-CEBDEC6C371B}" type="sibTrans" cxnId="{9C6F808B-6DFC-4854-A589-8280A27FC786}">
      <dgm:prSet/>
      <dgm:spPr/>
      <dgm:t>
        <a:bodyPr/>
        <a:lstStyle/>
        <a:p>
          <a:endParaRPr lang="zh-TW" altLang="en-US"/>
        </a:p>
      </dgm:t>
    </dgm:pt>
    <dgm:pt modelId="{426C69E9-B08A-488A-87C0-77646B46869F}">
      <dgm:prSet phldrT="[文字]"/>
      <dgm:spPr/>
      <dgm:t>
        <a:bodyPr/>
        <a:lstStyle/>
        <a:p>
          <a:r>
            <a:rPr lang="zh-TW" altLang="en-US" dirty="0" smtClean="0"/>
            <a:t>十二年國教</a:t>
          </a:r>
          <a:endParaRPr lang="zh-TW" altLang="en-US" dirty="0"/>
        </a:p>
      </dgm:t>
    </dgm:pt>
    <dgm:pt modelId="{80106D20-C98B-4B61-988D-98AD43500D6B}" type="parTrans" cxnId="{49F9CF7A-95F2-44C0-8005-F13E8FDED4C7}">
      <dgm:prSet/>
      <dgm:spPr/>
      <dgm:t>
        <a:bodyPr/>
        <a:lstStyle/>
        <a:p>
          <a:endParaRPr lang="zh-TW" altLang="en-US"/>
        </a:p>
      </dgm:t>
    </dgm:pt>
    <dgm:pt modelId="{C3992204-B57E-46DA-BEEF-D0235E7605C6}" type="sibTrans" cxnId="{49F9CF7A-95F2-44C0-8005-F13E8FDED4C7}">
      <dgm:prSet/>
      <dgm:spPr/>
      <dgm:t>
        <a:bodyPr/>
        <a:lstStyle/>
        <a:p>
          <a:endParaRPr lang="zh-TW" altLang="en-US"/>
        </a:p>
      </dgm:t>
    </dgm:pt>
    <dgm:pt modelId="{B02C9136-F68E-4074-98FE-93DA19CCE89E}">
      <dgm:prSet phldrT="[文字]"/>
      <dgm:spPr/>
      <dgm:t>
        <a:bodyPr/>
        <a:lstStyle/>
        <a:p>
          <a:r>
            <a:rPr lang="zh-TW" altLang="en-US" dirty="0" smtClean="0"/>
            <a:t>議題融入</a:t>
          </a:r>
          <a:endParaRPr lang="zh-TW" altLang="en-US" dirty="0"/>
        </a:p>
      </dgm:t>
    </dgm:pt>
    <dgm:pt modelId="{5DA98435-098D-4301-925C-B9B78834A4C2}" type="parTrans" cxnId="{4F5B2AF0-2B24-4D89-897D-FF82E568A143}">
      <dgm:prSet/>
      <dgm:spPr/>
      <dgm:t>
        <a:bodyPr/>
        <a:lstStyle/>
        <a:p>
          <a:endParaRPr lang="zh-TW" altLang="en-US"/>
        </a:p>
      </dgm:t>
    </dgm:pt>
    <dgm:pt modelId="{D0248425-4B08-4DC4-9F1C-1FB94F5F319D}" type="sibTrans" cxnId="{4F5B2AF0-2B24-4D89-897D-FF82E568A143}">
      <dgm:prSet/>
      <dgm:spPr/>
      <dgm:t>
        <a:bodyPr/>
        <a:lstStyle/>
        <a:p>
          <a:endParaRPr lang="zh-TW" altLang="en-US"/>
        </a:p>
      </dgm:t>
    </dgm:pt>
    <dgm:pt modelId="{061CF7B1-D478-4351-AABF-E4ADEED77F9D}">
      <dgm:prSet phldrT="[文字]"/>
      <dgm:spPr/>
      <dgm:t>
        <a:bodyPr/>
        <a:lstStyle/>
        <a:p>
          <a:r>
            <a:rPr lang="zh-TW" altLang="en-US" dirty="0" smtClean="0"/>
            <a:t>議題以有機編織方式融入各領域</a:t>
          </a:r>
          <a:endParaRPr lang="zh-TW" altLang="en-US" dirty="0"/>
        </a:p>
      </dgm:t>
    </dgm:pt>
    <dgm:pt modelId="{21AAA411-871F-4A1C-865D-5CDD1FAC2742}" type="parTrans" cxnId="{BE21823E-AB79-4673-A61A-97BD41F569ED}">
      <dgm:prSet/>
      <dgm:spPr/>
      <dgm:t>
        <a:bodyPr/>
        <a:lstStyle/>
        <a:p>
          <a:endParaRPr lang="zh-TW" altLang="en-US"/>
        </a:p>
      </dgm:t>
    </dgm:pt>
    <dgm:pt modelId="{A5600909-B224-4FED-B429-EFB117AA87DD}" type="sibTrans" cxnId="{BE21823E-AB79-4673-A61A-97BD41F569ED}">
      <dgm:prSet/>
      <dgm:spPr/>
      <dgm:t>
        <a:bodyPr/>
        <a:lstStyle/>
        <a:p>
          <a:endParaRPr lang="zh-TW" altLang="en-US"/>
        </a:p>
      </dgm:t>
    </dgm:pt>
    <dgm:pt modelId="{D2AC3E07-B092-49D1-864C-7AB7D1A0FD26}" type="pres">
      <dgm:prSet presAssocID="{5F1593E1-4F2E-45D9-9937-1065CA3F9EE4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F14CDC1-293D-4951-9D90-24FDF76DB0DF}" type="pres">
      <dgm:prSet presAssocID="{5F1593E1-4F2E-45D9-9937-1065CA3F9EE4}" presName="dummyMaxCanvas" presStyleCnt="0"/>
      <dgm:spPr/>
    </dgm:pt>
    <dgm:pt modelId="{7A5D64D7-F535-4BD9-BBD1-1F9577A741DA}" type="pres">
      <dgm:prSet presAssocID="{5F1593E1-4F2E-45D9-9937-1065CA3F9EE4}" presName="parentComposite" presStyleCnt="0"/>
      <dgm:spPr/>
    </dgm:pt>
    <dgm:pt modelId="{C7C87F1D-BA6F-4514-B595-25D74114898C}" type="pres">
      <dgm:prSet presAssocID="{5F1593E1-4F2E-45D9-9937-1065CA3F9EE4}" presName="parent1" presStyleLbl="alignAccFollowNode1" presStyleIdx="0" presStyleCnt="4" custScaleX="128432">
        <dgm:presLayoutVars>
          <dgm:chMax val="4"/>
        </dgm:presLayoutVars>
      </dgm:prSet>
      <dgm:spPr/>
      <dgm:t>
        <a:bodyPr/>
        <a:lstStyle/>
        <a:p>
          <a:endParaRPr lang="zh-TW" altLang="en-US"/>
        </a:p>
      </dgm:t>
    </dgm:pt>
    <dgm:pt modelId="{52EAA457-D0EB-4E98-ACB3-7EA88F2A1002}" type="pres">
      <dgm:prSet presAssocID="{5F1593E1-4F2E-45D9-9937-1065CA3F9EE4}" presName="parent2" presStyleLbl="alignAccFollowNode1" presStyleIdx="1" presStyleCnt="4" custScaleX="126798">
        <dgm:presLayoutVars>
          <dgm:chMax val="4"/>
        </dgm:presLayoutVars>
      </dgm:prSet>
      <dgm:spPr/>
      <dgm:t>
        <a:bodyPr/>
        <a:lstStyle/>
        <a:p>
          <a:endParaRPr lang="zh-TW" altLang="en-US"/>
        </a:p>
      </dgm:t>
    </dgm:pt>
    <dgm:pt modelId="{8BECC752-051D-4630-BA82-BBCC79E0584C}" type="pres">
      <dgm:prSet presAssocID="{5F1593E1-4F2E-45D9-9937-1065CA3F9EE4}" presName="childrenComposite" presStyleCnt="0"/>
      <dgm:spPr/>
    </dgm:pt>
    <dgm:pt modelId="{EC7D1637-9740-4461-8106-4AF2D0B5F4B7}" type="pres">
      <dgm:prSet presAssocID="{5F1593E1-4F2E-45D9-9937-1065CA3F9EE4}" presName="dummyMaxCanvas_ChildArea" presStyleCnt="0"/>
      <dgm:spPr/>
    </dgm:pt>
    <dgm:pt modelId="{51FB3BB1-E395-4782-A0D4-CCB2CB96D60D}" type="pres">
      <dgm:prSet presAssocID="{5F1593E1-4F2E-45D9-9937-1065CA3F9EE4}" presName="fulcrum" presStyleLbl="alignAccFollowNode1" presStyleIdx="2" presStyleCnt="4"/>
      <dgm:spPr/>
    </dgm:pt>
    <dgm:pt modelId="{BA8558E1-6FC1-4F05-874A-C9B09A81F032}" type="pres">
      <dgm:prSet presAssocID="{5F1593E1-4F2E-45D9-9937-1065CA3F9EE4}" presName="balance_22" presStyleLbl="alignAccFollowNode1" presStyleIdx="3" presStyleCnt="4">
        <dgm:presLayoutVars>
          <dgm:bulletEnabled val="1"/>
        </dgm:presLayoutVars>
      </dgm:prSet>
      <dgm:spPr/>
    </dgm:pt>
    <dgm:pt modelId="{8FE0DC06-CCD0-4E5F-A15F-D89A72EFC292}" type="pres">
      <dgm:prSet presAssocID="{5F1593E1-4F2E-45D9-9937-1065CA3F9EE4}" presName="right_22_1" presStyleLbl="node1" presStyleIdx="0" presStyleCnt="4" custScaleX="14692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8882F5-9809-41AE-9B9E-1AE0FDA01546}" type="pres">
      <dgm:prSet presAssocID="{5F1593E1-4F2E-45D9-9937-1065CA3F9EE4}" presName="right_22_2" presStyleLbl="node1" presStyleIdx="1" presStyleCnt="4" custScaleX="13782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AFC01D-7929-4DCA-BEE8-9CDEC56FA416}" type="pres">
      <dgm:prSet presAssocID="{5F1593E1-4F2E-45D9-9937-1065CA3F9EE4}" presName="left_22_1" presStyleLbl="node1" presStyleIdx="2" presStyleCnt="4" custScaleX="13705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30EDB5-6E2F-45C7-AA2E-64C86C820403}" type="pres">
      <dgm:prSet presAssocID="{5F1593E1-4F2E-45D9-9937-1065CA3F9EE4}" presName="left_22_2" presStyleLbl="node1" presStyleIdx="3" presStyleCnt="4" custScaleX="136323" custScaleY="102604" custLinFactNeighborX="2476" custLinFactNeighborY="257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AB9899-7A1B-4F8B-9120-FD5906A5873D}" type="presOf" srcId="{061CF7B1-D478-4351-AABF-E4ADEED77F9D}" destId="{8FE0DC06-CCD0-4E5F-A15F-D89A72EFC292}" srcOrd="0" destOrd="0" presId="urn:microsoft.com/office/officeart/2005/8/layout/balance1"/>
    <dgm:cxn modelId="{A75ACBDF-533F-4D3C-BA6E-93DE39095BEA}" type="presOf" srcId="{426C69E9-B08A-488A-87C0-77646B46869F}" destId="{52EAA457-D0EB-4E98-ACB3-7EA88F2A1002}" srcOrd="0" destOrd="0" presId="urn:microsoft.com/office/officeart/2005/8/layout/balance1"/>
    <dgm:cxn modelId="{BE21823E-AB79-4673-A61A-97BD41F569ED}" srcId="{426C69E9-B08A-488A-87C0-77646B46869F}" destId="{061CF7B1-D478-4351-AABF-E4ADEED77F9D}" srcOrd="0" destOrd="0" parTransId="{21AAA411-871F-4A1C-865D-5CDD1FAC2742}" sibTransId="{A5600909-B224-4FED-B429-EFB117AA87DD}"/>
    <dgm:cxn modelId="{4F5B2AF0-2B24-4D89-897D-FF82E568A143}" srcId="{1F66C70E-7CFE-4BDE-979B-BE1A2123E9DC}" destId="{B02C9136-F68E-4074-98FE-93DA19CCE89E}" srcOrd="0" destOrd="0" parTransId="{5DA98435-098D-4301-925C-B9B78834A4C2}" sibTransId="{D0248425-4B08-4DC4-9F1C-1FB94F5F319D}"/>
    <dgm:cxn modelId="{5A606B61-FA0B-4095-A1AA-1B317F7E9E51}" type="presOf" srcId="{0E096F6F-F1BC-4CB8-8126-C3746A1F492B}" destId="{6630EDB5-6E2F-45C7-AA2E-64C86C820403}" srcOrd="0" destOrd="0" presId="urn:microsoft.com/office/officeart/2005/8/layout/balance1"/>
    <dgm:cxn modelId="{D92A6CD8-8E61-4736-918F-418C79FC72F1}" type="presOf" srcId="{FA5B23F5-D0E8-483A-A053-8A002F8A1FCC}" destId="{CF8882F5-9809-41AE-9B9E-1AE0FDA01546}" srcOrd="0" destOrd="0" presId="urn:microsoft.com/office/officeart/2005/8/layout/balance1"/>
    <dgm:cxn modelId="{CDAD594A-F8B6-4602-A188-302A2625B27F}" srcId="{1F66C70E-7CFE-4BDE-979B-BE1A2123E9DC}" destId="{0E096F6F-F1BC-4CB8-8126-C3746A1F492B}" srcOrd="1" destOrd="0" parTransId="{C340D4E5-0E9E-4B8D-88CE-CBDC6784D28F}" sibTransId="{5660C1D5-A09E-42C4-AAF6-125DE3CE5AED}"/>
    <dgm:cxn modelId="{9C6F808B-6DFC-4854-A589-8280A27FC786}" srcId="{426C69E9-B08A-488A-87C0-77646B46869F}" destId="{FA5B23F5-D0E8-483A-A053-8A002F8A1FCC}" srcOrd="1" destOrd="0" parTransId="{8E602F4B-60FD-4B2B-85C8-1F9898EB9731}" sibTransId="{F58CEE5D-8A30-440E-B946-CEBDEC6C371B}"/>
    <dgm:cxn modelId="{4C1BA277-D250-43D0-AFDE-3FB176C05F29}" type="presOf" srcId="{1F66C70E-7CFE-4BDE-979B-BE1A2123E9DC}" destId="{C7C87F1D-BA6F-4514-B595-25D74114898C}" srcOrd="0" destOrd="0" presId="urn:microsoft.com/office/officeart/2005/8/layout/balance1"/>
    <dgm:cxn modelId="{B8343A22-6C7C-4EBF-B31E-42874D7741C3}" type="presOf" srcId="{B02C9136-F68E-4074-98FE-93DA19CCE89E}" destId="{FBAFC01D-7929-4DCA-BEE8-9CDEC56FA416}" srcOrd="0" destOrd="0" presId="urn:microsoft.com/office/officeart/2005/8/layout/balance1"/>
    <dgm:cxn modelId="{49F9CF7A-95F2-44C0-8005-F13E8FDED4C7}" srcId="{5F1593E1-4F2E-45D9-9937-1065CA3F9EE4}" destId="{426C69E9-B08A-488A-87C0-77646B46869F}" srcOrd="1" destOrd="0" parTransId="{80106D20-C98B-4B61-988D-98AD43500D6B}" sibTransId="{C3992204-B57E-46DA-BEEF-D0235E7605C6}"/>
    <dgm:cxn modelId="{C39A3FCE-C875-4C55-A098-28C676376B20}" type="presOf" srcId="{5F1593E1-4F2E-45D9-9937-1065CA3F9EE4}" destId="{D2AC3E07-B092-49D1-864C-7AB7D1A0FD26}" srcOrd="0" destOrd="0" presId="urn:microsoft.com/office/officeart/2005/8/layout/balance1"/>
    <dgm:cxn modelId="{54002E1E-E4C4-4E65-8C44-5A3EC154DB3C}" srcId="{5F1593E1-4F2E-45D9-9937-1065CA3F9EE4}" destId="{1F66C70E-7CFE-4BDE-979B-BE1A2123E9DC}" srcOrd="0" destOrd="0" parTransId="{BB411DDF-0315-4998-B745-69534A496CCE}" sibTransId="{010433DA-903A-4980-8F94-201128A713BD}"/>
    <dgm:cxn modelId="{D0547749-1D87-4C72-9FE3-38A0F9D9BB98}" type="presParOf" srcId="{D2AC3E07-B092-49D1-864C-7AB7D1A0FD26}" destId="{2F14CDC1-293D-4951-9D90-24FDF76DB0DF}" srcOrd="0" destOrd="0" presId="urn:microsoft.com/office/officeart/2005/8/layout/balance1"/>
    <dgm:cxn modelId="{35407BFD-9808-4E72-85D0-341415B42A30}" type="presParOf" srcId="{D2AC3E07-B092-49D1-864C-7AB7D1A0FD26}" destId="{7A5D64D7-F535-4BD9-BBD1-1F9577A741DA}" srcOrd="1" destOrd="0" presId="urn:microsoft.com/office/officeart/2005/8/layout/balance1"/>
    <dgm:cxn modelId="{E81A7753-291C-403B-A506-6411678612F2}" type="presParOf" srcId="{7A5D64D7-F535-4BD9-BBD1-1F9577A741DA}" destId="{C7C87F1D-BA6F-4514-B595-25D74114898C}" srcOrd="0" destOrd="0" presId="urn:microsoft.com/office/officeart/2005/8/layout/balance1"/>
    <dgm:cxn modelId="{473BE27D-93BB-4EE8-A8A6-B9EC6793BC06}" type="presParOf" srcId="{7A5D64D7-F535-4BD9-BBD1-1F9577A741DA}" destId="{52EAA457-D0EB-4E98-ACB3-7EA88F2A1002}" srcOrd="1" destOrd="0" presId="urn:microsoft.com/office/officeart/2005/8/layout/balance1"/>
    <dgm:cxn modelId="{128E07F4-3232-4820-A421-C9F325E3DD09}" type="presParOf" srcId="{D2AC3E07-B092-49D1-864C-7AB7D1A0FD26}" destId="{8BECC752-051D-4630-BA82-BBCC79E0584C}" srcOrd="2" destOrd="0" presId="urn:microsoft.com/office/officeart/2005/8/layout/balance1"/>
    <dgm:cxn modelId="{7CC5F451-9110-43D0-9520-43E1E8E6E91A}" type="presParOf" srcId="{8BECC752-051D-4630-BA82-BBCC79E0584C}" destId="{EC7D1637-9740-4461-8106-4AF2D0B5F4B7}" srcOrd="0" destOrd="0" presId="urn:microsoft.com/office/officeart/2005/8/layout/balance1"/>
    <dgm:cxn modelId="{77B75A35-EFED-4460-8A71-F6E986B8014C}" type="presParOf" srcId="{8BECC752-051D-4630-BA82-BBCC79E0584C}" destId="{51FB3BB1-E395-4782-A0D4-CCB2CB96D60D}" srcOrd="1" destOrd="0" presId="urn:microsoft.com/office/officeart/2005/8/layout/balance1"/>
    <dgm:cxn modelId="{E2DE3ABB-52E1-4419-B348-AA65F2F929BF}" type="presParOf" srcId="{8BECC752-051D-4630-BA82-BBCC79E0584C}" destId="{BA8558E1-6FC1-4F05-874A-C9B09A81F032}" srcOrd="2" destOrd="0" presId="urn:microsoft.com/office/officeart/2005/8/layout/balance1"/>
    <dgm:cxn modelId="{F6F82348-43E9-444C-9ABD-409F45C1EBCB}" type="presParOf" srcId="{8BECC752-051D-4630-BA82-BBCC79E0584C}" destId="{8FE0DC06-CCD0-4E5F-A15F-D89A72EFC292}" srcOrd="3" destOrd="0" presId="urn:microsoft.com/office/officeart/2005/8/layout/balance1"/>
    <dgm:cxn modelId="{84CDC553-E399-488E-88D9-DEE0A2CA2B2F}" type="presParOf" srcId="{8BECC752-051D-4630-BA82-BBCC79E0584C}" destId="{CF8882F5-9809-41AE-9B9E-1AE0FDA01546}" srcOrd="4" destOrd="0" presId="urn:microsoft.com/office/officeart/2005/8/layout/balance1"/>
    <dgm:cxn modelId="{CC231494-0BE2-4CEC-98EA-55B0928E7E23}" type="presParOf" srcId="{8BECC752-051D-4630-BA82-BBCC79E0584C}" destId="{FBAFC01D-7929-4DCA-BEE8-9CDEC56FA416}" srcOrd="5" destOrd="0" presId="urn:microsoft.com/office/officeart/2005/8/layout/balance1"/>
    <dgm:cxn modelId="{59D39DFF-7484-41FE-94FE-538FE0E2DBF0}" type="presParOf" srcId="{8BECC752-051D-4630-BA82-BBCC79E0584C}" destId="{6630EDB5-6E2F-45C7-AA2E-64C86C820403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5CE4506-3939-40AD-89A5-AF68080CFBC8}" type="doc">
      <dgm:prSet loTypeId="urn:microsoft.com/office/officeart/2005/8/layout/venn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695A1B4D-CF13-4235-9DC7-C1864BA925FE}">
      <dgm:prSet phldrT="[文字]" custT="1"/>
      <dgm:spPr/>
      <dgm:t>
        <a:bodyPr/>
        <a:lstStyle/>
        <a:p>
          <a:r>
            <a:rPr lang="zh-TW" altLang="en-US" sz="3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學校課發會運作</a:t>
          </a:r>
          <a:endParaRPr lang="zh-TW" altLang="en-US" sz="3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2036F15-D5FF-4792-9130-CBBA64A575EC}" type="parTrans" cxnId="{8B516D32-F694-480B-B111-94E62B8A3A3A}">
      <dgm:prSet/>
      <dgm:spPr/>
      <dgm:t>
        <a:bodyPr/>
        <a:lstStyle/>
        <a:p>
          <a:endParaRPr lang="zh-TW" altLang="en-US"/>
        </a:p>
      </dgm:t>
    </dgm:pt>
    <dgm:pt modelId="{A62C4192-8761-4034-8DF2-FDFA8C37A612}" type="sibTrans" cxnId="{8B516D32-F694-480B-B111-94E62B8A3A3A}">
      <dgm:prSet/>
      <dgm:spPr/>
      <dgm:t>
        <a:bodyPr/>
        <a:lstStyle/>
        <a:p>
          <a:endParaRPr lang="zh-TW" altLang="en-US"/>
        </a:p>
      </dgm:t>
    </dgm:pt>
    <dgm:pt modelId="{36079B1A-9ECA-4141-B929-2A48759B4557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學校課程計畫</a:t>
          </a:r>
        </a:p>
      </dgm:t>
    </dgm:pt>
    <dgm:pt modelId="{A633E81B-D05C-46A8-8B95-DB4D50161D7B}" type="parTrans" cxnId="{91FC727E-6606-4257-9DF5-5F32164ED0BA}">
      <dgm:prSet/>
      <dgm:spPr/>
      <dgm:t>
        <a:bodyPr/>
        <a:lstStyle/>
        <a:p>
          <a:endParaRPr lang="zh-TW" altLang="en-US"/>
        </a:p>
      </dgm:t>
    </dgm:pt>
    <dgm:pt modelId="{FEB51D9B-839E-4009-BCBD-68B939AB4839}" type="sibTrans" cxnId="{91FC727E-6606-4257-9DF5-5F32164ED0BA}">
      <dgm:prSet/>
      <dgm:spPr/>
      <dgm:t>
        <a:bodyPr/>
        <a:lstStyle/>
        <a:p>
          <a:endParaRPr lang="zh-TW" altLang="en-US"/>
        </a:p>
      </dgm:t>
    </dgm:pt>
    <dgm:pt modelId="{ED52FEB6-FD99-4108-A2A6-EB904A9DA24A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課程領導與學習社群</a:t>
          </a:r>
        </a:p>
      </dgm:t>
    </dgm:pt>
    <dgm:pt modelId="{17F1C51E-E5F8-41CF-BB7C-ED9BD2188D9D}" type="parTrans" cxnId="{8EC37B30-8C10-4C9E-B612-A669C7B558FD}">
      <dgm:prSet/>
      <dgm:spPr/>
      <dgm:t>
        <a:bodyPr/>
        <a:lstStyle/>
        <a:p>
          <a:endParaRPr lang="zh-TW" altLang="en-US"/>
        </a:p>
      </dgm:t>
    </dgm:pt>
    <dgm:pt modelId="{75F71903-6502-4466-832D-E5E0F893DC4D}" type="sibTrans" cxnId="{8EC37B30-8C10-4C9E-B612-A669C7B558FD}">
      <dgm:prSet/>
      <dgm:spPr/>
      <dgm:t>
        <a:bodyPr/>
        <a:lstStyle/>
        <a:p>
          <a:endParaRPr lang="zh-TW" altLang="en-US"/>
        </a:p>
      </dgm:t>
    </dgm:pt>
    <dgm:pt modelId="{E1C2496E-0635-439D-A7DC-57D01ACDC57A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120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zh-TW" sz="3200" dirty="0" smtClean="0">
            <a:latin typeface="標楷體" pitchFamily="65" charset="-120"/>
            <a:ea typeface="標楷體" pitchFamily="65" charset="-12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120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教學研究與公開授課</a:t>
          </a:r>
        </a:p>
        <a:p>
          <a:endParaRPr lang="zh-TW" altLang="en-US" sz="2800" b="0" dirty="0">
            <a:latin typeface="標楷體" pitchFamily="65" charset="-120"/>
            <a:ea typeface="標楷體" pitchFamily="65" charset="-120"/>
          </a:endParaRPr>
        </a:p>
      </dgm:t>
    </dgm:pt>
    <dgm:pt modelId="{8D162820-1871-4B98-B085-B89C7B152B8B}" type="parTrans" cxnId="{C64B8ECC-5A90-47E3-BAE9-AD11AE16B19F}">
      <dgm:prSet/>
      <dgm:spPr/>
      <dgm:t>
        <a:bodyPr/>
        <a:lstStyle/>
        <a:p>
          <a:endParaRPr lang="zh-TW" altLang="en-US"/>
        </a:p>
      </dgm:t>
    </dgm:pt>
    <dgm:pt modelId="{3EC173CB-31BE-4EBC-BA86-D6AD9AE8F2C0}" type="sibTrans" cxnId="{C64B8ECC-5A90-47E3-BAE9-AD11AE16B19F}">
      <dgm:prSet/>
      <dgm:spPr/>
      <dgm:t>
        <a:bodyPr/>
        <a:lstStyle/>
        <a:p>
          <a:endParaRPr lang="zh-TW" altLang="en-US"/>
        </a:p>
      </dgm:t>
    </dgm:pt>
    <dgm:pt modelId="{44095DB6-E446-45FF-88F0-8DD1DFEF2016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b="0" dirty="0" smtClean="0">
              <a:latin typeface="標楷體" pitchFamily="65" charset="-120"/>
              <a:ea typeface="標楷體" pitchFamily="65" charset="-120"/>
            </a:rPr>
            <a:t>家長參與及社區協作</a:t>
          </a:r>
        </a:p>
      </dgm:t>
    </dgm:pt>
    <dgm:pt modelId="{2B88E55F-CC33-4A37-B7B3-678241FDF380}" type="parTrans" cxnId="{933E11EF-EB97-4F00-811E-D129B5048EBF}">
      <dgm:prSet/>
      <dgm:spPr/>
      <dgm:t>
        <a:bodyPr/>
        <a:lstStyle/>
        <a:p>
          <a:endParaRPr lang="zh-TW" altLang="en-US"/>
        </a:p>
      </dgm:t>
    </dgm:pt>
    <dgm:pt modelId="{3375C229-B415-4C12-82C6-BDC42293FCFC}" type="sibTrans" cxnId="{933E11EF-EB97-4F00-811E-D129B5048EBF}">
      <dgm:prSet/>
      <dgm:spPr/>
      <dgm:t>
        <a:bodyPr/>
        <a:lstStyle/>
        <a:p>
          <a:endParaRPr lang="zh-TW" altLang="en-US"/>
        </a:p>
      </dgm:t>
    </dgm:pt>
    <dgm:pt modelId="{89CA2C92-1C19-4274-AAA7-3D91B827B6CE}" type="pres">
      <dgm:prSet presAssocID="{05CE4506-3939-40AD-89A5-AF68080CFBC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D043B91-A83C-4D01-A798-B12100C215BE}" type="pres">
      <dgm:prSet presAssocID="{695A1B4D-CF13-4235-9DC7-C1864BA925FE}" presName="Name5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A882255-9A32-4B90-92B0-C00B10C4CD4D}" type="pres">
      <dgm:prSet presAssocID="{A62C4192-8761-4034-8DF2-FDFA8C37A612}" presName="space" presStyleCnt="0"/>
      <dgm:spPr/>
    </dgm:pt>
    <dgm:pt modelId="{95915C4A-70EC-4FBE-B2CD-86B61962E913}" type="pres">
      <dgm:prSet presAssocID="{36079B1A-9ECA-4141-B929-2A48759B4557}" presName="Name5" presStyleLbl="vennNode1" presStyleIdx="1" presStyleCnt="5" custScaleX="10817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1309D2-7E0A-4E9E-BBFD-337B20DD16E7}" type="pres">
      <dgm:prSet presAssocID="{FEB51D9B-839E-4009-BCBD-68B939AB4839}" presName="space" presStyleCnt="0"/>
      <dgm:spPr/>
    </dgm:pt>
    <dgm:pt modelId="{5D35B74E-FA5E-4CBD-A81A-B9DA938CC41A}" type="pres">
      <dgm:prSet presAssocID="{ED52FEB6-FD99-4108-A2A6-EB904A9DA24A}" presName="Name5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7BA8767-0BDB-4F49-90D1-66361B1F6A83}" type="pres">
      <dgm:prSet presAssocID="{75F71903-6502-4466-832D-E5E0F893DC4D}" presName="space" presStyleCnt="0"/>
      <dgm:spPr/>
    </dgm:pt>
    <dgm:pt modelId="{62C80D46-0835-4038-97A2-D68798CEC271}" type="pres">
      <dgm:prSet presAssocID="{E1C2496E-0635-439D-A7DC-57D01ACDC57A}" presName="Name5" presStyleLbl="vennNode1" presStyleIdx="3" presStyleCnt="5" custScaleY="10101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74938E-9922-4830-9FC7-A52284D71377}" type="pres">
      <dgm:prSet presAssocID="{3EC173CB-31BE-4EBC-BA86-D6AD9AE8F2C0}" presName="space" presStyleCnt="0"/>
      <dgm:spPr/>
    </dgm:pt>
    <dgm:pt modelId="{14DAEB97-B64A-499A-883E-546AC71A77D8}" type="pres">
      <dgm:prSet presAssocID="{44095DB6-E446-45FF-88F0-8DD1DFEF2016}" presName="Nam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2EA570F-0111-4359-B857-D179819D150C}" type="presOf" srcId="{44095DB6-E446-45FF-88F0-8DD1DFEF2016}" destId="{14DAEB97-B64A-499A-883E-546AC71A77D8}" srcOrd="0" destOrd="0" presId="urn:microsoft.com/office/officeart/2005/8/layout/venn3"/>
    <dgm:cxn modelId="{91FC727E-6606-4257-9DF5-5F32164ED0BA}" srcId="{05CE4506-3939-40AD-89A5-AF68080CFBC8}" destId="{36079B1A-9ECA-4141-B929-2A48759B4557}" srcOrd="1" destOrd="0" parTransId="{A633E81B-D05C-46A8-8B95-DB4D50161D7B}" sibTransId="{FEB51D9B-839E-4009-BCBD-68B939AB4839}"/>
    <dgm:cxn modelId="{8EC37B30-8C10-4C9E-B612-A669C7B558FD}" srcId="{05CE4506-3939-40AD-89A5-AF68080CFBC8}" destId="{ED52FEB6-FD99-4108-A2A6-EB904A9DA24A}" srcOrd="2" destOrd="0" parTransId="{17F1C51E-E5F8-41CF-BB7C-ED9BD2188D9D}" sibTransId="{75F71903-6502-4466-832D-E5E0F893DC4D}"/>
    <dgm:cxn modelId="{06CEFD7C-C64D-45D5-B356-476045E48A72}" type="presOf" srcId="{36079B1A-9ECA-4141-B929-2A48759B4557}" destId="{95915C4A-70EC-4FBE-B2CD-86B61962E913}" srcOrd="0" destOrd="0" presId="urn:microsoft.com/office/officeart/2005/8/layout/venn3"/>
    <dgm:cxn modelId="{E51830F8-CA99-4DFA-854E-3CA11012FF27}" type="presOf" srcId="{05CE4506-3939-40AD-89A5-AF68080CFBC8}" destId="{89CA2C92-1C19-4274-AAA7-3D91B827B6CE}" srcOrd="0" destOrd="0" presId="urn:microsoft.com/office/officeart/2005/8/layout/venn3"/>
    <dgm:cxn modelId="{933E11EF-EB97-4F00-811E-D129B5048EBF}" srcId="{05CE4506-3939-40AD-89A5-AF68080CFBC8}" destId="{44095DB6-E446-45FF-88F0-8DD1DFEF2016}" srcOrd="4" destOrd="0" parTransId="{2B88E55F-CC33-4A37-B7B3-678241FDF380}" sibTransId="{3375C229-B415-4C12-82C6-BDC42293FCFC}"/>
    <dgm:cxn modelId="{DCA022CF-ABDC-4544-886D-F36578759316}" type="presOf" srcId="{ED52FEB6-FD99-4108-A2A6-EB904A9DA24A}" destId="{5D35B74E-FA5E-4CBD-A81A-B9DA938CC41A}" srcOrd="0" destOrd="0" presId="urn:microsoft.com/office/officeart/2005/8/layout/venn3"/>
    <dgm:cxn modelId="{C64B8ECC-5A90-47E3-BAE9-AD11AE16B19F}" srcId="{05CE4506-3939-40AD-89A5-AF68080CFBC8}" destId="{E1C2496E-0635-439D-A7DC-57D01ACDC57A}" srcOrd="3" destOrd="0" parTransId="{8D162820-1871-4B98-B085-B89C7B152B8B}" sibTransId="{3EC173CB-31BE-4EBC-BA86-D6AD9AE8F2C0}"/>
    <dgm:cxn modelId="{807EC74B-49B8-4168-B55D-CA2205CEF469}" type="presOf" srcId="{695A1B4D-CF13-4235-9DC7-C1864BA925FE}" destId="{ED043B91-A83C-4D01-A798-B12100C215BE}" srcOrd="0" destOrd="0" presId="urn:microsoft.com/office/officeart/2005/8/layout/venn3"/>
    <dgm:cxn modelId="{F45F4BF4-0313-4EE0-BEB2-6C8654D65AE1}" type="presOf" srcId="{E1C2496E-0635-439D-A7DC-57D01ACDC57A}" destId="{62C80D46-0835-4038-97A2-D68798CEC271}" srcOrd="0" destOrd="0" presId="urn:microsoft.com/office/officeart/2005/8/layout/venn3"/>
    <dgm:cxn modelId="{8B516D32-F694-480B-B111-94E62B8A3A3A}" srcId="{05CE4506-3939-40AD-89A5-AF68080CFBC8}" destId="{695A1B4D-CF13-4235-9DC7-C1864BA925FE}" srcOrd="0" destOrd="0" parTransId="{92036F15-D5FF-4792-9130-CBBA64A575EC}" sibTransId="{A62C4192-8761-4034-8DF2-FDFA8C37A612}"/>
    <dgm:cxn modelId="{CD669428-49E8-4A63-A03E-0E4A3B965528}" type="presParOf" srcId="{89CA2C92-1C19-4274-AAA7-3D91B827B6CE}" destId="{ED043B91-A83C-4D01-A798-B12100C215BE}" srcOrd="0" destOrd="0" presId="urn:microsoft.com/office/officeart/2005/8/layout/venn3"/>
    <dgm:cxn modelId="{AD152BF0-6C30-464D-B08A-5E95C22F1751}" type="presParOf" srcId="{89CA2C92-1C19-4274-AAA7-3D91B827B6CE}" destId="{1A882255-9A32-4B90-92B0-C00B10C4CD4D}" srcOrd="1" destOrd="0" presId="urn:microsoft.com/office/officeart/2005/8/layout/venn3"/>
    <dgm:cxn modelId="{7FB6A2AC-8E16-4B3F-ACAB-DD2D200A1211}" type="presParOf" srcId="{89CA2C92-1C19-4274-AAA7-3D91B827B6CE}" destId="{95915C4A-70EC-4FBE-B2CD-86B61962E913}" srcOrd="2" destOrd="0" presId="urn:microsoft.com/office/officeart/2005/8/layout/venn3"/>
    <dgm:cxn modelId="{C984288E-EEDE-495C-9B55-9D2325DA1AEC}" type="presParOf" srcId="{89CA2C92-1C19-4274-AAA7-3D91B827B6CE}" destId="{F41309D2-7E0A-4E9E-BBFD-337B20DD16E7}" srcOrd="3" destOrd="0" presId="urn:microsoft.com/office/officeart/2005/8/layout/venn3"/>
    <dgm:cxn modelId="{09661A05-6651-4001-B73E-E07B913C43DA}" type="presParOf" srcId="{89CA2C92-1C19-4274-AAA7-3D91B827B6CE}" destId="{5D35B74E-FA5E-4CBD-A81A-B9DA938CC41A}" srcOrd="4" destOrd="0" presId="urn:microsoft.com/office/officeart/2005/8/layout/venn3"/>
    <dgm:cxn modelId="{04EAA43E-9B46-4B86-8BE7-D39E0CC0FA60}" type="presParOf" srcId="{89CA2C92-1C19-4274-AAA7-3D91B827B6CE}" destId="{F7BA8767-0BDB-4F49-90D1-66361B1F6A83}" srcOrd="5" destOrd="0" presId="urn:microsoft.com/office/officeart/2005/8/layout/venn3"/>
    <dgm:cxn modelId="{F52F99A9-CB7A-4E3D-B0C0-041EE399C3A8}" type="presParOf" srcId="{89CA2C92-1C19-4274-AAA7-3D91B827B6CE}" destId="{62C80D46-0835-4038-97A2-D68798CEC271}" srcOrd="6" destOrd="0" presId="urn:microsoft.com/office/officeart/2005/8/layout/venn3"/>
    <dgm:cxn modelId="{5F2E92D3-72CB-4636-91F4-A73857C95924}" type="presParOf" srcId="{89CA2C92-1C19-4274-AAA7-3D91B827B6CE}" destId="{D274938E-9922-4830-9FC7-A52284D71377}" srcOrd="7" destOrd="0" presId="urn:microsoft.com/office/officeart/2005/8/layout/venn3"/>
    <dgm:cxn modelId="{BA27FD69-4E99-48A0-9E4E-6E741F76EB72}" type="presParOf" srcId="{89CA2C92-1C19-4274-AAA7-3D91B827B6CE}" destId="{14DAEB97-B64A-499A-883E-546AC71A77D8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EACC69C-EE73-4859-951D-21FD94829868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8A2F46B5-1E29-4379-B301-1F2831D184B8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校長領導</a:t>
          </a:r>
          <a:endParaRPr lang="en-US" altLang="zh-TW" b="1" dirty="0" smtClean="0">
            <a:latin typeface="微軟正黑體" pitchFamily="34" charset="-120"/>
            <a:ea typeface="微軟正黑體" pitchFamily="34" charset="-120"/>
          </a:endParaRPr>
        </a:p>
      </dgm:t>
    </dgm:pt>
    <dgm:pt modelId="{A38F816C-F8F6-45BB-AEBE-D8BFC459AB9D}" type="parTrans" cxnId="{6FAB40D5-7A84-432C-B27A-D6CA619D9C69}">
      <dgm:prSet/>
      <dgm:spPr/>
      <dgm:t>
        <a:bodyPr/>
        <a:lstStyle/>
        <a:p>
          <a:endParaRPr lang="zh-TW" altLang="en-US"/>
        </a:p>
      </dgm:t>
    </dgm:pt>
    <dgm:pt modelId="{73556EC6-4FE2-4B05-945F-436D90E451FB}" type="sibTrans" cxnId="{6FAB40D5-7A84-432C-B27A-D6CA619D9C69}">
      <dgm:prSet/>
      <dgm:spPr/>
      <dgm:t>
        <a:bodyPr/>
        <a:lstStyle/>
        <a:p>
          <a:endParaRPr lang="zh-TW" altLang="en-US"/>
        </a:p>
      </dgm:t>
    </dgm:pt>
    <dgm:pt modelId="{0CAA95A6-4BCF-4F1C-86FB-E4789A6C859D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溝通討論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BDE9C3C0-0203-4EDD-87AB-5E5096C91A81}" type="parTrans" cxnId="{FFB58470-B67A-4E12-86BE-8D7E8CDD49F4}">
      <dgm:prSet/>
      <dgm:spPr/>
      <dgm:t>
        <a:bodyPr/>
        <a:lstStyle/>
        <a:p>
          <a:endParaRPr lang="zh-TW" altLang="en-US"/>
        </a:p>
      </dgm:t>
    </dgm:pt>
    <dgm:pt modelId="{DD64FBFB-1BE7-4B90-99D3-A1B2B3BEE852}" type="sibTrans" cxnId="{FFB58470-B67A-4E12-86BE-8D7E8CDD49F4}">
      <dgm:prSet/>
      <dgm:spPr/>
      <dgm:t>
        <a:bodyPr/>
        <a:lstStyle/>
        <a:p>
          <a:endParaRPr lang="zh-TW" altLang="en-US"/>
        </a:p>
      </dgm:t>
    </dgm:pt>
    <dgm:pt modelId="{9F221288-0413-40E3-94FD-6871A4C0A1FF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凝聚共識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C688CA7D-1D98-4691-AAED-B93513ABFFD9}" type="parTrans" cxnId="{89307482-9273-444F-9D3C-339C49D56106}">
      <dgm:prSet/>
      <dgm:spPr/>
      <dgm:t>
        <a:bodyPr/>
        <a:lstStyle/>
        <a:p>
          <a:endParaRPr lang="zh-TW" altLang="en-US"/>
        </a:p>
      </dgm:t>
    </dgm:pt>
    <dgm:pt modelId="{64E205D5-60DD-4C21-9017-8FAF5ECBB0EA}" type="sibTrans" cxnId="{89307482-9273-444F-9D3C-339C49D56106}">
      <dgm:prSet/>
      <dgm:spPr/>
      <dgm:t>
        <a:bodyPr/>
        <a:lstStyle/>
        <a:p>
          <a:endParaRPr lang="zh-TW" altLang="en-US"/>
        </a:p>
      </dgm:t>
    </dgm:pt>
    <dgm:pt modelId="{60324FF9-4604-4553-9EDE-3AA789BFE0AC}" type="pres">
      <dgm:prSet presAssocID="{CEACC69C-EE73-4859-951D-21FD94829868}" presName="Name0" presStyleCnt="0">
        <dgm:presLayoutVars>
          <dgm:dir/>
          <dgm:resizeHandles val="exact"/>
        </dgm:presLayoutVars>
      </dgm:prSet>
      <dgm:spPr/>
    </dgm:pt>
    <dgm:pt modelId="{FED73F1C-EB7D-4387-9299-C71A18EABF40}" type="pres">
      <dgm:prSet presAssocID="{8A2F46B5-1E29-4379-B301-1F2831D184B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32ABCC-4139-432E-AF4D-AA26B58533C6}" type="pres">
      <dgm:prSet presAssocID="{73556EC6-4FE2-4B05-945F-436D90E451FB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846BED1E-288D-4DE1-ACDD-C3BFCF50B1D9}" type="pres">
      <dgm:prSet presAssocID="{73556EC6-4FE2-4B05-945F-436D90E451FB}" presName="connectorText" presStyleLbl="sibTrans2D1" presStyleIdx="0" presStyleCnt="2"/>
      <dgm:spPr/>
      <dgm:t>
        <a:bodyPr/>
        <a:lstStyle/>
        <a:p>
          <a:endParaRPr lang="zh-TW" altLang="en-US"/>
        </a:p>
      </dgm:t>
    </dgm:pt>
    <dgm:pt modelId="{1F08C5EF-888D-4578-8B83-7F2EFB097268}" type="pres">
      <dgm:prSet presAssocID="{0CAA95A6-4BCF-4F1C-86FB-E4789A6C859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05D36D-986D-43B1-9517-F496FF98433F}" type="pres">
      <dgm:prSet presAssocID="{DD64FBFB-1BE7-4B90-99D3-A1B2B3BEE852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DAF38577-975D-49C7-9300-468650E353AB}" type="pres">
      <dgm:prSet presAssocID="{DD64FBFB-1BE7-4B90-99D3-A1B2B3BEE852}" presName="connectorText" presStyleLbl="sibTrans2D1" presStyleIdx="1" presStyleCnt="2"/>
      <dgm:spPr/>
      <dgm:t>
        <a:bodyPr/>
        <a:lstStyle/>
        <a:p>
          <a:endParaRPr lang="zh-TW" altLang="en-US"/>
        </a:p>
      </dgm:t>
    </dgm:pt>
    <dgm:pt modelId="{30DFB191-B22E-4360-93D0-D748B814C4E3}" type="pres">
      <dgm:prSet presAssocID="{9F221288-0413-40E3-94FD-6871A4C0A1F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64E8BF7-6422-488F-A3E4-A622E2C39C70}" type="presOf" srcId="{0CAA95A6-4BCF-4F1C-86FB-E4789A6C859D}" destId="{1F08C5EF-888D-4578-8B83-7F2EFB097268}" srcOrd="0" destOrd="0" presId="urn:microsoft.com/office/officeart/2005/8/layout/process1"/>
    <dgm:cxn modelId="{FFB58470-B67A-4E12-86BE-8D7E8CDD49F4}" srcId="{CEACC69C-EE73-4859-951D-21FD94829868}" destId="{0CAA95A6-4BCF-4F1C-86FB-E4789A6C859D}" srcOrd="1" destOrd="0" parTransId="{BDE9C3C0-0203-4EDD-87AB-5E5096C91A81}" sibTransId="{DD64FBFB-1BE7-4B90-99D3-A1B2B3BEE852}"/>
    <dgm:cxn modelId="{FD0CFDE5-2E64-417D-B53A-C41978345FBC}" type="presOf" srcId="{73556EC6-4FE2-4B05-945F-436D90E451FB}" destId="{846BED1E-288D-4DE1-ACDD-C3BFCF50B1D9}" srcOrd="1" destOrd="0" presId="urn:microsoft.com/office/officeart/2005/8/layout/process1"/>
    <dgm:cxn modelId="{DB10E7B3-D4CB-4D12-AE1A-A972BFE6D342}" type="presOf" srcId="{DD64FBFB-1BE7-4B90-99D3-A1B2B3BEE852}" destId="{0805D36D-986D-43B1-9517-F496FF98433F}" srcOrd="0" destOrd="0" presId="urn:microsoft.com/office/officeart/2005/8/layout/process1"/>
    <dgm:cxn modelId="{6FAB40D5-7A84-432C-B27A-D6CA619D9C69}" srcId="{CEACC69C-EE73-4859-951D-21FD94829868}" destId="{8A2F46B5-1E29-4379-B301-1F2831D184B8}" srcOrd="0" destOrd="0" parTransId="{A38F816C-F8F6-45BB-AEBE-D8BFC459AB9D}" sibTransId="{73556EC6-4FE2-4B05-945F-436D90E451FB}"/>
    <dgm:cxn modelId="{BEDEBD2B-346E-4DDD-8542-F75AEFBAC245}" type="presOf" srcId="{8A2F46B5-1E29-4379-B301-1F2831D184B8}" destId="{FED73F1C-EB7D-4387-9299-C71A18EABF40}" srcOrd="0" destOrd="0" presId="urn:microsoft.com/office/officeart/2005/8/layout/process1"/>
    <dgm:cxn modelId="{89307482-9273-444F-9D3C-339C49D56106}" srcId="{CEACC69C-EE73-4859-951D-21FD94829868}" destId="{9F221288-0413-40E3-94FD-6871A4C0A1FF}" srcOrd="2" destOrd="0" parTransId="{C688CA7D-1D98-4691-AAED-B93513ABFFD9}" sibTransId="{64E205D5-60DD-4C21-9017-8FAF5ECBB0EA}"/>
    <dgm:cxn modelId="{2911D2A7-F1E7-47BE-B714-CED60D664096}" type="presOf" srcId="{CEACC69C-EE73-4859-951D-21FD94829868}" destId="{60324FF9-4604-4553-9EDE-3AA789BFE0AC}" srcOrd="0" destOrd="0" presId="urn:microsoft.com/office/officeart/2005/8/layout/process1"/>
    <dgm:cxn modelId="{CDEC65ED-6DA7-458F-BCCB-B527170828FA}" type="presOf" srcId="{73556EC6-4FE2-4B05-945F-436D90E451FB}" destId="{2132ABCC-4139-432E-AF4D-AA26B58533C6}" srcOrd="0" destOrd="0" presId="urn:microsoft.com/office/officeart/2005/8/layout/process1"/>
    <dgm:cxn modelId="{8409477A-0F11-4536-ACA4-A2655458E99C}" type="presOf" srcId="{DD64FBFB-1BE7-4B90-99D3-A1B2B3BEE852}" destId="{DAF38577-975D-49C7-9300-468650E353AB}" srcOrd="1" destOrd="0" presId="urn:microsoft.com/office/officeart/2005/8/layout/process1"/>
    <dgm:cxn modelId="{DBB13E53-6FAD-42BB-84D5-8984D3086AF3}" type="presOf" srcId="{9F221288-0413-40E3-94FD-6871A4C0A1FF}" destId="{30DFB191-B22E-4360-93D0-D748B814C4E3}" srcOrd="0" destOrd="0" presId="urn:microsoft.com/office/officeart/2005/8/layout/process1"/>
    <dgm:cxn modelId="{C1F778AA-59DD-48DC-9BFF-18E4B313BFDC}" type="presParOf" srcId="{60324FF9-4604-4553-9EDE-3AA789BFE0AC}" destId="{FED73F1C-EB7D-4387-9299-C71A18EABF40}" srcOrd="0" destOrd="0" presId="urn:microsoft.com/office/officeart/2005/8/layout/process1"/>
    <dgm:cxn modelId="{DF0171CB-3659-44B1-B39F-A5403ED8045B}" type="presParOf" srcId="{60324FF9-4604-4553-9EDE-3AA789BFE0AC}" destId="{2132ABCC-4139-432E-AF4D-AA26B58533C6}" srcOrd="1" destOrd="0" presId="urn:microsoft.com/office/officeart/2005/8/layout/process1"/>
    <dgm:cxn modelId="{6FE6F884-D474-4325-9D0F-BE6E19521611}" type="presParOf" srcId="{2132ABCC-4139-432E-AF4D-AA26B58533C6}" destId="{846BED1E-288D-4DE1-ACDD-C3BFCF50B1D9}" srcOrd="0" destOrd="0" presId="urn:microsoft.com/office/officeart/2005/8/layout/process1"/>
    <dgm:cxn modelId="{0DD9B733-90E0-4B79-A1E5-10573323AA9F}" type="presParOf" srcId="{60324FF9-4604-4553-9EDE-3AA789BFE0AC}" destId="{1F08C5EF-888D-4578-8B83-7F2EFB097268}" srcOrd="2" destOrd="0" presId="urn:microsoft.com/office/officeart/2005/8/layout/process1"/>
    <dgm:cxn modelId="{BD044B1B-9AC3-44C1-91F4-442DC5156F86}" type="presParOf" srcId="{60324FF9-4604-4553-9EDE-3AA789BFE0AC}" destId="{0805D36D-986D-43B1-9517-F496FF98433F}" srcOrd="3" destOrd="0" presId="urn:microsoft.com/office/officeart/2005/8/layout/process1"/>
    <dgm:cxn modelId="{3F079CE4-ADCD-4101-BEBE-33D18EDDF903}" type="presParOf" srcId="{0805D36D-986D-43B1-9517-F496FF98433F}" destId="{DAF38577-975D-49C7-9300-468650E353AB}" srcOrd="0" destOrd="0" presId="urn:microsoft.com/office/officeart/2005/8/layout/process1"/>
    <dgm:cxn modelId="{61B0DAC7-A2BA-4A08-B2F3-B430D8BEED2A}" type="presParOf" srcId="{60324FF9-4604-4553-9EDE-3AA789BFE0AC}" destId="{30DFB191-B22E-4360-93D0-D748B814C4E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EACC69C-EE73-4859-951D-21FD94829868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8A2F46B5-1E29-4379-B301-1F2831D184B8}">
      <dgm:prSet phldrT="[文字]"/>
      <dgm:spPr/>
      <dgm:t>
        <a:bodyPr/>
        <a:lstStyle/>
        <a:p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主題</a:t>
          </a:r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/</a:t>
          </a:r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專題</a:t>
          </a:r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/</a:t>
          </a:r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議題探究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A38F816C-F8F6-45BB-AEBE-D8BFC459AB9D}" type="parTrans" cxnId="{6FAB40D5-7A84-432C-B27A-D6CA619D9C69}">
      <dgm:prSet/>
      <dgm:spPr/>
      <dgm:t>
        <a:bodyPr/>
        <a:lstStyle/>
        <a:p>
          <a:endParaRPr lang="zh-TW" altLang="en-US"/>
        </a:p>
      </dgm:t>
    </dgm:pt>
    <dgm:pt modelId="{73556EC6-4FE2-4B05-945F-436D90E451FB}" type="sibTrans" cxnId="{6FAB40D5-7A84-432C-B27A-D6CA619D9C69}">
      <dgm:prSet/>
      <dgm:spPr/>
      <dgm:t>
        <a:bodyPr/>
        <a:lstStyle/>
        <a:p>
          <a:endParaRPr lang="zh-TW" altLang="en-US"/>
        </a:p>
      </dgm:t>
    </dgm:pt>
    <dgm:pt modelId="{0CAA95A6-4BCF-4F1C-86FB-E4789A6C859D}">
      <dgm:prSet phldrT="[文字]"/>
      <dgm:spPr/>
      <dgm:t>
        <a:bodyPr/>
        <a:lstStyle/>
        <a:p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社團活動與技藝課程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BDE9C3C0-0203-4EDD-87AB-5E5096C91A81}" type="parTrans" cxnId="{FFB58470-B67A-4E12-86BE-8D7E8CDD49F4}">
      <dgm:prSet/>
      <dgm:spPr/>
      <dgm:t>
        <a:bodyPr/>
        <a:lstStyle/>
        <a:p>
          <a:endParaRPr lang="zh-TW" altLang="en-US"/>
        </a:p>
      </dgm:t>
    </dgm:pt>
    <dgm:pt modelId="{DD64FBFB-1BE7-4B90-99D3-A1B2B3BEE852}" type="sibTrans" cxnId="{FFB58470-B67A-4E12-86BE-8D7E8CDD49F4}">
      <dgm:prSet/>
      <dgm:spPr/>
      <dgm:t>
        <a:bodyPr/>
        <a:lstStyle/>
        <a:p>
          <a:endParaRPr lang="zh-TW" altLang="en-US"/>
        </a:p>
      </dgm:t>
    </dgm:pt>
    <dgm:pt modelId="{9F221288-0413-40E3-94FD-6871A4C0A1FF}">
      <dgm:prSet phldrT="[文字]"/>
      <dgm:spPr/>
      <dgm:t>
        <a:bodyPr/>
        <a:lstStyle/>
        <a:p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3.</a:t>
          </a:r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特殊需求</a:t>
          </a:r>
          <a:endParaRPr lang="en-US" altLang="zh-TW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領域課程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C688CA7D-1D98-4691-AAED-B93513ABFFD9}" type="parTrans" cxnId="{89307482-9273-444F-9D3C-339C49D56106}">
      <dgm:prSet/>
      <dgm:spPr/>
      <dgm:t>
        <a:bodyPr/>
        <a:lstStyle/>
        <a:p>
          <a:endParaRPr lang="zh-TW" altLang="en-US"/>
        </a:p>
      </dgm:t>
    </dgm:pt>
    <dgm:pt modelId="{64E205D5-60DD-4C21-9017-8FAF5ECBB0EA}" type="sibTrans" cxnId="{89307482-9273-444F-9D3C-339C49D56106}">
      <dgm:prSet/>
      <dgm:spPr/>
      <dgm:t>
        <a:bodyPr/>
        <a:lstStyle/>
        <a:p>
          <a:endParaRPr lang="zh-TW" altLang="en-US"/>
        </a:p>
      </dgm:t>
    </dgm:pt>
    <dgm:pt modelId="{675F6BDC-3022-4DE5-BC57-35BF7E8A1231}">
      <dgm:prSet/>
      <dgm:spPr/>
      <dgm:t>
        <a:bodyPr/>
        <a:lstStyle/>
        <a:p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4.</a:t>
          </a:r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其他類</a:t>
          </a:r>
          <a:endParaRPr lang="en-US" altLang="zh-TW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課程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B42A83FF-2C44-487B-8D90-29BC94F72DEC}" type="parTrans" cxnId="{9BD08814-2D20-4793-88BB-C1559C45185E}">
      <dgm:prSet/>
      <dgm:spPr/>
      <dgm:t>
        <a:bodyPr/>
        <a:lstStyle/>
        <a:p>
          <a:endParaRPr lang="zh-TW" altLang="en-US"/>
        </a:p>
      </dgm:t>
    </dgm:pt>
    <dgm:pt modelId="{EEFBB11D-C5FF-4823-8BE1-12194944D7F1}" type="sibTrans" cxnId="{9BD08814-2D20-4793-88BB-C1559C45185E}">
      <dgm:prSet/>
      <dgm:spPr/>
      <dgm:t>
        <a:bodyPr/>
        <a:lstStyle/>
        <a:p>
          <a:endParaRPr lang="zh-TW" altLang="en-US"/>
        </a:p>
      </dgm:t>
    </dgm:pt>
    <dgm:pt modelId="{60324FF9-4604-4553-9EDE-3AA789BFE0AC}" type="pres">
      <dgm:prSet presAssocID="{CEACC69C-EE73-4859-951D-21FD94829868}" presName="Name0" presStyleCnt="0">
        <dgm:presLayoutVars>
          <dgm:dir/>
          <dgm:resizeHandles val="exact"/>
        </dgm:presLayoutVars>
      </dgm:prSet>
      <dgm:spPr/>
    </dgm:pt>
    <dgm:pt modelId="{FED73F1C-EB7D-4387-9299-C71A18EABF40}" type="pres">
      <dgm:prSet presAssocID="{8A2F46B5-1E29-4379-B301-1F2831D184B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32ABCC-4139-432E-AF4D-AA26B58533C6}" type="pres">
      <dgm:prSet presAssocID="{73556EC6-4FE2-4B05-945F-436D90E451FB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846BED1E-288D-4DE1-ACDD-C3BFCF50B1D9}" type="pres">
      <dgm:prSet presAssocID="{73556EC6-4FE2-4B05-945F-436D90E451FB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1F08C5EF-888D-4578-8B83-7F2EFB097268}" type="pres">
      <dgm:prSet presAssocID="{0CAA95A6-4BCF-4F1C-86FB-E4789A6C859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05D36D-986D-43B1-9517-F496FF98433F}" type="pres">
      <dgm:prSet presAssocID="{DD64FBFB-1BE7-4B90-99D3-A1B2B3BEE852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DAF38577-975D-49C7-9300-468650E353AB}" type="pres">
      <dgm:prSet presAssocID="{DD64FBFB-1BE7-4B90-99D3-A1B2B3BEE852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30DFB191-B22E-4360-93D0-D748B814C4E3}" type="pres">
      <dgm:prSet presAssocID="{9F221288-0413-40E3-94FD-6871A4C0A1F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D10103-20DD-4429-8117-96D543F947A3}" type="pres">
      <dgm:prSet presAssocID="{64E205D5-60DD-4C21-9017-8FAF5ECBB0EA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28CAAE5A-77CF-4C85-8A9C-7486526B6E11}" type="pres">
      <dgm:prSet presAssocID="{64E205D5-60DD-4C21-9017-8FAF5ECBB0EA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  <dgm:pt modelId="{BC037D0E-17F3-4574-BF37-3A6952B3E143}" type="pres">
      <dgm:prSet presAssocID="{675F6BDC-3022-4DE5-BC57-35BF7E8A123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5A32E22-8D31-4AF0-9244-89455D063AE7}" type="presOf" srcId="{9F221288-0413-40E3-94FD-6871A4C0A1FF}" destId="{30DFB191-B22E-4360-93D0-D748B814C4E3}" srcOrd="0" destOrd="0" presId="urn:microsoft.com/office/officeart/2005/8/layout/process1"/>
    <dgm:cxn modelId="{6FAB40D5-7A84-432C-B27A-D6CA619D9C69}" srcId="{CEACC69C-EE73-4859-951D-21FD94829868}" destId="{8A2F46B5-1E29-4379-B301-1F2831D184B8}" srcOrd="0" destOrd="0" parTransId="{A38F816C-F8F6-45BB-AEBE-D8BFC459AB9D}" sibTransId="{73556EC6-4FE2-4B05-945F-436D90E451FB}"/>
    <dgm:cxn modelId="{5ABF2ABA-9E76-4DE4-88EB-3EC49C02631D}" type="presOf" srcId="{DD64FBFB-1BE7-4B90-99D3-A1B2B3BEE852}" destId="{0805D36D-986D-43B1-9517-F496FF98433F}" srcOrd="0" destOrd="0" presId="urn:microsoft.com/office/officeart/2005/8/layout/process1"/>
    <dgm:cxn modelId="{89307482-9273-444F-9D3C-339C49D56106}" srcId="{CEACC69C-EE73-4859-951D-21FD94829868}" destId="{9F221288-0413-40E3-94FD-6871A4C0A1FF}" srcOrd="2" destOrd="0" parTransId="{C688CA7D-1D98-4691-AAED-B93513ABFFD9}" sibTransId="{64E205D5-60DD-4C21-9017-8FAF5ECBB0EA}"/>
    <dgm:cxn modelId="{9BD08814-2D20-4793-88BB-C1559C45185E}" srcId="{CEACC69C-EE73-4859-951D-21FD94829868}" destId="{675F6BDC-3022-4DE5-BC57-35BF7E8A1231}" srcOrd="3" destOrd="0" parTransId="{B42A83FF-2C44-487B-8D90-29BC94F72DEC}" sibTransId="{EEFBB11D-C5FF-4823-8BE1-12194944D7F1}"/>
    <dgm:cxn modelId="{424AC58B-F086-45D5-867C-1ACE0B9625A2}" type="presOf" srcId="{64E205D5-60DD-4C21-9017-8FAF5ECBB0EA}" destId="{6CD10103-20DD-4429-8117-96D543F947A3}" srcOrd="0" destOrd="0" presId="urn:microsoft.com/office/officeart/2005/8/layout/process1"/>
    <dgm:cxn modelId="{B166F1BA-1C69-44A4-9A27-9010E40075BD}" type="presOf" srcId="{73556EC6-4FE2-4B05-945F-436D90E451FB}" destId="{2132ABCC-4139-432E-AF4D-AA26B58533C6}" srcOrd="0" destOrd="0" presId="urn:microsoft.com/office/officeart/2005/8/layout/process1"/>
    <dgm:cxn modelId="{009CEDDF-3EE8-4AE0-941E-546364798A54}" type="presOf" srcId="{DD64FBFB-1BE7-4B90-99D3-A1B2B3BEE852}" destId="{DAF38577-975D-49C7-9300-468650E353AB}" srcOrd="1" destOrd="0" presId="urn:microsoft.com/office/officeart/2005/8/layout/process1"/>
    <dgm:cxn modelId="{55A86A78-177C-4F2F-ABE8-F102C9B731EE}" type="presOf" srcId="{CEACC69C-EE73-4859-951D-21FD94829868}" destId="{60324FF9-4604-4553-9EDE-3AA789BFE0AC}" srcOrd="0" destOrd="0" presId="urn:microsoft.com/office/officeart/2005/8/layout/process1"/>
    <dgm:cxn modelId="{28022F89-5CCF-4BED-A709-F923AA966B5D}" type="presOf" srcId="{675F6BDC-3022-4DE5-BC57-35BF7E8A1231}" destId="{BC037D0E-17F3-4574-BF37-3A6952B3E143}" srcOrd="0" destOrd="0" presId="urn:microsoft.com/office/officeart/2005/8/layout/process1"/>
    <dgm:cxn modelId="{1802EAAA-F722-4183-852E-08E02CE6CE7E}" type="presOf" srcId="{0CAA95A6-4BCF-4F1C-86FB-E4789A6C859D}" destId="{1F08C5EF-888D-4578-8B83-7F2EFB097268}" srcOrd="0" destOrd="0" presId="urn:microsoft.com/office/officeart/2005/8/layout/process1"/>
    <dgm:cxn modelId="{FB1D3435-4569-4F59-8E2A-2A71FC32351A}" type="presOf" srcId="{8A2F46B5-1E29-4379-B301-1F2831D184B8}" destId="{FED73F1C-EB7D-4387-9299-C71A18EABF40}" srcOrd="0" destOrd="0" presId="urn:microsoft.com/office/officeart/2005/8/layout/process1"/>
    <dgm:cxn modelId="{FFB58470-B67A-4E12-86BE-8D7E8CDD49F4}" srcId="{CEACC69C-EE73-4859-951D-21FD94829868}" destId="{0CAA95A6-4BCF-4F1C-86FB-E4789A6C859D}" srcOrd="1" destOrd="0" parTransId="{BDE9C3C0-0203-4EDD-87AB-5E5096C91A81}" sibTransId="{DD64FBFB-1BE7-4B90-99D3-A1B2B3BEE852}"/>
    <dgm:cxn modelId="{3C89D12D-ADCB-4280-9E05-D3E6D4FCE6F9}" type="presOf" srcId="{64E205D5-60DD-4C21-9017-8FAF5ECBB0EA}" destId="{28CAAE5A-77CF-4C85-8A9C-7486526B6E11}" srcOrd="1" destOrd="0" presId="urn:microsoft.com/office/officeart/2005/8/layout/process1"/>
    <dgm:cxn modelId="{BBD432E4-46FC-4677-B831-0314A8619ABF}" type="presOf" srcId="{73556EC6-4FE2-4B05-945F-436D90E451FB}" destId="{846BED1E-288D-4DE1-ACDD-C3BFCF50B1D9}" srcOrd="1" destOrd="0" presId="urn:microsoft.com/office/officeart/2005/8/layout/process1"/>
    <dgm:cxn modelId="{03F5C7FA-3C7A-4823-8685-14E9892ADF97}" type="presParOf" srcId="{60324FF9-4604-4553-9EDE-3AA789BFE0AC}" destId="{FED73F1C-EB7D-4387-9299-C71A18EABF40}" srcOrd="0" destOrd="0" presId="urn:microsoft.com/office/officeart/2005/8/layout/process1"/>
    <dgm:cxn modelId="{AC3853F0-9CD2-4D2D-BC2C-E1459FE10E6C}" type="presParOf" srcId="{60324FF9-4604-4553-9EDE-3AA789BFE0AC}" destId="{2132ABCC-4139-432E-AF4D-AA26B58533C6}" srcOrd="1" destOrd="0" presId="urn:microsoft.com/office/officeart/2005/8/layout/process1"/>
    <dgm:cxn modelId="{E1237D7A-91AA-423A-BB8B-38E0228508A8}" type="presParOf" srcId="{2132ABCC-4139-432E-AF4D-AA26B58533C6}" destId="{846BED1E-288D-4DE1-ACDD-C3BFCF50B1D9}" srcOrd="0" destOrd="0" presId="urn:microsoft.com/office/officeart/2005/8/layout/process1"/>
    <dgm:cxn modelId="{F1934752-73AB-45C4-923A-604EE90A06F0}" type="presParOf" srcId="{60324FF9-4604-4553-9EDE-3AA789BFE0AC}" destId="{1F08C5EF-888D-4578-8B83-7F2EFB097268}" srcOrd="2" destOrd="0" presId="urn:microsoft.com/office/officeart/2005/8/layout/process1"/>
    <dgm:cxn modelId="{7C6D2B18-DCA5-481E-B751-D2F260816BD5}" type="presParOf" srcId="{60324FF9-4604-4553-9EDE-3AA789BFE0AC}" destId="{0805D36D-986D-43B1-9517-F496FF98433F}" srcOrd="3" destOrd="0" presId="urn:microsoft.com/office/officeart/2005/8/layout/process1"/>
    <dgm:cxn modelId="{5C6BC446-AA35-4B81-9CDA-F68A0A19E612}" type="presParOf" srcId="{0805D36D-986D-43B1-9517-F496FF98433F}" destId="{DAF38577-975D-49C7-9300-468650E353AB}" srcOrd="0" destOrd="0" presId="urn:microsoft.com/office/officeart/2005/8/layout/process1"/>
    <dgm:cxn modelId="{A0193058-29C0-4939-9A35-C02619DFEBBB}" type="presParOf" srcId="{60324FF9-4604-4553-9EDE-3AA789BFE0AC}" destId="{30DFB191-B22E-4360-93D0-D748B814C4E3}" srcOrd="4" destOrd="0" presId="urn:microsoft.com/office/officeart/2005/8/layout/process1"/>
    <dgm:cxn modelId="{13B1A9EB-ACCD-479A-B198-B6AC41DD3116}" type="presParOf" srcId="{60324FF9-4604-4553-9EDE-3AA789BFE0AC}" destId="{6CD10103-20DD-4429-8117-96D543F947A3}" srcOrd="5" destOrd="0" presId="urn:microsoft.com/office/officeart/2005/8/layout/process1"/>
    <dgm:cxn modelId="{561314BC-5B72-42E3-AE2A-A50B532D274E}" type="presParOf" srcId="{6CD10103-20DD-4429-8117-96D543F947A3}" destId="{28CAAE5A-77CF-4C85-8A9C-7486526B6E11}" srcOrd="0" destOrd="0" presId="urn:microsoft.com/office/officeart/2005/8/layout/process1"/>
    <dgm:cxn modelId="{84D6E245-C768-4CA0-8A17-6494407A28DE}" type="presParOf" srcId="{60324FF9-4604-4553-9EDE-3AA789BFE0AC}" destId="{BC037D0E-17F3-4574-BF37-3A6952B3E14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4AA8E9-73F6-42EC-9E56-B62F2A0A4935}" type="doc">
      <dgm:prSet loTypeId="urn:microsoft.com/office/officeart/2005/8/layout/hierarchy4" loCatId="hierarchy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A2ABD330-7A5C-4352-AD0A-611067BBC3E4}">
      <dgm:prSet phldrT="[文字]" custT="1"/>
      <dgm:spPr/>
      <dgm:t>
        <a:bodyPr/>
        <a:lstStyle/>
        <a:p>
          <a:pPr algn="ctr">
            <a:lnSpc>
              <a:spcPct val="90000"/>
            </a:lnSpc>
          </a:pPr>
          <a:r>
            <a:rPr lang="zh-TW" sz="28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rPr>
            <a:t>「成就每一個孩子—適性揚才、終身學習」</a:t>
          </a:r>
          <a:endParaRPr lang="en-US" altLang="zh-TW" sz="2800" b="1" dirty="0" smtClean="0">
            <a:solidFill>
              <a:srgbClr val="FFFF00"/>
            </a:solidFill>
            <a:latin typeface="標楷體" pitchFamily="65" charset="-120"/>
            <a:ea typeface="標楷體" pitchFamily="65" charset="-120"/>
          </a:endParaRPr>
        </a:p>
        <a:p>
          <a:pPr algn="l">
            <a:lnSpc>
              <a:spcPct val="100000"/>
            </a:lnSpc>
          </a:pPr>
          <a:r>
            <a:rPr lang="zh-TW" sz="2400" dirty="0" smtClean="0">
              <a:latin typeface="標楷體" pitchFamily="65" charset="-120"/>
              <a:ea typeface="標楷體" pitchFamily="65" charset="-120"/>
            </a:rPr>
            <a:t>以尊重學生生命主體為起點，透過適性教育，激發學生生命的喜悅與生活的自信，提升學生學習的渴望與創新的勇氣，善盡國民責任並展現共生智慧，成為具有社會適應力與應變力的終身學習者，期使個體與群體的生活和生命更為美好。</a:t>
          </a:r>
          <a:endParaRPr lang="zh-TW" altLang="en-US" sz="2400" dirty="0">
            <a:latin typeface="標楷體" pitchFamily="65" charset="-120"/>
            <a:ea typeface="標楷體" pitchFamily="65" charset="-120"/>
          </a:endParaRPr>
        </a:p>
      </dgm:t>
    </dgm:pt>
    <dgm:pt modelId="{A59EBCD0-57E8-4456-B224-61DB43AEEC87}" type="parTrans" cxnId="{165AC8CE-4FF8-485E-BEA0-18216D392B9B}">
      <dgm:prSet/>
      <dgm:spPr/>
      <dgm:t>
        <a:bodyPr/>
        <a:lstStyle/>
        <a:p>
          <a:endParaRPr lang="zh-TW" altLang="en-US"/>
        </a:p>
      </dgm:t>
    </dgm:pt>
    <dgm:pt modelId="{F25229B6-6453-4881-8845-FC53A68F8914}" type="sibTrans" cxnId="{165AC8CE-4FF8-485E-BEA0-18216D392B9B}">
      <dgm:prSet/>
      <dgm:spPr/>
      <dgm:t>
        <a:bodyPr/>
        <a:lstStyle/>
        <a:p>
          <a:endParaRPr lang="zh-TW" altLang="en-US"/>
        </a:p>
      </dgm:t>
    </dgm:pt>
    <dgm:pt modelId="{5F79AD74-B41F-440C-A7BC-50E206430FAA}">
      <dgm:prSet phldrT="[文字]" custT="1"/>
      <dgm:spPr>
        <a:gradFill flip="none" rotWithShape="1">
          <a:gsLst>
            <a:gs pos="0">
              <a:srgbClr val="FFA54B">
                <a:tint val="66000"/>
                <a:satMod val="160000"/>
              </a:srgbClr>
            </a:gs>
            <a:gs pos="50000">
              <a:srgbClr val="FFA54B">
                <a:tint val="44500"/>
                <a:satMod val="160000"/>
              </a:srgbClr>
            </a:gs>
            <a:gs pos="100000">
              <a:srgbClr val="FFA54B">
                <a:tint val="23500"/>
                <a:satMod val="160000"/>
              </a:srgbClr>
            </a:gs>
          </a:gsLst>
          <a:lin ang="16200000" scaled="1"/>
          <a:tileRect/>
        </a:gradFill>
        <a:ln>
          <a:solidFill>
            <a:srgbClr val="CC9900"/>
          </a:solidFill>
        </a:ln>
      </dgm:spPr>
      <dgm:t>
        <a:bodyPr/>
        <a:lstStyle/>
        <a:p>
          <a:r>
            <a:rPr lang="zh-TW" altLang="en-US" sz="36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自發</a:t>
          </a:r>
          <a:endParaRPr lang="en-US" altLang="zh-TW" sz="3600" b="1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73C654F4-D436-42DB-AC1D-6390DB4DA0E0}" type="parTrans" cxnId="{3C8F1693-EC3A-4DC3-A686-70F01F33DFDF}">
      <dgm:prSet/>
      <dgm:spPr/>
      <dgm:t>
        <a:bodyPr/>
        <a:lstStyle/>
        <a:p>
          <a:endParaRPr lang="zh-TW" altLang="en-US"/>
        </a:p>
      </dgm:t>
    </dgm:pt>
    <dgm:pt modelId="{13078DC5-2947-4556-9261-D084CCE8DD68}" type="sibTrans" cxnId="{3C8F1693-EC3A-4DC3-A686-70F01F33DFDF}">
      <dgm:prSet/>
      <dgm:spPr/>
      <dgm:t>
        <a:bodyPr/>
        <a:lstStyle/>
        <a:p>
          <a:endParaRPr lang="zh-TW" altLang="en-US"/>
        </a:p>
      </dgm:t>
    </dgm:pt>
    <dgm:pt modelId="{25B2FEA7-0A9E-4A59-9422-9552F3E5A09D}">
      <dgm:prSet phldrT="[文字]" custT="1"/>
      <dgm:spPr>
        <a:gradFill flip="none" rotWithShape="1">
          <a:gsLst>
            <a:gs pos="0">
              <a:srgbClr val="FFA54B">
                <a:tint val="66000"/>
                <a:satMod val="160000"/>
              </a:srgbClr>
            </a:gs>
            <a:gs pos="50000">
              <a:srgbClr val="FFA54B">
                <a:tint val="44500"/>
                <a:satMod val="160000"/>
              </a:srgbClr>
            </a:gs>
            <a:gs pos="100000">
              <a:srgbClr val="FFA54B">
                <a:tint val="23500"/>
                <a:satMod val="160000"/>
              </a:srgbClr>
            </a:gs>
          </a:gsLst>
          <a:lin ang="16200000" scaled="1"/>
          <a:tileRect/>
        </a:gradFill>
        <a:ln>
          <a:solidFill>
            <a:srgbClr val="CC9900"/>
          </a:solidFill>
        </a:ln>
      </dgm:spPr>
      <dgm:t>
        <a:bodyPr/>
        <a:lstStyle/>
        <a:p>
          <a:r>
            <a:rPr lang="zh-TW" altLang="en-US" sz="36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互動</a:t>
          </a:r>
          <a:endParaRPr lang="en-US" altLang="zh-TW" sz="3600" b="1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4C930BF6-1E33-40AD-AE88-FDDBE489BDBD}" type="parTrans" cxnId="{C3FC4F13-89B5-4E2A-BE14-CEF0B1661518}">
      <dgm:prSet/>
      <dgm:spPr/>
      <dgm:t>
        <a:bodyPr/>
        <a:lstStyle/>
        <a:p>
          <a:endParaRPr lang="zh-TW" altLang="en-US"/>
        </a:p>
      </dgm:t>
    </dgm:pt>
    <dgm:pt modelId="{654FBDCB-BC15-46AC-B041-A7C6C22FAEA1}" type="sibTrans" cxnId="{C3FC4F13-89B5-4E2A-BE14-CEF0B1661518}">
      <dgm:prSet/>
      <dgm:spPr/>
      <dgm:t>
        <a:bodyPr/>
        <a:lstStyle/>
        <a:p>
          <a:endParaRPr lang="zh-TW" altLang="en-US"/>
        </a:p>
      </dgm:t>
    </dgm:pt>
    <dgm:pt modelId="{5FDB27F6-DBEF-4102-B2CD-27988E7FF3AB}">
      <dgm:prSet phldrT="[文字]" custT="1"/>
      <dgm:spPr>
        <a:gradFill flip="none" rotWithShape="1">
          <a:gsLst>
            <a:gs pos="0">
              <a:srgbClr val="FFA54B">
                <a:tint val="66000"/>
                <a:satMod val="160000"/>
              </a:srgbClr>
            </a:gs>
            <a:gs pos="50000">
              <a:srgbClr val="FFA54B">
                <a:tint val="44500"/>
                <a:satMod val="160000"/>
              </a:srgbClr>
            </a:gs>
            <a:gs pos="100000">
              <a:srgbClr val="FFA54B">
                <a:tint val="23500"/>
                <a:satMod val="160000"/>
              </a:srgbClr>
            </a:gs>
          </a:gsLst>
          <a:lin ang="16200000" scaled="1"/>
          <a:tileRect/>
        </a:gradFill>
        <a:ln>
          <a:solidFill>
            <a:srgbClr val="CC9900"/>
          </a:solidFill>
        </a:ln>
      </dgm:spPr>
      <dgm:t>
        <a:bodyPr/>
        <a:lstStyle/>
        <a:p>
          <a:r>
            <a:rPr lang="zh-TW" altLang="en-US" sz="36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共好</a:t>
          </a:r>
          <a:endParaRPr lang="en-US" altLang="zh-TW" sz="3600" b="1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C6502067-9874-42FC-93DB-29D814FC9B9F}" type="sibTrans" cxnId="{703BD2E2-BFDF-4AC7-9A80-5E01BD1638A3}">
      <dgm:prSet/>
      <dgm:spPr/>
      <dgm:t>
        <a:bodyPr/>
        <a:lstStyle/>
        <a:p>
          <a:endParaRPr lang="zh-TW" altLang="en-US"/>
        </a:p>
      </dgm:t>
    </dgm:pt>
    <dgm:pt modelId="{3C2C16AF-5CBD-4F26-81A4-35C711118237}" type="parTrans" cxnId="{703BD2E2-BFDF-4AC7-9A80-5E01BD1638A3}">
      <dgm:prSet/>
      <dgm:spPr/>
      <dgm:t>
        <a:bodyPr/>
        <a:lstStyle/>
        <a:p>
          <a:endParaRPr lang="zh-TW" altLang="en-US"/>
        </a:p>
      </dgm:t>
    </dgm:pt>
    <dgm:pt modelId="{3A9CEEBA-4B9D-4A5D-9F52-EED3C35E63C7}" type="pres">
      <dgm:prSet presAssocID="{6A4AA8E9-73F6-42EC-9E56-B62F2A0A493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FAED976B-1818-482F-8ABF-4EA433423C3F}" type="pres">
      <dgm:prSet presAssocID="{A2ABD330-7A5C-4352-AD0A-611067BBC3E4}" presName="vertOne" presStyleCnt="0"/>
      <dgm:spPr/>
    </dgm:pt>
    <dgm:pt modelId="{14327142-CA6F-47F8-A0AF-3A1C6094EB0E}" type="pres">
      <dgm:prSet presAssocID="{A2ABD330-7A5C-4352-AD0A-611067BBC3E4}" presName="txOne" presStyleLbl="node0" presStyleIdx="0" presStyleCnt="1" custScaleY="20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9262C3D-7ABC-4EA8-800D-425DED7BFF74}" type="pres">
      <dgm:prSet presAssocID="{A2ABD330-7A5C-4352-AD0A-611067BBC3E4}" presName="parTransOne" presStyleCnt="0"/>
      <dgm:spPr/>
    </dgm:pt>
    <dgm:pt modelId="{8CD33B24-1370-4935-BF79-95DA8B2D2EE1}" type="pres">
      <dgm:prSet presAssocID="{A2ABD330-7A5C-4352-AD0A-611067BBC3E4}" presName="horzOne" presStyleCnt="0"/>
      <dgm:spPr/>
    </dgm:pt>
    <dgm:pt modelId="{ACFF57A6-3B58-43FF-9A20-23F3165618EE}" type="pres">
      <dgm:prSet presAssocID="{5F79AD74-B41F-440C-A7BC-50E206430FAA}" presName="vertTwo" presStyleCnt="0"/>
      <dgm:spPr/>
    </dgm:pt>
    <dgm:pt modelId="{B07CEB32-E64A-455C-9879-D89AAD088263}" type="pres">
      <dgm:prSet presAssocID="{5F79AD74-B41F-440C-A7BC-50E206430FAA}" presName="txTwo" presStyleLbl="node2" presStyleIdx="0" presStyleCnt="2" custScaleX="28053" custScaleY="939962" custLinFactY="46145" custLinFactNeighborX="-14349" custLinFactNeighborY="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3C68292-17B5-4427-8FC3-A70EF64289C2}" type="pres">
      <dgm:prSet presAssocID="{5F79AD74-B41F-440C-A7BC-50E206430FAA}" presName="horzTwo" presStyleCnt="0"/>
      <dgm:spPr/>
    </dgm:pt>
    <dgm:pt modelId="{FD5A08D2-AABF-46BA-AD1F-779F24E39E63}" type="pres">
      <dgm:prSet presAssocID="{13078DC5-2947-4556-9261-D084CCE8DD68}" presName="sibSpaceTwo" presStyleCnt="0"/>
      <dgm:spPr/>
    </dgm:pt>
    <dgm:pt modelId="{78CDB0CD-9E21-4C0E-A642-979EF0A57785}" type="pres">
      <dgm:prSet presAssocID="{25B2FEA7-0A9E-4A59-9422-9552F3E5A09D}" presName="vertTwo" presStyleCnt="0"/>
      <dgm:spPr/>
    </dgm:pt>
    <dgm:pt modelId="{CF90D5DA-8C17-44FB-AF78-FCBF43B1E0EB}" type="pres">
      <dgm:prSet presAssocID="{25B2FEA7-0A9E-4A59-9422-9552F3E5A09D}" presName="txTwo" presStyleLbl="node2" presStyleIdx="1" presStyleCnt="2" custScaleX="30724" custScaleY="1002739" custLinFactY="129699" custLinFactNeighborX="-17083" custLinFactNeighborY="2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F4AD737-5C29-4C48-B368-75910140274D}" type="pres">
      <dgm:prSet presAssocID="{25B2FEA7-0A9E-4A59-9422-9552F3E5A09D}" presName="parTransTwo" presStyleCnt="0"/>
      <dgm:spPr/>
    </dgm:pt>
    <dgm:pt modelId="{E1118B29-ABDB-4341-9B3C-3A80EBB33EBB}" type="pres">
      <dgm:prSet presAssocID="{25B2FEA7-0A9E-4A59-9422-9552F3E5A09D}" presName="horzTwo" presStyleCnt="0"/>
      <dgm:spPr/>
    </dgm:pt>
    <dgm:pt modelId="{46C496AA-C525-4F01-A03F-03F4A60D9FD7}" type="pres">
      <dgm:prSet presAssocID="{5FDB27F6-DBEF-4102-B2CD-27988E7FF3AB}" presName="vertThree" presStyleCnt="0"/>
      <dgm:spPr/>
    </dgm:pt>
    <dgm:pt modelId="{14611A2B-767B-4E4B-B9C1-A9DF36CD909B}" type="pres">
      <dgm:prSet presAssocID="{5FDB27F6-DBEF-4102-B2CD-27988E7FF3AB}" presName="txThree" presStyleLbl="node3" presStyleIdx="0" presStyleCnt="1" custScaleX="26902" custScaleY="1035011" custLinFactY="-400000" custLinFactNeighborX="17335" custLinFactNeighborY="-46481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3BAA3A6-FB9C-4E62-B0C4-C32A4B4C31F9}" type="pres">
      <dgm:prSet presAssocID="{5FDB27F6-DBEF-4102-B2CD-27988E7FF3AB}" presName="horzThree" presStyleCnt="0"/>
      <dgm:spPr/>
    </dgm:pt>
  </dgm:ptLst>
  <dgm:cxnLst>
    <dgm:cxn modelId="{703BD2E2-BFDF-4AC7-9A80-5E01BD1638A3}" srcId="{25B2FEA7-0A9E-4A59-9422-9552F3E5A09D}" destId="{5FDB27F6-DBEF-4102-B2CD-27988E7FF3AB}" srcOrd="0" destOrd="0" parTransId="{3C2C16AF-5CBD-4F26-81A4-35C711118237}" sibTransId="{C6502067-9874-42FC-93DB-29D814FC9B9F}"/>
    <dgm:cxn modelId="{73057670-D951-485A-831E-C20A78D088AD}" type="presOf" srcId="{A2ABD330-7A5C-4352-AD0A-611067BBC3E4}" destId="{14327142-CA6F-47F8-A0AF-3A1C6094EB0E}" srcOrd="0" destOrd="0" presId="urn:microsoft.com/office/officeart/2005/8/layout/hierarchy4"/>
    <dgm:cxn modelId="{D21EC4CC-E706-4F48-B848-C99FE4E784FE}" type="presOf" srcId="{25B2FEA7-0A9E-4A59-9422-9552F3E5A09D}" destId="{CF90D5DA-8C17-44FB-AF78-FCBF43B1E0EB}" srcOrd="0" destOrd="0" presId="urn:microsoft.com/office/officeart/2005/8/layout/hierarchy4"/>
    <dgm:cxn modelId="{3C8F1693-EC3A-4DC3-A686-70F01F33DFDF}" srcId="{A2ABD330-7A5C-4352-AD0A-611067BBC3E4}" destId="{5F79AD74-B41F-440C-A7BC-50E206430FAA}" srcOrd="0" destOrd="0" parTransId="{73C654F4-D436-42DB-AC1D-6390DB4DA0E0}" sibTransId="{13078DC5-2947-4556-9261-D084CCE8DD68}"/>
    <dgm:cxn modelId="{0B5B1A0F-16FB-4948-A276-E92ED80C07C7}" type="presOf" srcId="{6A4AA8E9-73F6-42EC-9E56-B62F2A0A4935}" destId="{3A9CEEBA-4B9D-4A5D-9F52-EED3C35E63C7}" srcOrd="0" destOrd="0" presId="urn:microsoft.com/office/officeart/2005/8/layout/hierarchy4"/>
    <dgm:cxn modelId="{165AC8CE-4FF8-485E-BEA0-18216D392B9B}" srcId="{6A4AA8E9-73F6-42EC-9E56-B62F2A0A4935}" destId="{A2ABD330-7A5C-4352-AD0A-611067BBC3E4}" srcOrd="0" destOrd="0" parTransId="{A59EBCD0-57E8-4456-B224-61DB43AEEC87}" sibTransId="{F25229B6-6453-4881-8845-FC53A68F8914}"/>
    <dgm:cxn modelId="{F72C49DA-59A5-47AD-A7FB-5316732A6124}" type="presOf" srcId="{5FDB27F6-DBEF-4102-B2CD-27988E7FF3AB}" destId="{14611A2B-767B-4E4B-B9C1-A9DF36CD909B}" srcOrd="0" destOrd="0" presId="urn:microsoft.com/office/officeart/2005/8/layout/hierarchy4"/>
    <dgm:cxn modelId="{2A299AAB-6CEB-4D0E-A83E-8CC07AF74824}" type="presOf" srcId="{5F79AD74-B41F-440C-A7BC-50E206430FAA}" destId="{B07CEB32-E64A-455C-9879-D89AAD088263}" srcOrd="0" destOrd="0" presId="urn:microsoft.com/office/officeart/2005/8/layout/hierarchy4"/>
    <dgm:cxn modelId="{C3FC4F13-89B5-4E2A-BE14-CEF0B1661518}" srcId="{A2ABD330-7A5C-4352-AD0A-611067BBC3E4}" destId="{25B2FEA7-0A9E-4A59-9422-9552F3E5A09D}" srcOrd="1" destOrd="0" parTransId="{4C930BF6-1E33-40AD-AE88-FDDBE489BDBD}" sibTransId="{654FBDCB-BC15-46AC-B041-A7C6C22FAEA1}"/>
    <dgm:cxn modelId="{B7123DC1-EDB9-4D0E-B24A-AE2F42FC239D}" type="presParOf" srcId="{3A9CEEBA-4B9D-4A5D-9F52-EED3C35E63C7}" destId="{FAED976B-1818-482F-8ABF-4EA433423C3F}" srcOrd="0" destOrd="0" presId="urn:microsoft.com/office/officeart/2005/8/layout/hierarchy4"/>
    <dgm:cxn modelId="{BD6079D1-BA7C-4D64-807E-D4B8AF04DFCA}" type="presParOf" srcId="{FAED976B-1818-482F-8ABF-4EA433423C3F}" destId="{14327142-CA6F-47F8-A0AF-3A1C6094EB0E}" srcOrd="0" destOrd="0" presId="urn:microsoft.com/office/officeart/2005/8/layout/hierarchy4"/>
    <dgm:cxn modelId="{9FC7319D-EE0C-4725-99DB-085436DEC614}" type="presParOf" srcId="{FAED976B-1818-482F-8ABF-4EA433423C3F}" destId="{09262C3D-7ABC-4EA8-800D-425DED7BFF74}" srcOrd="1" destOrd="0" presId="urn:microsoft.com/office/officeart/2005/8/layout/hierarchy4"/>
    <dgm:cxn modelId="{3CA13FE7-1F77-4BBB-B678-D0FBCB431FBB}" type="presParOf" srcId="{FAED976B-1818-482F-8ABF-4EA433423C3F}" destId="{8CD33B24-1370-4935-BF79-95DA8B2D2EE1}" srcOrd="2" destOrd="0" presId="urn:microsoft.com/office/officeart/2005/8/layout/hierarchy4"/>
    <dgm:cxn modelId="{95D82CB7-D0E7-4801-AD6F-49CDEB6BFE6E}" type="presParOf" srcId="{8CD33B24-1370-4935-BF79-95DA8B2D2EE1}" destId="{ACFF57A6-3B58-43FF-9A20-23F3165618EE}" srcOrd="0" destOrd="0" presId="urn:microsoft.com/office/officeart/2005/8/layout/hierarchy4"/>
    <dgm:cxn modelId="{ED0807B0-9633-41C2-B8E8-7911F50B89FD}" type="presParOf" srcId="{ACFF57A6-3B58-43FF-9A20-23F3165618EE}" destId="{B07CEB32-E64A-455C-9879-D89AAD088263}" srcOrd="0" destOrd="0" presId="urn:microsoft.com/office/officeart/2005/8/layout/hierarchy4"/>
    <dgm:cxn modelId="{3EE95667-2C0D-489E-99DC-F5273EE2F415}" type="presParOf" srcId="{ACFF57A6-3B58-43FF-9A20-23F3165618EE}" destId="{53C68292-17B5-4427-8FC3-A70EF64289C2}" srcOrd="1" destOrd="0" presId="urn:microsoft.com/office/officeart/2005/8/layout/hierarchy4"/>
    <dgm:cxn modelId="{1A4A152A-8D87-4EA2-961D-23FD4F093C54}" type="presParOf" srcId="{8CD33B24-1370-4935-BF79-95DA8B2D2EE1}" destId="{FD5A08D2-AABF-46BA-AD1F-779F24E39E63}" srcOrd="1" destOrd="0" presId="urn:microsoft.com/office/officeart/2005/8/layout/hierarchy4"/>
    <dgm:cxn modelId="{A6B25D04-C4AC-4061-A036-1F0AE15F8CC4}" type="presParOf" srcId="{8CD33B24-1370-4935-BF79-95DA8B2D2EE1}" destId="{78CDB0CD-9E21-4C0E-A642-979EF0A57785}" srcOrd="2" destOrd="0" presId="urn:microsoft.com/office/officeart/2005/8/layout/hierarchy4"/>
    <dgm:cxn modelId="{B0742970-4330-4352-91C3-CF3C09133CC3}" type="presParOf" srcId="{78CDB0CD-9E21-4C0E-A642-979EF0A57785}" destId="{CF90D5DA-8C17-44FB-AF78-FCBF43B1E0EB}" srcOrd="0" destOrd="0" presId="urn:microsoft.com/office/officeart/2005/8/layout/hierarchy4"/>
    <dgm:cxn modelId="{66529797-F631-4000-A26D-11E96537CF13}" type="presParOf" srcId="{78CDB0CD-9E21-4C0E-A642-979EF0A57785}" destId="{3F4AD737-5C29-4C48-B368-75910140274D}" srcOrd="1" destOrd="0" presId="urn:microsoft.com/office/officeart/2005/8/layout/hierarchy4"/>
    <dgm:cxn modelId="{3BB35630-766C-4DA9-842C-C112032D10DF}" type="presParOf" srcId="{78CDB0CD-9E21-4C0E-A642-979EF0A57785}" destId="{E1118B29-ABDB-4341-9B3C-3A80EBB33EBB}" srcOrd="2" destOrd="0" presId="urn:microsoft.com/office/officeart/2005/8/layout/hierarchy4"/>
    <dgm:cxn modelId="{1E6FBB8C-DFE5-4DD2-A40F-38D91EC7450F}" type="presParOf" srcId="{E1118B29-ABDB-4341-9B3C-3A80EBB33EBB}" destId="{46C496AA-C525-4F01-A03F-03F4A60D9FD7}" srcOrd="0" destOrd="0" presId="urn:microsoft.com/office/officeart/2005/8/layout/hierarchy4"/>
    <dgm:cxn modelId="{90E0A689-26C9-416F-885E-E91A720E8BC9}" type="presParOf" srcId="{46C496AA-C525-4F01-A03F-03F4A60D9FD7}" destId="{14611A2B-767B-4E4B-B9C1-A9DF36CD909B}" srcOrd="0" destOrd="0" presId="urn:microsoft.com/office/officeart/2005/8/layout/hierarchy4"/>
    <dgm:cxn modelId="{726ABD53-986E-4E6E-A927-33F97C79644C}" type="presParOf" srcId="{46C496AA-C525-4F01-A03F-03F4A60D9FD7}" destId="{93BAA3A6-FB9C-4E62-B0C4-C32A4B4C31F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EACC69C-EE73-4859-951D-21FD94829868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8A2F46B5-1E29-4379-B301-1F2831D184B8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運用</a:t>
          </a:r>
          <a:endParaRPr lang="en-US" altLang="zh-TW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社區資源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A38F816C-F8F6-45BB-AEBE-D8BFC459AB9D}" type="parTrans" cxnId="{6FAB40D5-7A84-432C-B27A-D6CA619D9C69}">
      <dgm:prSet/>
      <dgm:spPr/>
      <dgm:t>
        <a:bodyPr/>
        <a:lstStyle/>
        <a:p>
          <a:endParaRPr lang="zh-TW" altLang="en-US"/>
        </a:p>
      </dgm:t>
    </dgm:pt>
    <dgm:pt modelId="{73556EC6-4FE2-4B05-945F-436D90E451FB}" type="sibTrans" cxnId="{6FAB40D5-7A84-432C-B27A-D6CA619D9C69}">
      <dgm:prSet/>
      <dgm:spPr/>
      <dgm:t>
        <a:bodyPr/>
        <a:lstStyle/>
        <a:p>
          <a:endParaRPr lang="zh-TW" altLang="en-US"/>
        </a:p>
      </dgm:t>
    </dgm:pt>
    <dgm:pt modelId="{0CAA95A6-4BCF-4F1C-86FB-E4789A6C859D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選擇</a:t>
          </a:r>
          <a:endParaRPr lang="en-US" altLang="zh-TW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適合主題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BDE9C3C0-0203-4EDD-87AB-5E5096C91A81}" type="parTrans" cxnId="{FFB58470-B67A-4E12-86BE-8D7E8CDD49F4}">
      <dgm:prSet/>
      <dgm:spPr/>
      <dgm:t>
        <a:bodyPr/>
        <a:lstStyle/>
        <a:p>
          <a:endParaRPr lang="zh-TW" altLang="en-US"/>
        </a:p>
      </dgm:t>
    </dgm:pt>
    <dgm:pt modelId="{DD64FBFB-1BE7-4B90-99D3-A1B2B3BEE852}" type="sibTrans" cxnId="{FFB58470-B67A-4E12-86BE-8D7E8CDD49F4}">
      <dgm:prSet/>
      <dgm:spPr/>
      <dgm:t>
        <a:bodyPr/>
        <a:lstStyle/>
        <a:p>
          <a:endParaRPr lang="zh-TW" altLang="en-US"/>
        </a:p>
      </dgm:t>
    </dgm:pt>
    <dgm:pt modelId="{9F221288-0413-40E3-94FD-6871A4C0A1FF}">
      <dgm:prSet phldrT="[文字]"/>
      <dgm:spPr/>
      <dgm:t>
        <a:bodyPr/>
        <a:lstStyle/>
        <a:p>
          <a:r>
            <a:rPr lang="zh-TW" b="1" dirty="0" smtClean="0">
              <a:latin typeface="微軟正黑體" pitchFamily="34" charset="-120"/>
              <a:ea typeface="微軟正黑體" pitchFamily="34" charset="-120"/>
            </a:rPr>
            <a:t>結合</a:t>
          </a:r>
          <a:endParaRPr lang="en-US" altLang="zh-TW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相關</a:t>
          </a:r>
          <a:r>
            <a:rPr lang="zh-TW" b="1" dirty="0" smtClean="0">
              <a:latin typeface="微軟正黑體" pitchFamily="34" charset="-120"/>
              <a:ea typeface="微軟正黑體" pitchFamily="34" charset="-120"/>
            </a:rPr>
            <a:t>領域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C688CA7D-1D98-4691-AAED-B93513ABFFD9}" type="parTrans" cxnId="{89307482-9273-444F-9D3C-339C49D56106}">
      <dgm:prSet/>
      <dgm:spPr/>
      <dgm:t>
        <a:bodyPr/>
        <a:lstStyle/>
        <a:p>
          <a:endParaRPr lang="zh-TW" altLang="en-US"/>
        </a:p>
      </dgm:t>
    </dgm:pt>
    <dgm:pt modelId="{64E205D5-60DD-4C21-9017-8FAF5ECBB0EA}" type="sibTrans" cxnId="{89307482-9273-444F-9D3C-339C49D56106}">
      <dgm:prSet/>
      <dgm:spPr/>
      <dgm:t>
        <a:bodyPr/>
        <a:lstStyle/>
        <a:p>
          <a:endParaRPr lang="zh-TW" altLang="en-US"/>
        </a:p>
      </dgm:t>
    </dgm:pt>
    <dgm:pt modelId="{675F6BDC-3022-4DE5-BC57-35BF7E8A1231}">
      <dgm:prSet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建立系統</a:t>
          </a:r>
          <a:endParaRPr lang="en-US" altLang="zh-TW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實施校本課程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B42A83FF-2C44-487B-8D90-29BC94F72DEC}" type="parTrans" cxnId="{9BD08814-2D20-4793-88BB-C1559C45185E}">
      <dgm:prSet/>
      <dgm:spPr/>
      <dgm:t>
        <a:bodyPr/>
        <a:lstStyle/>
        <a:p>
          <a:endParaRPr lang="zh-TW" altLang="en-US"/>
        </a:p>
      </dgm:t>
    </dgm:pt>
    <dgm:pt modelId="{EEFBB11D-C5FF-4823-8BE1-12194944D7F1}" type="sibTrans" cxnId="{9BD08814-2D20-4793-88BB-C1559C45185E}">
      <dgm:prSet/>
      <dgm:spPr/>
      <dgm:t>
        <a:bodyPr/>
        <a:lstStyle/>
        <a:p>
          <a:endParaRPr lang="zh-TW" altLang="en-US"/>
        </a:p>
      </dgm:t>
    </dgm:pt>
    <dgm:pt modelId="{60324FF9-4604-4553-9EDE-3AA789BFE0AC}" type="pres">
      <dgm:prSet presAssocID="{CEACC69C-EE73-4859-951D-21FD94829868}" presName="Name0" presStyleCnt="0">
        <dgm:presLayoutVars>
          <dgm:dir/>
          <dgm:resizeHandles val="exact"/>
        </dgm:presLayoutVars>
      </dgm:prSet>
      <dgm:spPr/>
    </dgm:pt>
    <dgm:pt modelId="{FED73F1C-EB7D-4387-9299-C71A18EABF40}" type="pres">
      <dgm:prSet presAssocID="{8A2F46B5-1E29-4379-B301-1F2831D184B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32ABCC-4139-432E-AF4D-AA26B58533C6}" type="pres">
      <dgm:prSet presAssocID="{73556EC6-4FE2-4B05-945F-436D90E451FB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846BED1E-288D-4DE1-ACDD-C3BFCF50B1D9}" type="pres">
      <dgm:prSet presAssocID="{73556EC6-4FE2-4B05-945F-436D90E451FB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1F08C5EF-888D-4578-8B83-7F2EFB097268}" type="pres">
      <dgm:prSet presAssocID="{0CAA95A6-4BCF-4F1C-86FB-E4789A6C859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05D36D-986D-43B1-9517-F496FF98433F}" type="pres">
      <dgm:prSet presAssocID="{DD64FBFB-1BE7-4B90-99D3-A1B2B3BEE852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DAF38577-975D-49C7-9300-468650E353AB}" type="pres">
      <dgm:prSet presAssocID="{DD64FBFB-1BE7-4B90-99D3-A1B2B3BEE852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30DFB191-B22E-4360-93D0-D748B814C4E3}" type="pres">
      <dgm:prSet presAssocID="{9F221288-0413-40E3-94FD-6871A4C0A1F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D10103-20DD-4429-8117-96D543F947A3}" type="pres">
      <dgm:prSet presAssocID="{64E205D5-60DD-4C21-9017-8FAF5ECBB0EA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28CAAE5A-77CF-4C85-8A9C-7486526B6E11}" type="pres">
      <dgm:prSet presAssocID="{64E205D5-60DD-4C21-9017-8FAF5ECBB0EA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  <dgm:pt modelId="{BC037D0E-17F3-4574-BF37-3A6952B3E143}" type="pres">
      <dgm:prSet presAssocID="{675F6BDC-3022-4DE5-BC57-35BF7E8A1231}" presName="node" presStyleLbl="node1" presStyleIdx="3" presStyleCnt="4" custScaleX="12516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1B97B68-6DA0-4BAB-B7B4-FBC88B60DBD5}" type="presOf" srcId="{CEACC69C-EE73-4859-951D-21FD94829868}" destId="{60324FF9-4604-4553-9EDE-3AA789BFE0AC}" srcOrd="0" destOrd="0" presId="urn:microsoft.com/office/officeart/2005/8/layout/process1"/>
    <dgm:cxn modelId="{1CA14CD2-6847-40F8-97D1-6F7B9C8B5DC6}" type="presOf" srcId="{8A2F46B5-1E29-4379-B301-1F2831D184B8}" destId="{FED73F1C-EB7D-4387-9299-C71A18EABF40}" srcOrd="0" destOrd="0" presId="urn:microsoft.com/office/officeart/2005/8/layout/process1"/>
    <dgm:cxn modelId="{DB26E888-6443-4C25-A427-C22C8407851E}" type="presOf" srcId="{9F221288-0413-40E3-94FD-6871A4C0A1FF}" destId="{30DFB191-B22E-4360-93D0-D748B814C4E3}" srcOrd="0" destOrd="0" presId="urn:microsoft.com/office/officeart/2005/8/layout/process1"/>
    <dgm:cxn modelId="{A010F44F-6DB8-4E4F-80EC-9D9BF475F348}" type="presOf" srcId="{64E205D5-60DD-4C21-9017-8FAF5ECBB0EA}" destId="{6CD10103-20DD-4429-8117-96D543F947A3}" srcOrd="0" destOrd="0" presId="urn:microsoft.com/office/officeart/2005/8/layout/process1"/>
    <dgm:cxn modelId="{6FAB40D5-7A84-432C-B27A-D6CA619D9C69}" srcId="{CEACC69C-EE73-4859-951D-21FD94829868}" destId="{8A2F46B5-1E29-4379-B301-1F2831D184B8}" srcOrd="0" destOrd="0" parTransId="{A38F816C-F8F6-45BB-AEBE-D8BFC459AB9D}" sibTransId="{73556EC6-4FE2-4B05-945F-436D90E451FB}"/>
    <dgm:cxn modelId="{1E60DC0E-7095-4CFD-9786-D099BE1E455B}" type="presOf" srcId="{DD64FBFB-1BE7-4B90-99D3-A1B2B3BEE852}" destId="{DAF38577-975D-49C7-9300-468650E353AB}" srcOrd="1" destOrd="0" presId="urn:microsoft.com/office/officeart/2005/8/layout/process1"/>
    <dgm:cxn modelId="{89307482-9273-444F-9D3C-339C49D56106}" srcId="{CEACC69C-EE73-4859-951D-21FD94829868}" destId="{9F221288-0413-40E3-94FD-6871A4C0A1FF}" srcOrd="2" destOrd="0" parTransId="{C688CA7D-1D98-4691-AAED-B93513ABFFD9}" sibTransId="{64E205D5-60DD-4C21-9017-8FAF5ECBB0EA}"/>
    <dgm:cxn modelId="{A1901B3D-26A2-4C91-9531-DF864CABDF1C}" type="presOf" srcId="{73556EC6-4FE2-4B05-945F-436D90E451FB}" destId="{2132ABCC-4139-432E-AF4D-AA26B58533C6}" srcOrd="0" destOrd="0" presId="urn:microsoft.com/office/officeart/2005/8/layout/process1"/>
    <dgm:cxn modelId="{9BD08814-2D20-4793-88BB-C1559C45185E}" srcId="{CEACC69C-EE73-4859-951D-21FD94829868}" destId="{675F6BDC-3022-4DE5-BC57-35BF7E8A1231}" srcOrd="3" destOrd="0" parTransId="{B42A83FF-2C44-487B-8D90-29BC94F72DEC}" sibTransId="{EEFBB11D-C5FF-4823-8BE1-12194944D7F1}"/>
    <dgm:cxn modelId="{A9D7DF6C-5374-4E7F-BB65-249E2071D269}" type="presOf" srcId="{DD64FBFB-1BE7-4B90-99D3-A1B2B3BEE852}" destId="{0805D36D-986D-43B1-9517-F496FF98433F}" srcOrd="0" destOrd="0" presId="urn:microsoft.com/office/officeart/2005/8/layout/process1"/>
    <dgm:cxn modelId="{90AC1397-6F69-4573-8F15-5CC00676780D}" type="presOf" srcId="{0CAA95A6-4BCF-4F1C-86FB-E4789A6C859D}" destId="{1F08C5EF-888D-4578-8B83-7F2EFB097268}" srcOrd="0" destOrd="0" presId="urn:microsoft.com/office/officeart/2005/8/layout/process1"/>
    <dgm:cxn modelId="{FFB58470-B67A-4E12-86BE-8D7E8CDD49F4}" srcId="{CEACC69C-EE73-4859-951D-21FD94829868}" destId="{0CAA95A6-4BCF-4F1C-86FB-E4789A6C859D}" srcOrd="1" destOrd="0" parTransId="{BDE9C3C0-0203-4EDD-87AB-5E5096C91A81}" sibTransId="{DD64FBFB-1BE7-4B90-99D3-A1B2B3BEE852}"/>
    <dgm:cxn modelId="{73CF5501-5E4D-415A-A977-0A50ABE93303}" type="presOf" srcId="{675F6BDC-3022-4DE5-BC57-35BF7E8A1231}" destId="{BC037D0E-17F3-4574-BF37-3A6952B3E143}" srcOrd="0" destOrd="0" presId="urn:microsoft.com/office/officeart/2005/8/layout/process1"/>
    <dgm:cxn modelId="{46B268E1-3040-444A-B275-B0D78C4E2E8F}" type="presOf" srcId="{73556EC6-4FE2-4B05-945F-436D90E451FB}" destId="{846BED1E-288D-4DE1-ACDD-C3BFCF50B1D9}" srcOrd="1" destOrd="0" presId="urn:microsoft.com/office/officeart/2005/8/layout/process1"/>
    <dgm:cxn modelId="{AA532DD4-AA0E-438B-8D0C-3821FC59738D}" type="presOf" srcId="{64E205D5-60DD-4C21-9017-8FAF5ECBB0EA}" destId="{28CAAE5A-77CF-4C85-8A9C-7486526B6E11}" srcOrd="1" destOrd="0" presId="urn:microsoft.com/office/officeart/2005/8/layout/process1"/>
    <dgm:cxn modelId="{61B4120E-B31B-40AB-9157-D6AB494583DF}" type="presParOf" srcId="{60324FF9-4604-4553-9EDE-3AA789BFE0AC}" destId="{FED73F1C-EB7D-4387-9299-C71A18EABF40}" srcOrd="0" destOrd="0" presId="urn:microsoft.com/office/officeart/2005/8/layout/process1"/>
    <dgm:cxn modelId="{B27A13AD-8CFA-455B-B4F9-7D675C4B05BB}" type="presParOf" srcId="{60324FF9-4604-4553-9EDE-3AA789BFE0AC}" destId="{2132ABCC-4139-432E-AF4D-AA26B58533C6}" srcOrd="1" destOrd="0" presId="urn:microsoft.com/office/officeart/2005/8/layout/process1"/>
    <dgm:cxn modelId="{D8AB0686-F5CB-41BB-A584-721A38CFE83C}" type="presParOf" srcId="{2132ABCC-4139-432E-AF4D-AA26B58533C6}" destId="{846BED1E-288D-4DE1-ACDD-C3BFCF50B1D9}" srcOrd="0" destOrd="0" presId="urn:microsoft.com/office/officeart/2005/8/layout/process1"/>
    <dgm:cxn modelId="{A45B2C24-4E04-4640-9170-E7959D6FCD0F}" type="presParOf" srcId="{60324FF9-4604-4553-9EDE-3AA789BFE0AC}" destId="{1F08C5EF-888D-4578-8B83-7F2EFB097268}" srcOrd="2" destOrd="0" presId="urn:microsoft.com/office/officeart/2005/8/layout/process1"/>
    <dgm:cxn modelId="{198B07B9-CE0E-497E-970E-A258950362A5}" type="presParOf" srcId="{60324FF9-4604-4553-9EDE-3AA789BFE0AC}" destId="{0805D36D-986D-43B1-9517-F496FF98433F}" srcOrd="3" destOrd="0" presId="urn:microsoft.com/office/officeart/2005/8/layout/process1"/>
    <dgm:cxn modelId="{42279C6E-E476-480E-9397-3D498922FA87}" type="presParOf" srcId="{0805D36D-986D-43B1-9517-F496FF98433F}" destId="{DAF38577-975D-49C7-9300-468650E353AB}" srcOrd="0" destOrd="0" presId="urn:microsoft.com/office/officeart/2005/8/layout/process1"/>
    <dgm:cxn modelId="{3B21ECA2-F2CF-4DF7-9FFD-36E43E314D26}" type="presParOf" srcId="{60324FF9-4604-4553-9EDE-3AA789BFE0AC}" destId="{30DFB191-B22E-4360-93D0-D748B814C4E3}" srcOrd="4" destOrd="0" presId="urn:microsoft.com/office/officeart/2005/8/layout/process1"/>
    <dgm:cxn modelId="{9B084C4B-DC65-4DC5-90D3-644EFA9FE717}" type="presParOf" srcId="{60324FF9-4604-4553-9EDE-3AA789BFE0AC}" destId="{6CD10103-20DD-4429-8117-96D543F947A3}" srcOrd="5" destOrd="0" presId="urn:microsoft.com/office/officeart/2005/8/layout/process1"/>
    <dgm:cxn modelId="{039FFD7B-E481-42A0-8D3C-15B764333FE0}" type="presParOf" srcId="{6CD10103-20DD-4429-8117-96D543F947A3}" destId="{28CAAE5A-77CF-4C85-8A9C-7486526B6E11}" srcOrd="0" destOrd="0" presId="urn:microsoft.com/office/officeart/2005/8/layout/process1"/>
    <dgm:cxn modelId="{22DB811E-5692-4928-AD71-C82387C6A50D}" type="presParOf" srcId="{60324FF9-4604-4553-9EDE-3AA789BFE0AC}" destId="{BC037D0E-17F3-4574-BF37-3A6952B3E14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5CE4506-3939-40AD-89A5-AF68080CFBC8}" type="doc">
      <dgm:prSet loTypeId="urn:microsoft.com/office/officeart/2005/8/layout/venn3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695A1B4D-CF13-4235-9DC7-C1864BA925FE}">
      <dgm:prSet phldrT="[文字]" custT="1"/>
      <dgm:spPr>
        <a:solidFill>
          <a:srgbClr val="00B0F0">
            <a:alpha val="50000"/>
          </a:srgb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脈絡化的學習情境</a:t>
          </a:r>
        </a:p>
      </dgm:t>
    </dgm:pt>
    <dgm:pt modelId="{92036F15-D5FF-4792-9130-CBBA64A575EC}" type="parTrans" cxnId="{8B516D32-F694-480B-B111-94E62B8A3A3A}">
      <dgm:prSet/>
      <dgm:spPr/>
      <dgm:t>
        <a:bodyPr/>
        <a:lstStyle/>
        <a:p>
          <a:endParaRPr lang="zh-TW" altLang="en-US"/>
        </a:p>
      </dgm:t>
    </dgm:pt>
    <dgm:pt modelId="{A62C4192-8761-4034-8DF2-FDFA8C37A612}" type="sibTrans" cxnId="{8B516D32-F694-480B-B111-94E62B8A3A3A}">
      <dgm:prSet/>
      <dgm:spPr/>
      <dgm:t>
        <a:bodyPr/>
        <a:lstStyle/>
        <a:p>
          <a:endParaRPr lang="zh-TW" altLang="en-US"/>
        </a:p>
      </dgm:t>
    </dgm:pt>
    <dgm:pt modelId="{36079B1A-9ECA-4141-B929-2A48759B4557}">
      <dgm:prSet phldrT="[文字]" custT="1"/>
      <dgm:spPr>
        <a:solidFill>
          <a:srgbClr val="FFCCFF">
            <a:alpha val="50000"/>
          </a:srgb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</a:rPr>
            <a:t>教師交付或學生自訂的工作任務</a:t>
          </a:r>
        </a:p>
        <a:p>
          <a:endParaRPr lang="zh-TW" altLang="en-US" sz="24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A633E81B-D05C-46A8-8B95-DB4D50161D7B}" type="parTrans" cxnId="{91FC727E-6606-4257-9DF5-5F32164ED0BA}">
      <dgm:prSet/>
      <dgm:spPr/>
      <dgm:t>
        <a:bodyPr/>
        <a:lstStyle/>
        <a:p>
          <a:endParaRPr lang="zh-TW" altLang="en-US"/>
        </a:p>
      </dgm:t>
    </dgm:pt>
    <dgm:pt modelId="{FEB51D9B-839E-4009-BCBD-68B939AB4839}" type="sibTrans" cxnId="{91FC727E-6606-4257-9DF5-5F32164ED0BA}">
      <dgm:prSet/>
      <dgm:spPr/>
      <dgm:t>
        <a:bodyPr/>
        <a:lstStyle/>
        <a:p>
          <a:endParaRPr lang="zh-TW" altLang="en-US"/>
        </a:p>
      </dgm:t>
    </dgm:pt>
    <dgm:pt modelId="{ED52FEB6-FD99-4108-A2A6-EB904A9DA24A}">
      <dgm:prSet phldrT="[文字]" custT="1"/>
      <dgm:spPr>
        <a:solidFill>
          <a:srgbClr val="DD05A4">
            <a:alpha val="50000"/>
          </a:srgbClr>
        </a:solidFill>
      </dgm:spPr>
      <dgm:t>
        <a:bodyPr/>
        <a:lstStyle/>
        <a:p>
          <a:r>
            <a:rPr lang="zh-TW" altLang="en-US" sz="24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</a:rPr>
            <a:t>學生思考或討論</a:t>
          </a:r>
        </a:p>
      </dgm:t>
    </dgm:pt>
    <dgm:pt modelId="{17F1C51E-E5F8-41CF-BB7C-ED9BD2188D9D}" type="parTrans" cxnId="{8EC37B30-8C10-4C9E-B612-A669C7B558FD}">
      <dgm:prSet/>
      <dgm:spPr/>
      <dgm:t>
        <a:bodyPr/>
        <a:lstStyle/>
        <a:p>
          <a:endParaRPr lang="zh-TW" altLang="en-US"/>
        </a:p>
      </dgm:t>
    </dgm:pt>
    <dgm:pt modelId="{75F71903-6502-4466-832D-E5E0F893DC4D}" type="sibTrans" cxnId="{8EC37B30-8C10-4C9E-B612-A669C7B558FD}">
      <dgm:prSet/>
      <dgm:spPr/>
      <dgm:t>
        <a:bodyPr/>
        <a:lstStyle/>
        <a:p>
          <a:endParaRPr lang="zh-TW" altLang="en-US"/>
        </a:p>
      </dgm:t>
    </dgm:pt>
    <dgm:pt modelId="{E1C2496E-0635-439D-A7DC-57D01ACDC57A}">
      <dgm:prSet phldrT="[文字]" custT="1"/>
      <dgm:spPr>
        <a:solidFill>
          <a:srgbClr val="0070C0">
            <a:alpha val="50000"/>
          </a:srgbClr>
        </a:solidFill>
      </dgm:spPr>
      <dgm:t>
        <a:bodyPr/>
        <a:lstStyle/>
        <a:p>
          <a:r>
            <a:rPr lang="zh-TW" altLang="en-US" sz="24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採取行動</a:t>
          </a:r>
          <a:endParaRPr lang="en-US" altLang="zh-TW" sz="2400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  <a:p>
          <a:r>
            <a:rPr lang="zh-TW" altLang="en-US" sz="24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使用策略與方法</a:t>
          </a:r>
          <a:endParaRPr lang="zh-TW" altLang="en-US" sz="24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8D162820-1871-4B98-B085-B89C7B152B8B}" type="parTrans" cxnId="{C64B8ECC-5A90-47E3-BAE9-AD11AE16B19F}">
      <dgm:prSet/>
      <dgm:spPr/>
      <dgm:t>
        <a:bodyPr/>
        <a:lstStyle/>
        <a:p>
          <a:endParaRPr lang="zh-TW" altLang="en-US"/>
        </a:p>
      </dgm:t>
    </dgm:pt>
    <dgm:pt modelId="{3EC173CB-31BE-4EBC-BA86-D6AD9AE8F2C0}" type="sibTrans" cxnId="{C64B8ECC-5A90-47E3-BAE9-AD11AE16B19F}">
      <dgm:prSet/>
      <dgm:spPr/>
      <dgm:t>
        <a:bodyPr/>
        <a:lstStyle/>
        <a:p>
          <a:endParaRPr lang="zh-TW" altLang="en-US"/>
        </a:p>
      </dgm:t>
    </dgm:pt>
    <dgm:pt modelId="{89CA2C92-1C19-4274-AAA7-3D91B827B6CE}" type="pres">
      <dgm:prSet presAssocID="{05CE4506-3939-40AD-89A5-AF68080CFBC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D043B91-A83C-4D01-A798-B12100C215BE}" type="pres">
      <dgm:prSet presAssocID="{695A1B4D-CF13-4235-9DC7-C1864BA925FE}" presName="Name5" presStyleLbl="vennNode1" presStyleIdx="0" presStyleCnt="4" custScaleX="205477" custScaleY="182578" custLinFactNeighborX="-83999" custLinFactNeighborY="-813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A882255-9A32-4B90-92B0-C00B10C4CD4D}" type="pres">
      <dgm:prSet presAssocID="{A62C4192-8761-4034-8DF2-FDFA8C37A612}" presName="space" presStyleCnt="0"/>
      <dgm:spPr/>
    </dgm:pt>
    <dgm:pt modelId="{95915C4A-70EC-4FBE-B2CD-86B61962E913}" type="pres">
      <dgm:prSet presAssocID="{36079B1A-9ECA-4141-B929-2A48759B4557}" presName="Name5" presStyleLbl="vennNode1" presStyleIdx="1" presStyleCnt="4" custScaleX="220592" custScaleY="214050" custLinFactNeighborX="-13056" custLinFactNeighborY="702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1309D2-7E0A-4E9E-BBFD-337B20DD16E7}" type="pres">
      <dgm:prSet presAssocID="{FEB51D9B-839E-4009-BCBD-68B939AB4839}" presName="space" presStyleCnt="0"/>
      <dgm:spPr/>
    </dgm:pt>
    <dgm:pt modelId="{5D35B74E-FA5E-4CBD-A81A-B9DA938CC41A}" type="pres">
      <dgm:prSet presAssocID="{ED52FEB6-FD99-4108-A2A6-EB904A9DA24A}" presName="Name5" presStyleLbl="vennNode1" presStyleIdx="2" presStyleCnt="4" custScaleX="169235" custScaleY="184359" custLinFactNeighborX="10191" custLinFactNeighborY="1239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7BA8767-0BDB-4F49-90D1-66361B1F6A83}" type="pres">
      <dgm:prSet presAssocID="{75F71903-6502-4466-832D-E5E0F893DC4D}" presName="space" presStyleCnt="0"/>
      <dgm:spPr/>
    </dgm:pt>
    <dgm:pt modelId="{62C80D46-0835-4038-97A2-D68798CEC271}" type="pres">
      <dgm:prSet presAssocID="{E1C2496E-0635-439D-A7DC-57D01ACDC57A}" presName="Name5" presStyleLbl="vennNode1" presStyleIdx="3" presStyleCnt="4" custScaleX="213330" custScaleY="181177" custLinFactNeighborX="73682" custLinFactNeighborY="458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5A17E4F-EEEB-45F4-B42E-B51FD5678F50}" type="presOf" srcId="{ED52FEB6-FD99-4108-A2A6-EB904A9DA24A}" destId="{5D35B74E-FA5E-4CBD-A81A-B9DA938CC41A}" srcOrd="0" destOrd="0" presId="urn:microsoft.com/office/officeart/2005/8/layout/venn3"/>
    <dgm:cxn modelId="{8EC37B30-8C10-4C9E-B612-A669C7B558FD}" srcId="{05CE4506-3939-40AD-89A5-AF68080CFBC8}" destId="{ED52FEB6-FD99-4108-A2A6-EB904A9DA24A}" srcOrd="2" destOrd="0" parTransId="{17F1C51E-E5F8-41CF-BB7C-ED9BD2188D9D}" sibTransId="{75F71903-6502-4466-832D-E5E0F893DC4D}"/>
    <dgm:cxn modelId="{7BE1D377-34C3-48D9-88F6-BF6FB030314C}" type="presOf" srcId="{05CE4506-3939-40AD-89A5-AF68080CFBC8}" destId="{89CA2C92-1C19-4274-AAA7-3D91B827B6CE}" srcOrd="0" destOrd="0" presId="urn:microsoft.com/office/officeart/2005/8/layout/venn3"/>
    <dgm:cxn modelId="{8B516D32-F694-480B-B111-94E62B8A3A3A}" srcId="{05CE4506-3939-40AD-89A5-AF68080CFBC8}" destId="{695A1B4D-CF13-4235-9DC7-C1864BA925FE}" srcOrd="0" destOrd="0" parTransId="{92036F15-D5FF-4792-9130-CBBA64A575EC}" sibTransId="{A62C4192-8761-4034-8DF2-FDFA8C37A612}"/>
    <dgm:cxn modelId="{C64B8ECC-5A90-47E3-BAE9-AD11AE16B19F}" srcId="{05CE4506-3939-40AD-89A5-AF68080CFBC8}" destId="{E1C2496E-0635-439D-A7DC-57D01ACDC57A}" srcOrd="3" destOrd="0" parTransId="{8D162820-1871-4B98-B085-B89C7B152B8B}" sibTransId="{3EC173CB-31BE-4EBC-BA86-D6AD9AE8F2C0}"/>
    <dgm:cxn modelId="{6AB92998-1338-42C6-ABA7-8CA6AC485B4A}" type="presOf" srcId="{E1C2496E-0635-439D-A7DC-57D01ACDC57A}" destId="{62C80D46-0835-4038-97A2-D68798CEC271}" srcOrd="0" destOrd="0" presId="urn:microsoft.com/office/officeart/2005/8/layout/venn3"/>
    <dgm:cxn modelId="{24EE9321-DD5E-491B-9768-68072B561B6C}" type="presOf" srcId="{36079B1A-9ECA-4141-B929-2A48759B4557}" destId="{95915C4A-70EC-4FBE-B2CD-86B61962E913}" srcOrd="0" destOrd="0" presId="urn:microsoft.com/office/officeart/2005/8/layout/venn3"/>
    <dgm:cxn modelId="{20C677DE-DAA3-435F-A6F2-8DE8748C516F}" type="presOf" srcId="{695A1B4D-CF13-4235-9DC7-C1864BA925FE}" destId="{ED043B91-A83C-4D01-A798-B12100C215BE}" srcOrd="0" destOrd="0" presId="urn:microsoft.com/office/officeart/2005/8/layout/venn3"/>
    <dgm:cxn modelId="{91FC727E-6606-4257-9DF5-5F32164ED0BA}" srcId="{05CE4506-3939-40AD-89A5-AF68080CFBC8}" destId="{36079B1A-9ECA-4141-B929-2A48759B4557}" srcOrd="1" destOrd="0" parTransId="{A633E81B-D05C-46A8-8B95-DB4D50161D7B}" sibTransId="{FEB51D9B-839E-4009-BCBD-68B939AB4839}"/>
    <dgm:cxn modelId="{702ACDA4-C6FF-4AE8-B605-9B3237DAAFD0}" type="presParOf" srcId="{89CA2C92-1C19-4274-AAA7-3D91B827B6CE}" destId="{ED043B91-A83C-4D01-A798-B12100C215BE}" srcOrd="0" destOrd="0" presId="urn:microsoft.com/office/officeart/2005/8/layout/venn3"/>
    <dgm:cxn modelId="{FB421006-77EF-4CBF-80AD-FCD25EA5272A}" type="presParOf" srcId="{89CA2C92-1C19-4274-AAA7-3D91B827B6CE}" destId="{1A882255-9A32-4B90-92B0-C00B10C4CD4D}" srcOrd="1" destOrd="0" presId="urn:microsoft.com/office/officeart/2005/8/layout/venn3"/>
    <dgm:cxn modelId="{D91C7CCA-6C99-4ACD-B3AC-779AFBE9DBE7}" type="presParOf" srcId="{89CA2C92-1C19-4274-AAA7-3D91B827B6CE}" destId="{95915C4A-70EC-4FBE-B2CD-86B61962E913}" srcOrd="2" destOrd="0" presId="urn:microsoft.com/office/officeart/2005/8/layout/venn3"/>
    <dgm:cxn modelId="{591434C9-18D0-4AB3-97C4-7D8FEC48ED92}" type="presParOf" srcId="{89CA2C92-1C19-4274-AAA7-3D91B827B6CE}" destId="{F41309D2-7E0A-4E9E-BBFD-337B20DD16E7}" srcOrd="3" destOrd="0" presId="urn:microsoft.com/office/officeart/2005/8/layout/venn3"/>
    <dgm:cxn modelId="{2DEF649A-E296-4068-90A5-2F43D4085F0B}" type="presParOf" srcId="{89CA2C92-1C19-4274-AAA7-3D91B827B6CE}" destId="{5D35B74E-FA5E-4CBD-A81A-B9DA938CC41A}" srcOrd="4" destOrd="0" presId="urn:microsoft.com/office/officeart/2005/8/layout/venn3"/>
    <dgm:cxn modelId="{62144F78-0CFC-4C8F-8E20-4D6556AA7FC7}" type="presParOf" srcId="{89CA2C92-1C19-4274-AAA7-3D91B827B6CE}" destId="{F7BA8767-0BDB-4F49-90D1-66361B1F6A83}" srcOrd="5" destOrd="0" presId="urn:microsoft.com/office/officeart/2005/8/layout/venn3"/>
    <dgm:cxn modelId="{114ED69D-D258-4237-A124-3588D63797B0}" type="presParOf" srcId="{89CA2C92-1C19-4274-AAA7-3D91B827B6CE}" destId="{62C80D46-0835-4038-97A2-D68798CEC271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5CE4506-3939-40AD-89A5-AF68080CFBC8}" type="doc">
      <dgm:prSet loTypeId="urn:microsoft.com/office/officeart/2005/8/layout/venn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695A1B4D-CF13-4235-9DC7-C1864BA925FE}">
      <dgm:prSet phldrT="[文字]" custT="1"/>
      <dgm:spPr/>
      <dgm:t>
        <a:bodyPr/>
        <a:lstStyle/>
        <a:p>
          <a:r>
            <a:rPr lang="zh-TW" altLang="en-US" sz="30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跨領域</a:t>
          </a:r>
          <a:endParaRPr lang="en-US" altLang="zh-TW" sz="3000" b="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r>
            <a:rPr lang="zh-TW" altLang="en-US" sz="30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統整課程</a:t>
          </a:r>
          <a:endParaRPr lang="zh-TW" altLang="en-US" sz="3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2036F15-D5FF-4792-9130-CBBA64A575EC}" type="parTrans" cxnId="{8B516D32-F694-480B-B111-94E62B8A3A3A}">
      <dgm:prSet/>
      <dgm:spPr/>
      <dgm:t>
        <a:bodyPr/>
        <a:lstStyle/>
        <a:p>
          <a:endParaRPr lang="zh-TW" altLang="en-US"/>
        </a:p>
      </dgm:t>
    </dgm:pt>
    <dgm:pt modelId="{A62C4192-8761-4034-8DF2-FDFA8C37A612}" type="sibTrans" cxnId="{8B516D32-F694-480B-B111-94E62B8A3A3A}">
      <dgm:prSet/>
      <dgm:spPr/>
      <dgm:t>
        <a:bodyPr/>
        <a:lstStyle/>
        <a:p>
          <a:endParaRPr lang="zh-TW" altLang="en-US"/>
        </a:p>
      </dgm:t>
    </dgm:pt>
    <dgm:pt modelId="{36079B1A-9ECA-4141-B929-2A48759B4557}">
      <dgm:prSet phldrT="[文字]" custT="1"/>
      <dgm:spPr/>
      <dgm:t>
        <a:bodyPr/>
        <a:lstStyle/>
        <a:p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學校本位</a:t>
          </a:r>
          <a:endParaRPr lang="en-US" altLang="zh-TW" sz="3200" dirty="0" smtClean="0">
            <a:latin typeface="標楷體" pitchFamily="65" charset="-120"/>
            <a:ea typeface="標楷體" pitchFamily="65" charset="-120"/>
          </a:endParaRPr>
        </a:p>
        <a:p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課程</a:t>
          </a:r>
          <a:endParaRPr lang="zh-TW" altLang="en-US" sz="3200" dirty="0">
            <a:latin typeface="標楷體" pitchFamily="65" charset="-120"/>
            <a:ea typeface="標楷體" pitchFamily="65" charset="-120"/>
          </a:endParaRPr>
        </a:p>
      </dgm:t>
    </dgm:pt>
    <dgm:pt modelId="{A633E81B-D05C-46A8-8B95-DB4D50161D7B}" type="parTrans" cxnId="{91FC727E-6606-4257-9DF5-5F32164ED0BA}">
      <dgm:prSet/>
      <dgm:spPr/>
      <dgm:t>
        <a:bodyPr/>
        <a:lstStyle/>
        <a:p>
          <a:endParaRPr lang="zh-TW" altLang="en-US"/>
        </a:p>
      </dgm:t>
    </dgm:pt>
    <dgm:pt modelId="{FEB51D9B-839E-4009-BCBD-68B939AB4839}" type="sibTrans" cxnId="{91FC727E-6606-4257-9DF5-5F32164ED0BA}">
      <dgm:prSet/>
      <dgm:spPr/>
      <dgm:t>
        <a:bodyPr/>
        <a:lstStyle/>
        <a:p>
          <a:endParaRPr lang="zh-TW" altLang="en-US"/>
        </a:p>
      </dgm:t>
    </dgm:pt>
    <dgm:pt modelId="{ED52FEB6-FD99-4108-A2A6-EB904A9DA24A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0" dirty="0" smtClean="0">
              <a:latin typeface="標楷體" pitchFamily="65" charset="-120"/>
              <a:ea typeface="標楷體" pitchFamily="65" charset="-120"/>
            </a:rPr>
            <a:t>主題統整專題</a:t>
          </a:r>
          <a:endParaRPr lang="en-US" altLang="zh-TW" sz="3000" b="0" dirty="0" smtClean="0">
            <a:latin typeface="標楷體" pitchFamily="65" charset="-120"/>
            <a:ea typeface="標楷體" pitchFamily="65" charset="-12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0" dirty="0" smtClean="0">
              <a:latin typeface="標楷體" pitchFamily="65" charset="-120"/>
              <a:ea typeface="標楷體" pitchFamily="65" charset="-120"/>
            </a:rPr>
            <a:t>議題探索</a:t>
          </a:r>
        </a:p>
        <a:p>
          <a:pPr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200" dirty="0" smtClean="0">
            <a:latin typeface="標楷體" pitchFamily="65" charset="-120"/>
            <a:ea typeface="標楷體" pitchFamily="65" charset="-120"/>
          </a:endParaRPr>
        </a:p>
      </dgm:t>
    </dgm:pt>
    <dgm:pt modelId="{17F1C51E-E5F8-41CF-BB7C-ED9BD2188D9D}" type="parTrans" cxnId="{8EC37B30-8C10-4C9E-B612-A669C7B558FD}">
      <dgm:prSet/>
      <dgm:spPr/>
      <dgm:t>
        <a:bodyPr/>
        <a:lstStyle/>
        <a:p>
          <a:endParaRPr lang="zh-TW" altLang="en-US"/>
        </a:p>
      </dgm:t>
    </dgm:pt>
    <dgm:pt modelId="{75F71903-6502-4466-832D-E5E0F893DC4D}" type="sibTrans" cxnId="{8EC37B30-8C10-4C9E-B612-A669C7B558FD}">
      <dgm:prSet/>
      <dgm:spPr/>
      <dgm:t>
        <a:bodyPr/>
        <a:lstStyle/>
        <a:p>
          <a:endParaRPr lang="zh-TW" altLang="en-US"/>
        </a:p>
      </dgm:t>
    </dgm:pt>
    <dgm:pt modelId="{E1C2496E-0635-439D-A7DC-57D01ACDC57A}">
      <dgm:prSet phldrT="[文字]" custT="1"/>
      <dgm:spPr/>
      <dgm:t>
        <a:bodyPr/>
        <a:lstStyle/>
        <a:p>
          <a:r>
            <a:rPr lang="zh-TW" altLang="en-US" sz="2800" b="0" dirty="0" smtClean="0">
              <a:latin typeface="標楷體" pitchFamily="65" charset="-120"/>
              <a:ea typeface="標楷體" pitchFamily="65" charset="-120"/>
            </a:rPr>
            <a:t>技藝課程自主學習</a:t>
          </a:r>
          <a:endParaRPr lang="zh-TW" altLang="en-US" sz="2800" b="0" dirty="0">
            <a:latin typeface="標楷體" pitchFamily="65" charset="-120"/>
            <a:ea typeface="標楷體" pitchFamily="65" charset="-120"/>
          </a:endParaRPr>
        </a:p>
      </dgm:t>
    </dgm:pt>
    <dgm:pt modelId="{8D162820-1871-4B98-B085-B89C7B152B8B}" type="parTrans" cxnId="{C64B8ECC-5A90-47E3-BAE9-AD11AE16B19F}">
      <dgm:prSet/>
      <dgm:spPr/>
      <dgm:t>
        <a:bodyPr/>
        <a:lstStyle/>
        <a:p>
          <a:endParaRPr lang="zh-TW" altLang="en-US"/>
        </a:p>
      </dgm:t>
    </dgm:pt>
    <dgm:pt modelId="{3EC173CB-31BE-4EBC-BA86-D6AD9AE8F2C0}" type="sibTrans" cxnId="{C64B8ECC-5A90-47E3-BAE9-AD11AE16B19F}">
      <dgm:prSet/>
      <dgm:spPr/>
      <dgm:t>
        <a:bodyPr/>
        <a:lstStyle/>
        <a:p>
          <a:endParaRPr lang="zh-TW" altLang="en-US"/>
        </a:p>
      </dgm:t>
    </dgm:pt>
    <dgm:pt modelId="{89CA2C92-1C19-4274-AAA7-3D91B827B6CE}" type="pres">
      <dgm:prSet presAssocID="{05CE4506-3939-40AD-89A5-AF68080CFBC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D043B91-A83C-4D01-A798-B12100C215BE}" type="pres">
      <dgm:prSet presAssocID="{695A1B4D-CF13-4235-9DC7-C1864BA925FE}" presName="Name5" presStyleLbl="vennNode1" presStyleIdx="0" presStyleCnt="4" custScaleX="110968" custScaleY="10560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A882255-9A32-4B90-92B0-C00B10C4CD4D}" type="pres">
      <dgm:prSet presAssocID="{A62C4192-8761-4034-8DF2-FDFA8C37A612}" presName="space" presStyleCnt="0"/>
      <dgm:spPr/>
    </dgm:pt>
    <dgm:pt modelId="{95915C4A-70EC-4FBE-B2CD-86B61962E913}" type="pres">
      <dgm:prSet presAssocID="{36079B1A-9ECA-4141-B929-2A48759B4557}" presName="Name5" presStyleLbl="vennNode1" presStyleIdx="1" presStyleCnt="4" custScaleX="112452" custScaleY="10848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1309D2-7E0A-4E9E-BBFD-337B20DD16E7}" type="pres">
      <dgm:prSet presAssocID="{FEB51D9B-839E-4009-BCBD-68B939AB4839}" presName="space" presStyleCnt="0"/>
      <dgm:spPr/>
    </dgm:pt>
    <dgm:pt modelId="{5D35B74E-FA5E-4CBD-A81A-B9DA938CC41A}" type="pres">
      <dgm:prSet presAssocID="{ED52FEB6-FD99-4108-A2A6-EB904A9DA24A}" presName="Name5" presStyleLbl="vennNode1" presStyleIdx="2" presStyleCnt="4" custScaleX="109390" custScaleY="10305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7BA8767-0BDB-4F49-90D1-66361B1F6A83}" type="pres">
      <dgm:prSet presAssocID="{75F71903-6502-4466-832D-E5E0F893DC4D}" presName="space" presStyleCnt="0"/>
      <dgm:spPr/>
    </dgm:pt>
    <dgm:pt modelId="{62C80D46-0835-4038-97A2-D68798CEC271}" type="pres">
      <dgm:prSet presAssocID="{E1C2496E-0635-439D-A7DC-57D01ACDC57A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E7058B3-B526-4359-B757-BF1282D17538}" type="presOf" srcId="{E1C2496E-0635-439D-A7DC-57D01ACDC57A}" destId="{62C80D46-0835-4038-97A2-D68798CEC271}" srcOrd="0" destOrd="0" presId="urn:microsoft.com/office/officeart/2005/8/layout/venn3"/>
    <dgm:cxn modelId="{91FC727E-6606-4257-9DF5-5F32164ED0BA}" srcId="{05CE4506-3939-40AD-89A5-AF68080CFBC8}" destId="{36079B1A-9ECA-4141-B929-2A48759B4557}" srcOrd="1" destOrd="0" parTransId="{A633E81B-D05C-46A8-8B95-DB4D50161D7B}" sibTransId="{FEB51D9B-839E-4009-BCBD-68B939AB4839}"/>
    <dgm:cxn modelId="{8EC37B30-8C10-4C9E-B612-A669C7B558FD}" srcId="{05CE4506-3939-40AD-89A5-AF68080CFBC8}" destId="{ED52FEB6-FD99-4108-A2A6-EB904A9DA24A}" srcOrd="2" destOrd="0" parTransId="{17F1C51E-E5F8-41CF-BB7C-ED9BD2188D9D}" sibTransId="{75F71903-6502-4466-832D-E5E0F893DC4D}"/>
    <dgm:cxn modelId="{FDB62F13-2568-42DB-B91D-A0C6AD9352E0}" type="presOf" srcId="{36079B1A-9ECA-4141-B929-2A48759B4557}" destId="{95915C4A-70EC-4FBE-B2CD-86B61962E913}" srcOrd="0" destOrd="0" presId="urn:microsoft.com/office/officeart/2005/8/layout/venn3"/>
    <dgm:cxn modelId="{35859F58-C4A3-419E-9F8F-B129EA898055}" type="presOf" srcId="{ED52FEB6-FD99-4108-A2A6-EB904A9DA24A}" destId="{5D35B74E-FA5E-4CBD-A81A-B9DA938CC41A}" srcOrd="0" destOrd="0" presId="urn:microsoft.com/office/officeart/2005/8/layout/venn3"/>
    <dgm:cxn modelId="{46DF8E31-167A-422E-84E2-392C64D48DC3}" type="presOf" srcId="{695A1B4D-CF13-4235-9DC7-C1864BA925FE}" destId="{ED043B91-A83C-4D01-A798-B12100C215BE}" srcOrd="0" destOrd="0" presId="urn:microsoft.com/office/officeart/2005/8/layout/venn3"/>
    <dgm:cxn modelId="{C64B8ECC-5A90-47E3-BAE9-AD11AE16B19F}" srcId="{05CE4506-3939-40AD-89A5-AF68080CFBC8}" destId="{E1C2496E-0635-439D-A7DC-57D01ACDC57A}" srcOrd="3" destOrd="0" parTransId="{8D162820-1871-4B98-B085-B89C7B152B8B}" sibTransId="{3EC173CB-31BE-4EBC-BA86-D6AD9AE8F2C0}"/>
    <dgm:cxn modelId="{8B516D32-F694-480B-B111-94E62B8A3A3A}" srcId="{05CE4506-3939-40AD-89A5-AF68080CFBC8}" destId="{695A1B4D-CF13-4235-9DC7-C1864BA925FE}" srcOrd="0" destOrd="0" parTransId="{92036F15-D5FF-4792-9130-CBBA64A575EC}" sibTransId="{A62C4192-8761-4034-8DF2-FDFA8C37A612}"/>
    <dgm:cxn modelId="{050E8DB0-E2E6-4AD3-B429-D79BAACAE9D5}" type="presOf" srcId="{05CE4506-3939-40AD-89A5-AF68080CFBC8}" destId="{89CA2C92-1C19-4274-AAA7-3D91B827B6CE}" srcOrd="0" destOrd="0" presId="urn:microsoft.com/office/officeart/2005/8/layout/venn3"/>
    <dgm:cxn modelId="{19A887F4-ECD1-488D-856C-0845E15735FE}" type="presParOf" srcId="{89CA2C92-1C19-4274-AAA7-3D91B827B6CE}" destId="{ED043B91-A83C-4D01-A798-B12100C215BE}" srcOrd="0" destOrd="0" presId="urn:microsoft.com/office/officeart/2005/8/layout/venn3"/>
    <dgm:cxn modelId="{2F0D7D99-C124-4159-AE15-E52217A7B683}" type="presParOf" srcId="{89CA2C92-1C19-4274-AAA7-3D91B827B6CE}" destId="{1A882255-9A32-4B90-92B0-C00B10C4CD4D}" srcOrd="1" destOrd="0" presId="urn:microsoft.com/office/officeart/2005/8/layout/venn3"/>
    <dgm:cxn modelId="{6643D75C-007E-4976-9DA9-815C968DD60A}" type="presParOf" srcId="{89CA2C92-1C19-4274-AAA7-3D91B827B6CE}" destId="{95915C4A-70EC-4FBE-B2CD-86B61962E913}" srcOrd="2" destOrd="0" presId="urn:microsoft.com/office/officeart/2005/8/layout/venn3"/>
    <dgm:cxn modelId="{44DD1DA5-AAF5-4DF0-805A-6F2A7D940E84}" type="presParOf" srcId="{89CA2C92-1C19-4274-AAA7-3D91B827B6CE}" destId="{F41309D2-7E0A-4E9E-BBFD-337B20DD16E7}" srcOrd="3" destOrd="0" presId="urn:microsoft.com/office/officeart/2005/8/layout/venn3"/>
    <dgm:cxn modelId="{F50DC35F-4D08-4DCE-9A40-8849C5302439}" type="presParOf" srcId="{89CA2C92-1C19-4274-AAA7-3D91B827B6CE}" destId="{5D35B74E-FA5E-4CBD-A81A-B9DA938CC41A}" srcOrd="4" destOrd="0" presId="urn:microsoft.com/office/officeart/2005/8/layout/venn3"/>
    <dgm:cxn modelId="{28C6F5E8-3431-4308-A09E-ECE41CDDC14E}" type="presParOf" srcId="{89CA2C92-1C19-4274-AAA7-3D91B827B6CE}" destId="{F7BA8767-0BDB-4F49-90D1-66361B1F6A83}" srcOrd="5" destOrd="0" presId="urn:microsoft.com/office/officeart/2005/8/layout/venn3"/>
    <dgm:cxn modelId="{DDA744B0-C7DF-453C-B7FC-77C59E53D701}" type="presParOf" srcId="{89CA2C92-1C19-4274-AAA7-3D91B827B6CE}" destId="{62C80D46-0835-4038-97A2-D68798CEC271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B37A15-FF9C-472E-B65C-3BA5B39DEC1A}" type="doc">
      <dgm:prSet loTypeId="urn:microsoft.com/office/officeart/2005/8/layout/funnel1" loCatId="process" qsTypeId="urn:microsoft.com/office/officeart/2005/8/quickstyle/simple1#4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202A4D2C-FC54-4F4D-945A-76BC718CEECA}">
      <dgm:prSet phldrT="[文字]" custT="1"/>
      <dgm:spPr>
        <a:solidFill>
          <a:srgbClr val="008A00"/>
        </a:solidFill>
      </dgm:spPr>
      <dgm:t>
        <a:bodyPr/>
        <a:lstStyle/>
        <a:p>
          <a:r>
            <a:rPr lang="zh-TW" altLang="en-US" sz="3400" b="1" dirty="0" smtClean="0">
              <a:latin typeface="標楷體" pitchFamily="65" charset="-120"/>
              <a:ea typeface="標楷體" pitchFamily="65" charset="-120"/>
            </a:rPr>
            <a:t>自主行動</a:t>
          </a:r>
          <a:endParaRPr lang="zh-TW" altLang="en-US" sz="3400" b="1" dirty="0">
            <a:latin typeface="標楷體" pitchFamily="65" charset="-120"/>
            <a:ea typeface="標楷體" pitchFamily="65" charset="-120"/>
          </a:endParaRPr>
        </a:p>
      </dgm:t>
    </dgm:pt>
    <dgm:pt modelId="{322F3F4F-3738-4360-B11C-B8A0143CAD84}" type="parTrans" cxnId="{A03D0225-F24F-43EA-BA09-F847806C69AC}">
      <dgm:prSet/>
      <dgm:spPr/>
      <dgm:t>
        <a:bodyPr/>
        <a:lstStyle/>
        <a:p>
          <a:endParaRPr lang="zh-TW" altLang="en-US"/>
        </a:p>
      </dgm:t>
    </dgm:pt>
    <dgm:pt modelId="{69935A19-BD00-47A8-A193-D1DB4742BEA2}" type="sibTrans" cxnId="{A03D0225-F24F-43EA-BA09-F847806C69AC}">
      <dgm:prSet/>
      <dgm:spPr/>
      <dgm:t>
        <a:bodyPr/>
        <a:lstStyle/>
        <a:p>
          <a:endParaRPr lang="zh-TW" altLang="en-US"/>
        </a:p>
      </dgm:t>
    </dgm:pt>
    <dgm:pt modelId="{E85CB8E3-4BEB-4B6F-A52E-1BA0EBF2B935}">
      <dgm:prSet phldrT="[文字]" custT="1"/>
      <dgm:spPr>
        <a:solidFill>
          <a:srgbClr val="F67B00"/>
        </a:solidFill>
      </dgm:spPr>
      <dgm:t>
        <a:bodyPr/>
        <a:lstStyle/>
        <a:p>
          <a:r>
            <a:rPr lang="zh-TW" altLang="en-US" sz="3400" b="1" dirty="0" smtClean="0">
              <a:latin typeface="標楷體" pitchFamily="65" charset="-120"/>
              <a:ea typeface="標楷體" pitchFamily="65" charset="-120"/>
            </a:rPr>
            <a:t>溝通互動</a:t>
          </a:r>
          <a:endParaRPr lang="zh-TW" altLang="en-US" sz="3400" b="1" dirty="0">
            <a:latin typeface="標楷體" pitchFamily="65" charset="-120"/>
            <a:ea typeface="標楷體" pitchFamily="65" charset="-120"/>
          </a:endParaRPr>
        </a:p>
      </dgm:t>
    </dgm:pt>
    <dgm:pt modelId="{29951DBA-C144-4094-A6EF-8B1700A2D0D4}" type="parTrans" cxnId="{6A4D02E6-DBBE-4FE3-9AE0-ECF031FF9629}">
      <dgm:prSet/>
      <dgm:spPr/>
      <dgm:t>
        <a:bodyPr/>
        <a:lstStyle/>
        <a:p>
          <a:endParaRPr lang="zh-TW" altLang="en-US"/>
        </a:p>
      </dgm:t>
    </dgm:pt>
    <dgm:pt modelId="{4294175F-4C8C-4F43-B098-848A855BF7E5}" type="sibTrans" cxnId="{6A4D02E6-DBBE-4FE3-9AE0-ECF031FF9629}">
      <dgm:prSet/>
      <dgm:spPr/>
      <dgm:t>
        <a:bodyPr/>
        <a:lstStyle/>
        <a:p>
          <a:endParaRPr lang="zh-TW" altLang="en-US"/>
        </a:p>
      </dgm:t>
    </dgm:pt>
    <dgm:pt modelId="{747D940A-943C-4A52-B054-FDC54F4AC9FD}">
      <dgm:prSet phldrT="[文字]"/>
      <dgm:spPr/>
      <dgm:t>
        <a:bodyPr/>
        <a:lstStyle/>
        <a:p>
          <a:r>
            <a:rPr lang="zh-TW" altLang="en-US" b="1" dirty="0" smtClean="0">
              <a:latin typeface="標楷體" pitchFamily="65" charset="-120"/>
              <a:ea typeface="標楷體" pitchFamily="65" charset="-120"/>
            </a:rPr>
            <a:t>社會參與</a:t>
          </a:r>
          <a:endParaRPr lang="zh-TW" altLang="en-US" b="1" dirty="0">
            <a:latin typeface="標楷體" pitchFamily="65" charset="-120"/>
            <a:ea typeface="標楷體" pitchFamily="65" charset="-120"/>
          </a:endParaRPr>
        </a:p>
      </dgm:t>
    </dgm:pt>
    <dgm:pt modelId="{1B1F4191-90F7-484B-A7FA-DAB2BB0A0CCF}" type="parTrans" cxnId="{691F45AD-FDAF-4F1D-8396-98E76E87FAB7}">
      <dgm:prSet/>
      <dgm:spPr/>
      <dgm:t>
        <a:bodyPr/>
        <a:lstStyle/>
        <a:p>
          <a:endParaRPr lang="zh-TW" altLang="en-US"/>
        </a:p>
      </dgm:t>
    </dgm:pt>
    <dgm:pt modelId="{6D161602-C259-4032-9EBC-A4E40CF144FE}" type="sibTrans" cxnId="{691F45AD-FDAF-4F1D-8396-98E76E87FAB7}">
      <dgm:prSet/>
      <dgm:spPr/>
      <dgm:t>
        <a:bodyPr/>
        <a:lstStyle/>
        <a:p>
          <a:endParaRPr lang="zh-TW" altLang="en-US"/>
        </a:p>
      </dgm:t>
    </dgm:pt>
    <dgm:pt modelId="{6048DC29-DAD1-4A4B-9266-4EC1EB93FFBA}">
      <dgm:prSet phldrT="[文字]" custT="1"/>
      <dgm:spPr/>
      <dgm:t>
        <a:bodyPr/>
        <a:lstStyle/>
        <a:p>
          <a:r>
            <a:rPr lang="zh-TW" altLang="en-US" sz="36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終身學習者</a:t>
          </a:r>
          <a:endParaRPr lang="zh-TW" altLang="en-US" sz="3600" dirty="0">
            <a:solidFill>
              <a:srgbClr val="0000FF"/>
            </a:solidFill>
            <a:latin typeface="標楷體" pitchFamily="65" charset="-120"/>
            <a:ea typeface="標楷體" pitchFamily="65" charset="-120"/>
          </a:endParaRPr>
        </a:p>
      </dgm:t>
    </dgm:pt>
    <dgm:pt modelId="{9205CFD0-A942-48F8-BE10-56DCEB225C19}" type="parTrans" cxnId="{5A51AAEA-75C0-44C4-92C1-37E9DBCEE42F}">
      <dgm:prSet/>
      <dgm:spPr/>
      <dgm:t>
        <a:bodyPr/>
        <a:lstStyle/>
        <a:p>
          <a:endParaRPr lang="zh-TW" altLang="en-US"/>
        </a:p>
      </dgm:t>
    </dgm:pt>
    <dgm:pt modelId="{F487B861-77FE-4909-8A27-9BB14A5B5B30}" type="sibTrans" cxnId="{5A51AAEA-75C0-44C4-92C1-37E9DBCEE42F}">
      <dgm:prSet/>
      <dgm:spPr/>
      <dgm:t>
        <a:bodyPr/>
        <a:lstStyle/>
        <a:p>
          <a:endParaRPr lang="zh-TW" altLang="en-US"/>
        </a:p>
      </dgm:t>
    </dgm:pt>
    <dgm:pt modelId="{702F35DD-3A37-4E72-84C4-64C4557D7877}" type="pres">
      <dgm:prSet presAssocID="{87B37A15-FF9C-472E-B65C-3BA5B39DEC1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F999980-735B-4303-ADC3-855D9B7ED578}" type="pres">
      <dgm:prSet presAssocID="{87B37A15-FF9C-472E-B65C-3BA5B39DEC1A}" presName="ellipse" presStyleLbl="trBgShp" presStyleIdx="0" presStyleCnt="1" custScaleX="130147"/>
      <dgm:spPr/>
    </dgm:pt>
    <dgm:pt modelId="{DFBFE8D9-AA29-4FEF-8645-E607DD98A56D}" type="pres">
      <dgm:prSet presAssocID="{87B37A15-FF9C-472E-B65C-3BA5B39DEC1A}" presName="arrow1" presStyleLbl="fgShp" presStyleIdx="0" presStyleCnt="1"/>
      <dgm:spPr>
        <a:solidFill>
          <a:srgbClr val="A793BF"/>
        </a:solidFill>
      </dgm:spPr>
      <dgm:t>
        <a:bodyPr/>
        <a:lstStyle/>
        <a:p>
          <a:endParaRPr lang="zh-TW" altLang="en-US"/>
        </a:p>
      </dgm:t>
    </dgm:pt>
    <dgm:pt modelId="{33EE4B17-326E-4515-B97B-8F644A40736E}" type="pres">
      <dgm:prSet presAssocID="{87B37A15-FF9C-472E-B65C-3BA5B39DEC1A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6F0BE4-956A-42E9-9095-BCD2D745D55B}" type="pres">
      <dgm:prSet presAssocID="{E85CB8E3-4BEB-4B6F-A52E-1BA0EBF2B935}" presName="item1" presStyleLbl="node1" presStyleIdx="0" presStyleCnt="3" custScaleX="128386" custScaleY="127593" custLinFactNeighborX="4426" custLinFactNeighborY="170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68540A-E7CA-4E37-835C-2D973CE29091}" type="pres">
      <dgm:prSet presAssocID="{747D940A-943C-4A52-B054-FDC54F4AC9FD}" presName="item2" presStyleLbl="node1" presStyleIdx="1" presStyleCnt="3" custScaleX="137484" custScaleY="120648" custLinFactNeighborX="0" custLinFactNeighborY="-1038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2D3D208-B410-4548-9346-0E459574D922}" type="pres">
      <dgm:prSet presAssocID="{6048DC29-DAD1-4A4B-9266-4EC1EB93FFBA}" presName="item3" presStyleLbl="node1" presStyleIdx="2" presStyleCnt="3" custScaleX="135931" custScaleY="124233" custLinFactNeighborX="11272" custLinFactNeighborY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9179EF-53EB-4A74-9BDE-8A7108752AAF}" type="pres">
      <dgm:prSet presAssocID="{87B37A15-FF9C-472E-B65C-3BA5B39DEC1A}" presName="funnel" presStyleLbl="trAlignAcc1" presStyleIdx="0" presStyleCnt="1" custScaleX="150259" custLinFactNeighborX="0" custLinFactNeighborY="-899"/>
      <dgm:spPr/>
    </dgm:pt>
  </dgm:ptLst>
  <dgm:cxnLst>
    <dgm:cxn modelId="{38A53F75-E924-4451-97B7-C8BD67414EFB}" type="presOf" srcId="{747D940A-943C-4A52-B054-FDC54F4AC9FD}" destId="{BF6F0BE4-956A-42E9-9095-BCD2D745D55B}" srcOrd="0" destOrd="0" presId="urn:microsoft.com/office/officeart/2005/8/layout/funnel1"/>
    <dgm:cxn modelId="{6A4D02E6-DBBE-4FE3-9AE0-ECF031FF9629}" srcId="{87B37A15-FF9C-472E-B65C-3BA5B39DEC1A}" destId="{E85CB8E3-4BEB-4B6F-A52E-1BA0EBF2B935}" srcOrd="1" destOrd="0" parTransId="{29951DBA-C144-4094-A6EF-8B1700A2D0D4}" sibTransId="{4294175F-4C8C-4F43-B098-848A855BF7E5}"/>
    <dgm:cxn modelId="{691F45AD-FDAF-4F1D-8396-98E76E87FAB7}" srcId="{87B37A15-FF9C-472E-B65C-3BA5B39DEC1A}" destId="{747D940A-943C-4A52-B054-FDC54F4AC9FD}" srcOrd="2" destOrd="0" parTransId="{1B1F4191-90F7-484B-A7FA-DAB2BB0A0CCF}" sibTransId="{6D161602-C259-4032-9EBC-A4E40CF144FE}"/>
    <dgm:cxn modelId="{81314286-5DDC-443B-BA65-EA70AECBABA2}" type="presOf" srcId="{E85CB8E3-4BEB-4B6F-A52E-1BA0EBF2B935}" destId="{C068540A-E7CA-4E37-835C-2D973CE29091}" srcOrd="0" destOrd="0" presId="urn:microsoft.com/office/officeart/2005/8/layout/funnel1"/>
    <dgm:cxn modelId="{3988AA0B-AD15-4233-B1AC-6441A0543CAF}" type="presOf" srcId="{202A4D2C-FC54-4F4D-945A-76BC718CEECA}" destId="{A2D3D208-B410-4548-9346-0E459574D922}" srcOrd="0" destOrd="0" presId="urn:microsoft.com/office/officeart/2005/8/layout/funnel1"/>
    <dgm:cxn modelId="{5A51AAEA-75C0-44C4-92C1-37E9DBCEE42F}" srcId="{87B37A15-FF9C-472E-B65C-3BA5B39DEC1A}" destId="{6048DC29-DAD1-4A4B-9266-4EC1EB93FFBA}" srcOrd="3" destOrd="0" parTransId="{9205CFD0-A942-48F8-BE10-56DCEB225C19}" sibTransId="{F487B861-77FE-4909-8A27-9BB14A5B5B30}"/>
    <dgm:cxn modelId="{3CE87C16-C645-47CD-9A88-02512E949E18}" type="presOf" srcId="{87B37A15-FF9C-472E-B65C-3BA5B39DEC1A}" destId="{702F35DD-3A37-4E72-84C4-64C4557D7877}" srcOrd="0" destOrd="0" presId="urn:microsoft.com/office/officeart/2005/8/layout/funnel1"/>
    <dgm:cxn modelId="{A03D0225-F24F-43EA-BA09-F847806C69AC}" srcId="{87B37A15-FF9C-472E-B65C-3BA5B39DEC1A}" destId="{202A4D2C-FC54-4F4D-945A-76BC718CEECA}" srcOrd="0" destOrd="0" parTransId="{322F3F4F-3738-4360-B11C-B8A0143CAD84}" sibTransId="{69935A19-BD00-47A8-A193-D1DB4742BEA2}"/>
    <dgm:cxn modelId="{EB18A6C5-1613-4AA5-A4B9-BD04EF779F32}" type="presOf" srcId="{6048DC29-DAD1-4A4B-9266-4EC1EB93FFBA}" destId="{33EE4B17-326E-4515-B97B-8F644A40736E}" srcOrd="0" destOrd="0" presId="urn:microsoft.com/office/officeart/2005/8/layout/funnel1"/>
    <dgm:cxn modelId="{348F4F6E-E2D7-407C-A27A-DDFD32615267}" type="presParOf" srcId="{702F35DD-3A37-4E72-84C4-64C4557D7877}" destId="{4F999980-735B-4303-ADC3-855D9B7ED578}" srcOrd="0" destOrd="0" presId="urn:microsoft.com/office/officeart/2005/8/layout/funnel1"/>
    <dgm:cxn modelId="{BF696A3C-24C5-47E1-AE18-BB585AADE41A}" type="presParOf" srcId="{702F35DD-3A37-4E72-84C4-64C4557D7877}" destId="{DFBFE8D9-AA29-4FEF-8645-E607DD98A56D}" srcOrd="1" destOrd="0" presId="urn:microsoft.com/office/officeart/2005/8/layout/funnel1"/>
    <dgm:cxn modelId="{41007C42-CB2B-4356-BB4B-B5264A095374}" type="presParOf" srcId="{702F35DD-3A37-4E72-84C4-64C4557D7877}" destId="{33EE4B17-326E-4515-B97B-8F644A40736E}" srcOrd="2" destOrd="0" presId="urn:microsoft.com/office/officeart/2005/8/layout/funnel1"/>
    <dgm:cxn modelId="{B1699654-BB2E-4D2A-B77E-B82CDB186ABE}" type="presParOf" srcId="{702F35DD-3A37-4E72-84C4-64C4557D7877}" destId="{BF6F0BE4-956A-42E9-9095-BCD2D745D55B}" srcOrd="3" destOrd="0" presId="urn:microsoft.com/office/officeart/2005/8/layout/funnel1"/>
    <dgm:cxn modelId="{8AF6AB5D-9CAB-4E82-B566-7DEBA94B66A9}" type="presParOf" srcId="{702F35DD-3A37-4E72-84C4-64C4557D7877}" destId="{C068540A-E7CA-4E37-835C-2D973CE29091}" srcOrd="4" destOrd="0" presId="urn:microsoft.com/office/officeart/2005/8/layout/funnel1"/>
    <dgm:cxn modelId="{7C0A4B8C-8518-4B15-B19F-D6A243A0F6E8}" type="presParOf" srcId="{702F35DD-3A37-4E72-84C4-64C4557D7877}" destId="{A2D3D208-B410-4548-9346-0E459574D922}" srcOrd="5" destOrd="0" presId="urn:microsoft.com/office/officeart/2005/8/layout/funnel1"/>
    <dgm:cxn modelId="{8694AE9F-A33F-4148-BB67-4CF32D71686B}" type="presParOf" srcId="{702F35DD-3A37-4E72-84C4-64C4557D7877}" destId="{239179EF-53EB-4A74-9BDE-8A7108752AA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2ED166-3E1E-4BB7-8012-C941AEE7AB33}" type="doc">
      <dgm:prSet loTypeId="urn:microsoft.com/office/officeart/2005/8/layout/arrow2" loCatId="process" qsTypeId="urn:microsoft.com/office/officeart/2005/8/quickstyle/3d2" qsCatId="3D" csTypeId="urn:microsoft.com/office/officeart/2005/8/colors/accent6_1" csCatId="accent6" phldr="1"/>
      <dgm:spPr/>
    </dgm:pt>
    <dgm:pt modelId="{19057B5F-477F-4A32-AEE3-6BF2C7B9D4F3}">
      <dgm:prSet phldrT="[文字]" custT="1"/>
      <dgm:spPr/>
      <dgm:t>
        <a:bodyPr/>
        <a:lstStyle/>
        <a:p>
          <a:pPr algn="ctr">
            <a:lnSpc>
              <a:spcPct val="90000"/>
            </a:lnSpc>
          </a:pPr>
          <a:endParaRPr lang="en-US" altLang="zh-TW" sz="1400" dirty="0" smtClean="0"/>
        </a:p>
        <a:p>
          <a:pPr algn="ctr">
            <a:lnSpc>
              <a:spcPct val="90000"/>
            </a:lnSpc>
          </a:pPr>
          <a:endParaRPr lang="en-US" altLang="zh-TW" sz="1400" dirty="0" smtClean="0"/>
        </a:p>
        <a:p>
          <a:pPr algn="ctr">
            <a:lnSpc>
              <a:spcPct val="100000"/>
            </a:lnSpc>
          </a:pPr>
          <a:endParaRPr lang="en-US" altLang="zh-TW" sz="2400" dirty="0" smtClean="0">
            <a:latin typeface="標楷體" pitchFamily="65" charset="-120"/>
            <a:ea typeface="標楷體" pitchFamily="65" charset="-120"/>
          </a:endParaRPr>
        </a:p>
        <a:p>
          <a:pPr algn="ctr">
            <a:lnSpc>
              <a:spcPct val="100000"/>
            </a:lnSpc>
          </a:pP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九年國民     義務教育</a:t>
          </a:r>
          <a:endParaRPr lang="en-US" altLang="zh-TW" sz="2400" dirty="0" smtClean="0">
            <a:latin typeface="標楷體" pitchFamily="65" charset="-120"/>
            <a:ea typeface="標楷體" pitchFamily="65" charset="-120"/>
          </a:endParaRPr>
        </a:p>
        <a:p>
          <a:pPr algn="ctr">
            <a:lnSpc>
              <a:spcPct val="100000"/>
            </a:lnSpc>
          </a:pPr>
          <a:r>
            <a:rPr lang="en-US" altLang="zh-TW" sz="2400" dirty="0" smtClean="0"/>
            <a:t>(</a:t>
          </a:r>
          <a:r>
            <a:rPr lang="zh-TW" altLang="en-US" sz="3200" b="1" dirty="0" smtClean="0">
              <a:latin typeface="標楷體" pitchFamily="65" charset="-120"/>
              <a:ea typeface="標楷體" pitchFamily="65" charset="-120"/>
            </a:rPr>
            <a:t>學科知識</a:t>
          </a:r>
          <a:r>
            <a:rPr lang="en-US" altLang="zh-TW" sz="2400" dirty="0" smtClean="0"/>
            <a:t>)</a:t>
          </a:r>
          <a:endParaRPr lang="zh-TW" altLang="en-US" sz="2400" b="0" dirty="0">
            <a:latin typeface="標楷體" pitchFamily="65" charset="-120"/>
            <a:ea typeface="標楷體" pitchFamily="65" charset="-120"/>
          </a:endParaRPr>
        </a:p>
      </dgm:t>
    </dgm:pt>
    <dgm:pt modelId="{A6007927-38BB-45C7-A7DD-08A137104CA4}" type="parTrans" cxnId="{E0152555-B50A-461C-8099-C0C553DFD52C}">
      <dgm:prSet/>
      <dgm:spPr/>
      <dgm:t>
        <a:bodyPr/>
        <a:lstStyle/>
        <a:p>
          <a:endParaRPr lang="zh-TW" altLang="en-US"/>
        </a:p>
      </dgm:t>
    </dgm:pt>
    <dgm:pt modelId="{D46C2E74-7773-44CB-9A8A-6C7F6B556092}" type="sibTrans" cxnId="{E0152555-B50A-461C-8099-C0C553DFD52C}">
      <dgm:prSet/>
      <dgm:spPr/>
      <dgm:t>
        <a:bodyPr/>
        <a:lstStyle/>
        <a:p>
          <a:endParaRPr lang="zh-TW" altLang="en-US"/>
        </a:p>
      </dgm:t>
    </dgm:pt>
    <dgm:pt modelId="{75953B4A-84BF-4DDC-82BB-C5260ACC097B}">
      <dgm:prSet/>
      <dgm:spPr/>
      <dgm:t>
        <a:bodyPr/>
        <a:lstStyle/>
        <a:p>
          <a:endParaRPr lang="zh-TW" altLang="en-US" dirty="0"/>
        </a:p>
      </dgm:t>
    </dgm:pt>
    <dgm:pt modelId="{C7F71619-17C7-43B6-A07A-A4425D7DA746}" type="parTrans" cxnId="{2942334F-307E-44C6-8A4A-6A58FA54F547}">
      <dgm:prSet/>
      <dgm:spPr/>
      <dgm:t>
        <a:bodyPr/>
        <a:lstStyle/>
        <a:p>
          <a:endParaRPr lang="zh-TW" altLang="en-US"/>
        </a:p>
      </dgm:t>
    </dgm:pt>
    <dgm:pt modelId="{1D6AEB3C-B733-429B-B498-1CA664C9702D}" type="sibTrans" cxnId="{2942334F-307E-44C6-8A4A-6A58FA54F547}">
      <dgm:prSet/>
      <dgm:spPr/>
      <dgm:t>
        <a:bodyPr/>
        <a:lstStyle/>
        <a:p>
          <a:endParaRPr lang="zh-TW" altLang="en-US"/>
        </a:p>
      </dgm:t>
    </dgm:pt>
    <dgm:pt modelId="{59DBF1EE-62E9-48E9-B202-7D2476ECDAC3}">
      <dgm:prSet/>
      <dgm:spPr/>
      <dgm:t>
        <a:bodyPr/>
        <a:lstStyle/>
        <a:p>
          <a:endParaRPr lang="zh-TW" altLang="en-US" dirty="0"/>
        </a:p>
      </dgm:t>
    </dgm:pt>
    <dgm:pt modelId="{BDBD5574-6C65-4C05-BF5E-68BF9B2FCABE}" type="parTrans" cxnId="{F6AB0305-D497-4633-BF4E-C23DF1D2BEB5}">
      <dgm:prSet/>
      <dgm:spPr/>
      <dgm:t>
        <a:bodyPr/>
        <a:lstStyle/>
        <a:p>
          <a:endParaRPr lang="zh-TW" altLang="en-US"/>
        </a:p>
      </dgm:t>
    </dgm:pt>
    <dgm:pt modelId="{C79AD0F0-7F80-4EEE-A1A2-0C73B01AC763}" type="sibTrans" cxnId="{F6AB0305-D497-4633-BF4E-C23DF1D2BEB5}">
      <dgm:prSet/>
      <dgm:spPr/>
      <dgm:t>
        <a:bodyPr/>
        <a:lstStyle/>
        <a:p>
          <a:endParaRPr lang="zh-TW" altLang="en-US"/>
        </a:p>
      </dgm:t>
    </dgm:pt>
    <dgm:pt modelId="{942A78BF-BEC5-4917-AEDB-8E7E7A3B1A4C}">
      <dgm:prSet/>
      <dgm:spPr/>
      <dgm:t>
        <a:bodyPr/>
        <a:lstStyle/>
        <a:p>
          <a:endParaRPr lang="zh-TW" altLang="en-US" dirty="0"/>
        </a:p>
      </dgm:t>
    </dgm:pt>
    <dgm:pt modelId="{6918FF72-5708-4796-95D7-8FD03F4BF071}" type="sibTrans" cxnId="{48A64C61-0EB9-4095-AA35-CFF1BE327103}">
      <dgm:prSet/>
      <dgm:spPr/>
      <dgm:t>
        <a:bodyPr/>
        <a:lstStyle/>
        <a:p>
          <a:endParaRPr lang="zh-TW" altLang="en-US"/>
        </a:p>
      </dgm:t>
    </dgm:pt>
    <dgm:pt modelId="{9330D8BA-A333-48C9-8DFD-74554D12B1FE}" type="parTrans" cxnId="{48A64C61-0EB9-4095-AA35-CFF1BE327103}">
      <dgm:prSet/>
      <dgm:spPr/>
      <dgm:t>
        <a:bodyPr/>
        <a:lstStyle/>
        <a:p>
          <a:endParaRPr lang="zh-TW" altLang="en-US"/>
        </a:p>
      </dgm:t>
    </dgm:pt>
    <dgm:pt modelId="{583B1723-3275-4B81-A3C4-722CC9187947}">
      <dgm:prSet/>
      <dgm:spPr/>
      <dgm:t>
        <a:bodyPr/>
        <a:lstStyle/>
        <a:p>
          <a:endParaRPr lang="zh-TW" altLang="en-US" dirty="0"/>
        </a:p>
      </dgm:t>
    </dgm:pt>
    <dgm:pt modelId="{A1D5C279-10BD-4432-A697-06D5B0BC7F6C}" type="sibTrans" cxnId="{9FF91C8A-8F3C-4A06-8AF7-D58DD423C49F}">
      <dgm:prSet/>
      <dgm:spPr/>
      <dgm:t>
        <a:bodyPr/>
        <a:lstStyle/>
        <a:p>
          <a:endParaRPr lang="zh-TW" altLang="en-US"/>
        </a:p>
      </dgm:t>
    </dgm:pt>
    <dgm:pt modelId="{8A11A68C-0647-4C9A-910B-F5E238D20BF1}" type="parTrans" cxnId="{9FF91C8A-8F3C-4A06-8AF7-D58DD423C49F}">
      <dgm:prSet/>
      <dgm:spPr/>
      <dgm:t>
        <a:bodyPr/>
        <a:lstStyle/>
        <a:p>
          <a:endParaRPr lang="zh-TW" altLang="en-US"/>
        </a:p>
      </dgm:t>
    </dgm:pt>
    <dgm:pt modelId="{03A55F6C-7134-41AE-880A-A888BD0288C4}" type="pres">
      <dgm:prSet presAssocID="{2F2ED166-3E1E-4BB7-8012-C941AEE7AB33}" presName="arrowDiagram" presStyleCnt="0">
        <dgm:presLayoutVars>
          <dgm:chMax val="5"/>
          <dgm:dir/>
          <dgm:resizeHandles val="exact"/>
        </dgm:presLayoutVars>
      </dgm:prSet>
      <dgm:spPr/>
    </dgm:pt>
    <dgm:pt modelId="{95B5BF20-F143-46CF-A9B8-4AF9E687A489}" type="pres">
      <dgm:prSet presAssocID="{2F2ED166-3E1E-4BB7-8012-C941AEE7AB33}" presName="arrow" presStyleLbl="bgShp" presStyleIdx="0" presStyleCnt="1" custLinFactNeighborX="-1260" custLinFactNeighborY="223"/>
      <dgm:spPr/>
    </dgm:pt>
    <dgm:pt modelId="{3B6CB61A-BFCB-4A5E-8728-0D80BCEDF8D0}" type="pres">
      <dgm:prSet presAssocID="{2F2ED166-3E1E-4BB7-8012-C941AEE7AB33}" presName="arrowDiagram5" presStyleCnt="0"/>
      <dgm:spPr/>
    </dgm:pt>
    <dgm:pt modelId="{46DACF69-B457-4625-BA39-3488196DA3CE}" type="pres">
      <dgm:prSet presAssocID="{19057B5F-477F-4A32-AEE3-6BF2C7B9D4F3}" presName="bullet5a" presStyleLbl="node1" presStyleIdx="0" presStyleCnt="5"/>
      <dgm:spPr/>
    </dgm:pt>
    <dgm:pt modelId="{2835E303-FB7E-40BF-B1C2-433A19C572C4}" type="pres">
      <dgm:prSet presAssocID="{19057B5F-477F-4A32-AEE3-6BF2C7B9D4F3}" presName="textBox5a" presStyleLbl="revTx" presStyleIdx="0" presStyleCnt="5" custScaleX="171963" custScaleY="202771" custLinFactNeighborX="-31523" custLinFactNeighborY="-1272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D0499E3-AA46-4975-BF23-5900731464E0}" type="pres">
      <dgm:prSet presAssocID="{583B1723-3275-4B81-A3C4-722CC9187947}" presName="bullet5b" presStyleLbl="node1" presStyleIdx="1" presStyleCnt="5"/>
      <dgm:spPr/>
    </dgm:pt>
    <dgm:pt modelId="{50C7FD71-BA3D-4D01-87BA-B1AD8DBC1DFB}" type="pres">
      <dgm:prSet presAssocID="{583B1723-3275-4B81-A3C4-722CC9187947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3F0B4E1-76CA-4A59-96C3-C421B9DBAC4A}" type="pres">
      <dgm:prSet presAssocID="{75953B4A-84BF-4DDC-82BB-C5260ACC097B}" presName="bullet5c" presStyleLbl="node1" presStyleIdx="2" presStyleCnt="5"/>
      <dgm:spPr/>
    </dgm:pt>
    <dgm:pt modelId="{3D11752C-6063-4BCE-984F-DB7E6CE353CA}" type="pres">
      <dgm:prSet presAssocID="{75953B4A-84BF-4DDC-82BB-C5260ACC097B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D414941-49A6-4ABB-8DB2-6E5F47D50740}" type="pres">
      <dgm:prSet presAssocID="{942A78BF-BEC5-4917-AEDB-8E7E7A3B1A4C}" presName="bullet5d" presStyleLbl="node1" presStyleIdx="3" presStyleCnt="5"/>
      <dgm:spPr/>
    </dgm:pt>
    <dgm:pt modelId="{3F0D79B0-3F9B-4B4C-884A-E263AA227C56}" type="pres">
      <dgm:prSet presAssocID="{942A78BF-BEC5-4917-AEDB-8E7E7A3B1A4C}" presName="textBox5d" presStyleLbl="revTx" presStyleIdx="3" presStyleCnt="5" custLinFactNeighborX="1324" custLinFactNeighborY="4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477B8C-7F51-43EF-948E-1003C2DB0E75}" type="pres">
      <dgm:prSet presAssocID="{59DBF1EE-62E9-48E9-B202-7D2476ECDAC3}" presName="bullet5e" presStyleLbl="node1" presStyleIdx="4" presStyleCnt="5"/>
      <dgm:spPr/>
    </dgm:pt>
    <dgm:pt modelId="{2C40CB52-FCAD-463A-83F9-8DEF15310EBA}" type="pres">
      <dgm:prSet presAssocID="{59DBF1EE-62E9-48E9-B202-7D2476ECDAC3}" presName="textBox5e" presStyleLbl="revTx" presStyleIdx="4" presStyleCnt="5" custLinFactNeighborX="-39073" custLinFactNeighborY="292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8A64C61-0EB9-4095-AA35-CFF1BE327103}" srcId="{2F2ED166-3E1E-4BB7-8012-C941AEE7AB33}" destId="{942A78BF-BEC5-4917-AEDB-8E7E7A3B1A4C}" srcOrd="3" destOrd="0" parTransId="{9330D8BA-A333-48C9-8DFD-74554D12B1FE}" sibTransId="{6918FF72-5708-4796-95D7-8FD03F4BF071}"/>
    <dgm:cxn modelId="{2942334F-307E-44C6-8A4A-6A58FA54F547}" srcId="{2F2ED166-3E1E-4BB7-8012-C941AEE7AB33}" destId="{75953B4A-84BF-4DDC-82BB-C5260ACC097B}" srcOrd="2" destOrd="0" parTransId="{C7F71619-17C7-43B6-A07A-A4425D7DA746}" sibTransId="{1D6AEB3C-B733-429B-B498-1CA664C9702D}"/>
    <dgm:cxn modelId="{DAD42236-C483-4F52-BCD8-D7569839977A}" type="presOf" srcId="{942A78BF-BEC5-4917-AEDB-8E7E7A3B1A4C}" destId="{3F0D79B0-3F9B-4B4C-884A-E263AA227C56}" srcOrd="0" destOrd="0" presId="urn:microsoft.com/office/officeart/2005/8/layout/arrow2"/>
    <dgm:cxn modelId="{5642F5ED-C582-4DB4-8B73-F5B929B368AD}" type="presOf" srcId="{2F2ED166-3E1E-4BB7-8012-C941AEE7AB33}" destId="{03A55F6C-7134-41AE-880A-A888BD0288C4}" srcOrd="0" destOrd="0" presId="urn:microsoft.com/office/officeart/2005/8/layout/arrow2"/>
    <dgm:cxn modelId="{2DE8168E-A772-474A-8A48-5A97CC65EE59}" type="presOf" srcId="{583B1723-3275-4B81-A3C4-722CC9187947}" destId="{50C7FD71-BA3D-4D01-87BA-B1AD8DBC1DFB}" srcOrd="0" destOrd="0" presId="urn:microsoft.com/office/officeart/2005/8/layout/arrow2"/>
    <dgm:cxn modelId="{E0152555-B50A-461C-8099-C0C553DFD52C}" srcId="{2F2ED166-3E1E-4BB7-8012-C941AEE7AB33}" destId="{19057B5F-477F-4A32-AEE3-6BF2C7B9D4F3}" srcOrd="0" destOrd="0" parTransId="{A6007927-38BB-45C7-A7DD-08A137104CA4}" sibTransId="{D46C2E74-7773-44CB-9A8A-6C7F6B556092}"/>
    <dgm:cxn modelId="{7A666C16-1EF5-4687-AD65-D5C1522C965C}" type="presOf" srcId="{59DBF1EE-62E9-48E9-B202-7D2476ECDAC3}" destId="{2C40CB52-FCAD-463A-83F9-8DEF15310EBA}" srcOrd="0" destOrd="0" presId="urn:microsoft.com/office/officeart/2005/8/layout/arrow2"/>
    <dgm:cxn modelId="{5493E53C-1A4F-4808-93C2-FFF3C7F2A8EA}" type="presOf" srcId="{75953B4A-84BF-4DDC-82BB-C5260ACC097B}" destId="{3D11752C-6063-4BCE-984F-DB7E6CE353CA}" srcOrd="0" destOrd="0" presId="urn:microsoft.com/office/officeart/2005/8/layout/arrow2"/>
    <dgm:cxn modelId="{9FF91C8A-8F3C-4A06-8AF7-D58DD423C49F}" srcId="{2F2ED166-3E1E-4BB7-8012-C941AEE7AB33}" destId="{583B1723-3275-4B81-A3C4-722CC9187947}" srcOrd="1" destOrd="0" parTransId="{8A11A68C-0647-4C9A-910B-F5E238D20BF1}" sibTransId="{A1D5C279-10BD-4432-A697-06D5B0BC7F6C}"/>
    <dgm:cxn modelId="{F7286912-FBF2-4DEF-B099-3D8918D7CFC1}" type="presOf" srcId="{19057B5F-477F-4A32-AEE3-6BF2C7B9D4F3}" destId="{2835E303-FB7E-40BF-B1C2-433A19C572C4}" srcOrd="0" destOrd="0" presId="urn:microsoft.com/office/officeart/2005/8/layout/arrow2"/>
    <dgm:cxn modelId="{F6AB0305-D497-4633-BF4E-C23DF1D2BEB5}" srcId="{2F2ED166-3E1E-4BB7-8012-C941AEE7AB33}" destId="{59DBF1EE-62E9-48E9-B202-7D2476ECDAC3}" srcOrd="4" destOrd="0" parTransId="{BDBD5574-6C65-4C05-BF5E-68BF9B2FCABE}" sibTransId="{C79AD0F0-7F80-4EEE-A1A2-0C73B01AC763}"/>
    <dgm:cxn modelId="{6412276C-6A12-4597-999C-72521E6E4D3E}" type="presParOf" srcId="{03A55F6C-7134-41AE-880A-A888BD0288C4}" destId="{95B5BF20-F143-46CF-A9B8-4AF9E687A489}" srcOrd="0" destOrd="0" presId="urn:microsoft.com/office/officeart/2005/8/layout/arrow2"/>
    <dgm:cxn modelId="{33E7CF6F-9DFC-4916-9402-AFB10AC54753}" type="presParOf" srcId="{03A55F6C-7134-41AE-880A-A888BD0288C4}" destId="{3B6CB61A-BFCB-4A5E-8728-0D80BCEDF8D0}" srcOrd="1" destOrd="0" presId="urn:microsoft.com/office/officeart/2005/8/layout/arrow2"/>
    <dgm:cxn modelId="{B9C2C182-5598-40C0-BD0F-E33AF1F33EA3}" type="presParOf" srcId="{3B6CB61A-BFCB-4A5E-8728-0D80BCEDF8D0}" destId="{46DACF69-B457-4625-BA39-3488196DA3CE}" srcOrd="0" destOrd="0" presId="urn:microsoft.com/office/officeart/2005/8/layout/arrow2"/>
    <dgm:cxn modelId="{852AC32F-DD0F-4996-8685-7E798FEEE0CC}" type="presParOf" srcId="{3B6CB61A-BFCB-4A5E-8728-0D80BCEDF8D0}" destId="{2835E303-FB7E-40BF-B1C2-433A19C572C4}" srcOrd="1" destOrd="0" presId="urn:microsoft.com/office/officeart/2005/8/layout/arrow2"/>
    <dgm:cxn modelId="{C689C5AE-F00E-4E35-91BA-7443C938480D}" type="presParOf" srcId="{3B6CB61A-BFCB-4A5E-8728-0D80BCEDF8D0}" destId="{DD0499E3-AA46-4975-BF23-5900731464E0}" srcOrd="2" destOrd="0" presId="urn:microsoft.com/office/officeart/2005/8/layout/arrow2"/>
    <dgm:cxn modelId="{A3224742-45B0-4485-B7EF-6E445876FC97}" type="presParOf" srcId="{3B6CB61A-BFCB-4A5E-8728-0D80BCEDF8D0}" destId="{50C7FD71-BA3D-4D01-87BA-B1AD8DBC1DFB}" srcOrd="3" destOrd="0" presId="urn:microsoft.com/office/officeart/2005/8/layout/arrow2"/>
    <dgm:cxn modelId="{36616756-0247-40A2-A311-9DE275D15B4C}" type="presParOf" srcId="{3B6CB61A-BFCB-4A5E-8728-0D80BCEDF8D0}" destId="{F3F0B4E1-76CA-4A59-96C3-C421B9DBAC4A}" srcOrd="4" destOrd="0" presId="urn:microsoft.com/office/officeart/2005/8/layout/arrow2"/>
    <dgm:cxn modelId="{A0FF4460-93FF-4934-B2DB-97DB232D3D88}" type="presParOf" srcId="{3B6CB61A-BFCB-4A5E-8728-0D80BCEDF8D0}" destId="{3D11752C-6063-4BCE-984F-DB7E6CE353CA}" srcOrd="5" destOrd="0" presId="urn:microsoft.com/office/officeart/2005/8/layout/arrow2"/>
    <dgm:cxn modelId="{212E3D36-3BE8-4B39-BB0B-4502E2989250}" type="presParOf" srcId="{3B6CB61A-BFCB-4A5E-8728-0D80BCEDF8D0}" destId="{2D414941-49A6-4ABB-8DB2-6E5F47D50740}" srcOrd="6" destOrd="0" presId="urn:microsoft.com/office/officeart/2005/8/layout/arrow2"/>
    <dgm:cxn modelId="{06D6E240-102D-4719-9329-AE9B1AB0CC50}" type="presParOf" srcId="{3B6CB61A-BFCB-4A5E-8728-0D80BCEDF8D0}" destId="{3F0D79B0-3F9B-4B4C-884A-E263AA227C56}" srcOrd="7" destOrd="0" presId="urn:microsoft.com/office/officeart/2005/8/layout/arrow2"/>
    <dgm:cxn modelId="{032EDD50-BBC9-496A-93D9-E7E58DEADBF6}" type="presParOf" srcId="{3B6CB61A-BFCB-4A5E-8728-0D80BCEDF8D0}" destId="{E1477B8C-7F51-43EF-948E-1003C2DB0E75}" srcOrd="8" destOrd="0" presId="urn:microsoft.com/office/officeart/2005/8/layout/arrow2"/>
    <dgm:cxn modelId="{F6A33BC2-6BEF-4AD2-BDA4-7CB65F45A48D}" type="presParOf" srcId="{3B6CB61A-BFCB-4A5E-8728-0D80BCEDF8D0}" destId="{2C40CB52-FCAD-463A-83F9-8DEF15310EBA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924D18-5ABF-4F02-BD46-F43BAAF2202B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0FD0619A-896B-4E45-9A93-9BD7C6A62DC4}">
      <dgm:prSet phldrT="[文字]"/>
      <dgm:spPr/>
      <dgm:t>
        <a:bodyPr/>
        <a:lstStyle/>
        <a:p>
          <a:r>
            <a:rPr lang="zh-TW" altLang="en-US" dirty="0" smtClean="0"/>
            <a:t>基本能力</a:t>
          </a:r>
          <a:endParaRPr lang="zh-TW" altLang="en-US" dirty="0"/>
        </a:p>
      </dgm:t>
    </dgm:pt>
    <dgm:pt modelId="{C4BC6B91-05AB-4D00-9F25-AD33BD44D56E}" type="parTrans" cxnId="{D9E96437-609F-4634-B1C2-D3918B02AEA3}">
      <dgm:prSet/>
      <dgm:spPr/>
      <dgm:t>
        <a:bodyPr/>
        <a:lstStyle/>
        <a:p>
          <a:endParaRPr lang="zh-TW" altLang="en-US"/>
        </a:p>
      </dgm:t>
    </dgm:pt>
    <dgm:pt modelId="{73772472-6389-4F62-8C0A-FF12DEDBCC64}" type="sibTrans" cxnId="{D9E96437-609F-4634-B1C2-D3918B02AEA3}">
      <dgm:prSet/>
      <dgm:spPr/>
      <dgm:t>
        <a:bodyPr/>
        <a:lstStyle/>
        <a:p>
          <a:endParaRPr lang="zh-TW" altLang="en-US"/>
        </a:p>
      </dgm:t>
    </dgm:pt>
    <dgm:pt modelId="{80794967-6BEE-44A7-87C3-62005E4B5A15}">
      <dgm:prSet phldrT="[文字]"/>
      <dgm:spPr/>
      <dgm:t>
        <a:bodyPr/>
        <a:lstStyle/>
        <a:p>
          <a:r>
            <a:rPr lang="zh-TW" altLang="en-US" dirty="0" smtClean="0"/>
            <a:t>核心素養</a:t>
          </a:r>
          <a:endParaRPr lang="zh-TW" altLang="en-US" dirty="0"/>
        </a:p>
      </dgm:t>
    </dgm:pt>
    <dgm:pt modelId="{C60E2FD7-1FBE-445A-B1EE-28284C5F33CF}" type="parTrans" cxnId="{1BA6586D-B527-43DE-B544-1B218FAF344E}">
      <dgm:prSet/>
      <dgm:spPr/>
      <dgm:t>
        <a:bodyPr/>
        <a:lstStyle/>
        <a:p>
          <a:endParaRPr lang="zh-TW" altLang="en-US"/>
        </a:p>
      </dgm:t>
    </dgm:pt>
    <dgm:pt modelId="{1C5E7C5E-E820-41CB-9CFB-AC45B3405518}" type="sibTrans" cxnId="{1BA6586D-B527-43DE-B544-1B218FAF344E}">
      <dgm:prSet/>
      <dgm:spPr/>
      <dgm:t>
        <a:bodyPr/>
        <a:lstStyle/>
        <a:p>
          <a:endParaRPr lang="zh-TW" altLang="en-US"/>
        </a:p>
      </dgm:t>
    </dgm:pt>
    <dgm:pt modelId="{CD30F77B-65CB-481B-8B4B-773F8D3BA9B7}" type="pres">
      <dgm:prSet presAssocID="{4A924D18-5ABF-4F02-BD46-F43BAAF2202B}" presName="Name0" presStyleCnt="0">
        <dgm:presLayoutVars>
          <dgm:dir/>
          <dgm:resizeHandles val="exact"/>
        </dgm:presLayoutVars>
      </dgm:prSet>
      <dgm:spPr/>
    </dgm:pt>
    <dgm:pt modelId="{FE984C51-D5E8-406B-9729-4504433E2309}" type="pres">
      <dgm:prSet presAssocID="{0FD0619A-896B-4E45-9A93-9BD7C6A62DC4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AF0BB4B-DF5C-4841-809F-5FF888432F98}" type="pres">
      <dgm:prSet presAssocID="{73772472-6389-4F62-8C0A-FF12DEDBCC64}" presName="sibTrans" presStyleLbl="sibTrans2D1" presStyleIdx="0" presStyleCnt="1"/>
      <dgm:spPr/>
      <dgm:t>
        <a:bodyPr/>
        <a:lstStyle/>
        <a:p>
          <a:endParaRPr lang="zh-TW" altLang="en-US"/>
        </a:p>
      </dgm:t>
    </dgm:pt>
    <dgm:pt modelId="{D33578FA-6D7C-44FC-B802-B48ACC7A11D6}" type="pres">
      <dgm:prSet presAssocID="{73772472-6389-4F62-8C0A-FF12DEDBCC64}" presName="connectorText" presStyleLbl="sibTrans2D1" presStyleIdx="0" presStyleCnt="1"/>
      <dgm:spPr/>
      <dgm:t>
        <a:bodyPr/>
        <a:lstStyle/>
        <a:p>
          <a:endParaRPr lang="zh-TW" altLang="en-US"/>
        </a:p>
      </dgm:t>
    </dgm:pt>
    <dgm:pt modelId="{226C5B5C-C845-4220-91C2-A764463E0F80}" type="pres">
      <dgm:prSet presAssocID="{80794967-6BEE-44A7-87C3-62005E4B5A1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BA6586D-B527-43DE-B544-1B218FAF344E}" srcId="{4A924D18-5ABF-4F02-BD46-F43BAAF2202B}" destId="{80794967-6BEE-44A7-87C3-62005E4B5A15}" srcOrd="1" destOrd="0" parTransId="{C60E2FD7-1FBE-445A-B1EE-28284C5F33CF}" sibTransId="{1C5E7C5E-E820-41CB-9CFB-AC45B3405518}"/>
    <dgm:cxn modelId="{8BA92377-AB2E-444D-9632-70ED2ABF4E8F}" type="presOf" srcId="{73772472-6389-4F62-8C0A-FF12DEDBCC64}" destId="{D33578FA-6D7C-44FC-B802-B48ACC7A11D6}" srcOrd="1" destOrd="0" presId="urn:microsoft.com/office/officeart/2005/8/layout/process1"/>
    <dgm:cxn modelId="{875D8397-A9AF-401A-903E-3DBAECA5367A}" type="presOf" srcId="{0FD0619A-896B-4E45-9A93-9BD7C6A62DC4}" destId="{FE984C51-D5E8-406B-9729-4504433E2309}" srcOrd="0" destOrd="0" presId="urn:microsoft.com/office/officeart/2005/8/layout/process1"/>
    <dgm:cxn modelId="{69A80E03-6F2A-4F39-8C54-D4E4B494FC0D}" type="presOf" srcId="{4A924D18-5ABF-4F02-BD46-F43BAAF2202B}" destId="{CD30F77B-65CB-481B-8B4B-773F8D3BA9B7}" srcOrd="0" destOrd="0" presId="urn:microsoft.com/office/officeart/2005/8/layout/process1"/>
    <dgm:cxn modelId="{D9E96437-609F-4634-B1C2-D3918B02AEA3}" srcId="{4A924D18-5ABF-4F02-BD46-F43BAAF2202B}" destId="{0FD0619A-896B-4E45-9A93-9BD7C6A62DC4}" srcOrd="0" destOrd="0" parTransId="{C4BC6B91-05AB-4D00-9F25-AD33BD44D56E}" sibTransId="{73772472-6389-4F62-8C0A-FF12DEDBCC64}"/>
    <dgm:cxn modelId="{4F226F10-096C-4F10-86F6-AD9FB085882C}" type="presOf" srcId="{73772472-6389-4F62-8C0A-FF12DEDBCC64}" destId="{5AF0BB4B-DF5C-4841-809F-5FF888432F98}" srcOrd="0" destOrd="0" presId="urn:microsoft.com/office/officeart/2005/8/layout/process1"/>
    <dgm:cxn modelId="{430512B3-2CD2-4E6A-A9C1-3938BE41A8C1}" type="presOf" srcId="{80794967-6BEE-44A7-87C3-62005E4B5A15}" destId="{226C5B5C-C845-4220-91C2-A764463E0F80}" srcOrd="0" destOrd="0" presId="urn:microsoft.com/office/officeart/2005/8/layout/process1"/>
    <dgm:cxn modelId="{77EA2EEB-E3F0-413F-B0D4-B0DDA58898A9}" type="presParOf" srcId="{CD30F77B-65CB-481B-8B4B-773F8D3BA9B7}" destId="{FE984C51-D5E8-406B-9729-4504433E2309}" srcOrd="0" destOrd="0" presId="urn:microsoft.com/office/officeart/2005/8/layout/process1"/>
    <dgm:cxn modelId="{1942A266-0F9A-4B4E-997F-846AFC3690BD}" type="presParOf" srcId="{CD30F77B-65CB-481B-8B4B-773F8D3BA9B7}" destId="{5AF0BB4B-DF5C-4841-809F-5FF888432F98}" srcOrd="1" destOrd="0" presId="urn:microsoft.com/office/officeart/2005/8/layout/process1"/>
    <dgm:cxn modelId="{913526BD-56EE-46FA-BC93-1887B29EE0E1}" type="presParOf" srcId="{5AF0BB4B-DF5C-4841-809F-5FF888432F98}" destId="{D33578FA-6D7C-44FC-B802-B48ACC7A11D6}" srcOrd="0" destOrd="0" presId="urn:microsoft.com/office/officeart/2005/8/layout/process1"/>
    <dgm:cxn modelId="{474AD7BC-2B64-4BDC-B380-1B0FB9DE513F}" type="presParOf" srcId="{CD30F77B-65CB-481B-8B4B-773F8D3BA9B7}" destId="{226C5B5C-C845-4220-91C2-A764463E0F80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A924D18-5ABF-4F02-BD46-F43BAAF2202B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0FD0619A-896B-4E45-9A93-9BD7C6A62DC4}">
      <dgm:prSet phldrT="[文字]"/>
      <dgm:spPr/>
      <dgm:t>
        <a:bodyPr/>
        <a:lstStyle/>
        <a:p>
          <a:r>
            <a:rPr lang="zh-TW" altLang="en-US" dirty="0" smtClean="0"/>
            <a:t>能力指標</a:t>
          </a:r>
          <a:endParaRPr lang="zh-TW" altLang="en-US" dirty="0"/>
        </a:p>
      </dgm:t>
    </dgm:pt>
    <dgm:pt modelId="{C4BC6B91-05AB-4D00-9F25-AD33BD44D56E}" type="parTrans" cxnId="{D9E96437-609F-4634-B1C2-D3918B02AEA3}">
      <dgm:prSet/>
      <dgm:spPr/>
      <dgm:t>
        <a:bodyPr/>
        <a:lstStyle/>
        <a:p>
          <a:endParaRPr lang="zh-TW" altLang="en-US"/>
        </a:p>
      </dgm:t>
    </dgm:pt>
    <dgm:pt modelId="{73772472-6389-4F62-8C0A-FF12DEDBCC64}" type="sibTrans" cxnId="{D9E96437-609F-4634-B1C2-D3918B02AEA3}">
      <dgm:prSet/>
      <dgm:spPr/>
      <dgm:t>
        <a:bodyPr/>
        <a:lstStyle/>
        <a:p>
          <a:endParaRPr lang="zh-TW" altLang="en-US"/>
        </a:p>
      </dgm:t>
    </dgm:pt>
    <dgm:pt modelId="{80794967-6BEE-44A7-87C3-62005E4B5A15}">
      <dgm:prSet phldrT="[文字]"/>
      <dgm:spPr/>
      <dgm:t>
        <a:bodyPr/>
        <a:lstStyle/>
        <a:p>
          <a:r>
            <a:rPr lang="zh-TW" altLang="en-US" dirty="0" smtClean="0"/>
            <a:t>學習重點</a:t>
          </a:r>
          <a:endParaRPr lang="en-US" altLang="zh-TW" dirty="0" smtClean="0"/>
        </a:p>
        <a:p>
          <a:r>
            <a:rPr lang="zh-TW" altLang="en-US" dirty="0" smtClean="0"/>
            <a:t>雙向細目表</a:t>
          </a:r>
          <a:endParaRPr lang="zh-TW" altLang="en-US" dirty="0"/>
        </a:p>
      </dgm:t>
    </dgm:pt>
    <dgm:pt modelId="{C60E2FD7-1FBE-445A-B1EE-28284C5F33CF}" type="parTrans" cxnId="{1BA6586D-B527-43DE-B544-1B218FAF344E}">
      <dgm:prSet/>
      <dgm:spPr/>
      <dgm:t>
        <a:bodyPr/>
        <a:lstStyle/>
        <a:p>
          <a:endParaRPr lang="zh-TW" altLang="en-US"/>
        </a:p>
      </dgm:t>
    </dgm:pt>
    <dgm:pt modelId="{1C5E7C5E-E820-41CB-9CFB-AC45B3405518}" type="sibTrans" cxnId="{1BA6586D-B527-43DE-B544-1B218FAF344E}">
      <dgm:prSet/>
      <dgm:spPr/>
      <dgm:t>
        <a:bodyPr/>
        <a:lstStyle/>
        <a:p>
          <a:endParaRPr lang="zh-TW" altLang="en-US"/>
        </a:p>
      </dgm:t>
    </dgm:pt>
    <dgm:pt modelId="{CD30F77B-65CB-481B-8B4B-773F8D3BA9B7}" type="pres">
      <dgm:prSet presAssocID="{4A924D18-5ABF-4F02-BD46-F43BAAF2202B}" presName="Name0" presStyleCnt="0">
        <dgm:presLayoutVars>
          <dgm:dir/>
          <dgm:resizeHandles val="exact"/>
        </dgm:presLayoutVars>
      </dgm:prSet>
      <dgm:spPr/>
    </dgm:pt>
    <dgm:pt modelId="{FE984C51-D5E8-406B-9729-4504433E2309}" type="pres">
      <dgm:prSet presAssocID="{0FD0619A-896B-4E45-9A93-9BD7C6A62DC4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AF0BB4B-DF5C-4841-809F-5FF888432F98}" type="pres">
      <dgm:prSet presAssocID="{73772472-6389-4F62-8C0A-FF12DEDBCC64}" presName="sibTrans" presStyleLbl="sibTrans2D1" presStyleIdx="0" presStyleCnt="1"/>
      <dgm:spPr/>
      <dgm:t>
        <a:bodyPr/>
        <a:lstStyle/>
        <a:p>
          <a:endParaRPr lang="zh-TW" altLang="en-US"/>
        </a:p>
      </dgm:t>
    </dgm:pt>
    <dgm:pt modelId="{D33578FA-6D7C-44FC-B802-B48ACC7A11D6}" type="pres">
      <dgm:prSet presAssocID="{73772472-6389-4F62-8C0A-FF12DEDBCC64}" presName="connectorText" presStyleLbl="sibTrans2D1" presStyleIdx="0" presStyleCnt="1"/>
      <dgm:spPr/>
      <dgm:t>
        <a:bodyPr/>
        <a:lstStyle/>
        <a:p>
          <a:endParaRPr lang="zh-TW" altLang="en-US"/>
        </a:p>
      </dgm:t>
    </dgm:pt>
    <dgm:pt modelId="{226C5B5C-C845-4220-91C2-A764463E0F80}" type="pres">
      <dgm:prSet presAssocID="{80794967-6BEE-44A7-87C3-62005E4B5A1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721C03-5A39-4C70-A8A0-6E866B4E0F84}" type="presOf" srcId="{73772472-6389-4F62-8C0A-FF12DEDBCC64}" destId="{D33578FA-6D7C-44FC-B802-B48ACC7A11D6}" srcOrd="1" destOrd="0" presId="urn:microsoft.com/office/officeart/2005/8/layout/process1"/>
    <dgm:cxn modelId="{D9E96437-609F-4634-B1C2-D3918B02AEA3}" srcId="{4A924D18-5ABF-4F02-BD46-F43BAAF2202B}" destId="{0FD0619A-896B-4E45-9A93-9BD7C6A62DC4}" srcOrd="0" destOrd="0" parTransId="{C4BC6B91-05AB-4D00-9F25-AD33BD44D56E}" sibTransId="{73772472-6389-4F62-8C0A-FF12DEDBCC64}"/>
    <dgm:cxn modelId="{8E85CE95-62BB-4A60-AE7A-C8D4DFB04F91}" type="presOf" srcId="{73772472-6389-4F62-8C0A-FF12DEDBCC64}" destId="{5AF0BB4B-DF5C-4841-809F-5FF888432F98}" srcOrd="0" destOrd="0" presId="urn:microsoft.com/office/officeart/2005/8/layout/process1"/>
    <dgm:cxn modelId="{1BA6586D-B527-43DE-B544-1B218FAF344E}" srcId="{4A924D18-5ABF-4F02-BD46-F43BAAF2202B}" destId="{80794967-6BEE-44A7-87C3-62005E4B5A15}" srcOrd="1" destOrd="0" parTransId="{C60E2FD7-1FBE-445A-B1EE-28284C5F33CF}" sibTransId="{1C5E7C5E-E820-41CB-9CFB-AC45B3405518}"/>
    <dgm:cxn modelId="{73E52818-329F-4005-9E2A-1E739D0F5789}" type="presOf" srcId="{0FD0619A-896B-4E45-9A93-9BD7C6A62DC4}" destId="{FE984C51-D5E8-406B-9729-4504433E2309}" srcOrd="0" destOrd="0" presId="urn:microsoft.com/office/officeart/2005/8/layout/process1"/>
    <dgm:cxn modelId="{94A6E1B9-BC04-46A0-A626-AE3E66B69C5B}" type="presOf" srcId="{80794967-6BEE-44A7-87C3-62005E4B5A15}" destId="{226C5B5C-C845-4220-91C2-A764463E0F80}" srcOrd="0" destOrd="0" presId="urn:microsoft.com/office/officeart/2005/8/layout/process1"/>
    <dgm:cxn modelId="{DC689919-4DD8-4F60-AA0E-CC8A22EFC21E}" type="presOf" srcId="{4A924D18-5ABF-4F02-BD46-F43BAAF2202B}" destId="{CD30F77B-65CB-481B-8B4B-773F8D3BA9B7}" srcOrd="0" destOrd="0" presId="urn:microsoft.com/office/officeart/2005/8/layout/process1"/>
    <dgm:cxn modelId="{77FE4DF2-18AD-45E9-ADD3-188BD51F057D}" type="presParOf" srcId="{CD30F77B-65CB-481B-8B4B-773F8D3BA9B7}" destId="{FE984C51-D5E8-406B-9729-4504433E2309}" srcOrd="0" destOrd="0" presId="urn:microsoft.com/office/officeart/2005/8/layout/process1"/>
    <dgm:cxn modelId="{81055528-2CE7-4020-9966-73EAB444561A}" type="presParOf" srcId="{CD30F77B-65CB-481B-8B4B-773F8D3BA9B7}" destId="{5AF0BB4B-DF5C-4841-809F-5FF888432F98}" srcOrd="1" destOrd="0" presId="urn:microsoft.com/office/officeart/2005/8/layout/process1"/>
    <dgm:cxn modelId="{BA3C1C77-D30F-459E-A400-87E8A187C894}" type="presParOf" srcId="{5AF0BB4B-DF5C-4841-809F-5FF888432F98}" destId="{D33578FA-6D7C-44FC-B802-B48ACC7A11D6}" srcOrd="0" destOrd="0" presId="urn:microsoft.com/office/officeart/2005/8/layout/process1"/>
    <dgm:cxn modelId="{86689288-219D-4CD4-82B3-A04CB8FD0DB8}" type="presParOf" srcId="{CD30F77B-65CB-481B-8B4B-773F8D3BA9B7}" destId="{226C5B5C-C845-4220-91C2-A764463E0F80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B3CE0C7-7EBA-4E90-902C-3A2BF62C2484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B8FE1BD-9412-44B8-BB64-89FD485FEE91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自主</a:t>
          </a:r>
          <a:endParaRPr lang="en-US" altLang="zh-TW" sz="2400" b="1" dirty="0" smtClean="0">
            <a:solidFill>
              <a:schemeClr val="tx1"/>
            </a:solidFill>
          </a:endParaRPr>
        </a:p>
        <a:p>
          <a:r>
            <a:rPr lang="zh-TW" altLang="en-US" sz="2400" b="1" dirty="0" smtClean="0">
              <a:solidFill>
                <a:schemeClr val="tx1"/>
              </a:solidFill>
            </a:rPr>
            <a:t>適性學習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32F8F458-1DED-4A4B-AA1C-FA0992DF5D23}" type="parTrans" cxnId="{1DBFE3C8-9DE9-487B-BA43-9A05295A0FFD}">
      <dgm:prSet/>
      <dgm:spPr/>
      <dgm:t>
        <a:bodyPr/>
        <a:lstStyle/>
        <a:p>
          <a:endParaRPr lang="zh-TW" altLang="en-US" sz="2400"/>
        </a:p>
      </dgm:t>
    </dgm:pt>
    <dgm:pt modelId="{3A7D1F2E-0966-455A-8AA5-F55E087BD309}" type="sibTrans" cxnId="{1DBFE3C8-9DE9-487B-BA43-9A05295A0FFD}">
      <dgm:prSet/>
      <dgm:spPr/>
      <dgm:t>
        <a:bodyPr/>
        <a:lstStyle/>
        <a:p>
          <a:endParaRPr lang="zh-TW" altLang="en-US" sz="2400"/>
        </a:p>
      </dgm:t>
    </dgm:pt>
    <dgm:pt modelId="{C3EDAE61-6830-46D6-8C56-1C0E9876B9D3}">
      <dgm:prSet phldrT="[文字]" custT="1"/>
      <dgm:spPr/>
      <dgm:t>
        <a:bodyPr/>
        <a:lstStyle/>
        <a:p>
          <a:r>
            <a:rPr lang="zh-TW" altLang="en-US" sz="2400" dirty="0" smtClean="0"/>
            <a:t>社團課程</a:t>
          </a:r>
          <a:endParaRPr lang="zh-TW" altLang="en-US" sz="2400" dirty="0"/>
        </a:p>
      </dgm:t>
    </dgm:pt>
    <dgm:pt modelId="{AF0FE218-3765-4915-96AC-BD4D61BC36C8}" type="parTrans" cxnId="{A08A97BA-E4EC-4514-A966-9D9380532F33}">
      <dgm:prSet/>
      <dgm:spPr/>
      <dgm:t>
        <a:bodyPr/>
        <a:lstStyle/>
        <a:p>
          <a:endParaRPr lang="zh-TW" altLang="en-US" sz="2400"/>
        </a:p>
      </dgm:t>
    </dgm:pt>
    <dgm:pt modelId="{5649145A-49C6-4212-829E-D6AFEA5803E6}" type="sibTrans" cxnId="{A08A97BA-E4EC-4514-A966-9D9380532F33}">
      <dgm:prSet/>
      <dgm:spPr/>
      <dgm:t>
        <a:bodyPr/>
        <a:lstStyle/>
        <a:p>
          <a:endParaRPr lang="zh-TW" altLang="en-US" sz="2400"/>
        </a:p>
      </dgm:t>
    </dgm:pt>
    <dgm:pt modelId="{D3D4AC71-8B45-414B-9F94-92707BE7FEDD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德育群育</a:t>
          </a:r>
          <a:endParaRPr lang="en-US" altLang="zh-TW" sz="2400" b="1" dirty="0" smtClean="0">
            <a:solidFill>
              <a:schemeClr val="tx1"/>
            </a:solidFill>
          </a:endParaRPr>
        </a:p>
        <a:p>
          <a:r>
            <a:rPr lang="zh-TW" altLang="en-US" sz="2400" b="1" dirty="0" smtClean="0">
              <a:solidFill>
                <a:schemeClr val="tx1"/>
              </a:solidFill>
            </a:rPr>
            <a:t>學習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C5E6B0A6-CDFE-4758-A0FA-392DAE626005}" type="parTrans" cxnId="{FB97D0C3-298B-4B1B-A391-778C214A30FC}">
      <dgm:prSet/>
      <dgm:spPr/>
      <dgm:t>
        <a:bodyPr/>
        <a:lstStyle/>
        <a:p>
          <a:endParaRPr lang="zh-TW" altLang="en-US" sz="2400"/>
        </a:p>
      </dgm:t>
    </dgm:pt>
    <dgm:pt modelId="{316E100E-D923-4AC2-BC97-41D8C2E8A154}" type="sibTrans" cxnId="{FB97D0C3-298B-4B1B-A391-778C214A30FC}">
      <dgm:prSet/>
      <dgm:spPr/>
      <dgm:t>
        <a:bodyPr/>
        <a:lstStyle/>
        <a:p>
          <a:endParaRPr lang="zh-TW" altLang="en-US" sz="2400"/>
        </a:p>
      </dgm:t>
    </dgm:pt>
    <dgm:pt modelId="{A9236781-842F-4760-BA08-3DAC96293C06}">
      <dgm:prSet phldrT="[文字]" custT="1"/>
      <dgm:spPr/>
      <dgm:t>
        <a:bodyPr/>
        <a:lstStyle/>
        <a:p>
          <a:r>
            <a:rPr lang="zh-TW" altLang="en-US" sz="2400" dirty="0" smtClean="0">
              <a:sym typeface="Wingdings" panose="05000000000000000000" pitchFamily="2" charset="2"/>
            </a:rPr>
            <a:t>班級輔導</a:t>
          </a:r>
          <a:endParaRPr lang="zh-TW" altLang="en-US" sz="2400" dirty="0"/>
        </a:p>
      </dgm:t>
    </dgm:pt>
    <dgm:pt modelId="{9C1757CC-0F19-4482-A5A5-D4B56D5168AB}" type="parTrans" cxnId="{E3351459-68B1-42F0-B054-215805AA8590}">
      <dgm:prSet/>
      <dgm:spPr/>
      <dgm:t>
        <a:bodyPr/>
        <a:lstStyle/>
        <a:p>
          <a:endParaRPr lang="zh-TW" altLang="en-US" sz="2400"/>
        </a:p>
      </dgm:t>
    </dgm:pt>
    <dgm:pt modelId="{F524D2F4-1728-4D0D-B6F3-DF8D472344DB}" type="sibTrans" cxnId="{E3351459-68B1-42F0-B054-215805AA8590}">
      <dgm:prSet/>
      <dgm:spPr/>
      <dgm:t>
        <a:bodyPr/>
        <a:lstStyle/>
        <a:p>
          <a:endParaRPr lang="zh-TW" altLang="en-US" sz="2400"/>
        </a:p>
      </dgm:t>
    </dgm:pt>
    <dgm:pt modelId="{81531A25-7FDF-40FD-AAC9-C57BA7E71730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深化</a:t>
          </a:r>
          <a:endParaRPr lang="en-US" altLang="zh-TW" sz="2400" b="1" dirty="0" smtClean="0">
            <a:solidFill>
              <a:schemeClr val="tx1"/>
            </a:solidFill>
          </a:endParaRPr>
        </a:p>
        <a:p>
          <a:r>
            <a:rPr lang="zh-TW" altLang="en-US" sz="2400" b="1" dirty="0" smtClean="0">
              <a:solidFill>
                <a:schemeClr val="tx1"/>
              </a:solidFill>
            </a:rPr>
            <a:t>特定領域學習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82DDF2AA-C35E-4E36-8555-1E8932EA9B8D}" type="parTrans" cxnId="{72671AA1-08EF-4863-B498-FF2C04238FE6}">
      <dgm:prSet/>
      <dgm:spPr/>
      <dgm:t>
        <a:bodyPr/>
        <a:lstStyle/>
        <a:p>
          <a:endParaRPr lang="zh-TW" altLang="en-US" sz="2400"/>
        </a:p>
      </dgm:t>
    </dgm:pt>
    <dgm:pt modelId="{7E23FCC1-926D-43B8-94F9-B3E7DED6C055}" type="sibTrans" cxnId="{72671AA1-08EF-4863-B498-FF2C04238FE6}">
      <dgm:prSet/>
      <dgm:spPr/>
      <dgm:t>
        <a:bodyPr/>
        <a:lstStyle/>
        <a:p>
          <a:endParaRPr lang="zh-TW" altLang="en-US" sz="2400"/>
        </a:p>
      </dgm:t>
    </dgm:pt>
    <dgm:pt modelId="{15F9D794-9C75-4AED-A0FA-82B66ECD28E8}">
      <dgm:prSet phldrT="[文字]" custT="1"/>
      <dgm:spPr/>
      <dgm:t>
        <a:bodyPr/>
        <a:lstStyle/>
        <a:p>
          <a:endParaRPr lang="zh-TW" altLang="en-US" sz="2400" dirty="0"/>
        </a:p>
      </dgm:t>
    </dgm:pt>
    <dgm:pt modelId="{2991B836-E92D-4B46-B7F2-146E9265E993}" type="parTrans" cxnId="{CB2C2F6E-D241-4606-88D0-D87FF9028354}">
      <dgm:prSet/>
      <dgm:spPr/>
      <dgm:t>
        <a:bodyPr/>
        <a:lstStyle/>
        <a:p>
          <a:endParaRPr lang="zh-TW" altLang="en-US" sz="2400"/>
        </a:p>
      </dgm:t>
    </dgm:pt>
    <dgm:pt modelId="{D2C6A60E-6845-4020-8981-40B3E61ACF2E}" type="sibTrans" cxnId="{CB2C2F6E-D241-4606-88D0-D87FF9028354}">
      <dgm:prSet/>
      <dgm:spPr/>
      <dgm:t>
        <a:bodyPr/>
        <a:lstStyle/>
        <a:p>
          <a:endParaRPr lang="zh-TW" altLang="en-US" sz="2400"/>
        </a:p>
      </dgm:t>
    </dgm:pt>
    <dgm:pt modelId="{CFA86F44-AA83-4AF1-8B33-F210E1182828}">
      <dgm:prSet phldrT="[文字]" custT="1"/>
      <dgm:spPr/>
      <dgm:t>
        <a:bodyPr/>
        <a:lstStyle/>
        <a:p>
          <a:r>
            <a:rPr lang="zh-TW" altLang="en-US" sz="2400" dirty="0" smtClean="0"/>
            <a:t>自主學習</a:t>
          </a:r>
          <a:endParaRPr lang="zh-TW" altLang="en-US" sz="2400" dirty="0"/>
        </a:p>
      </dgm:t>
    </dgm:pt>
    <dgm:pt modelId="{ADE02D37-5728-4A1D-91EC-2F1F0DF74253}" type="parTrans" cxnId="{74F27E19-6D39-4892-AD21-C40913EFD3F6}">
      <dgm:prSet/>
      <dgm:spPr/>
      <dgm:t>
        <a:bodyPr/>
        <a:lstStyle/>
        <a:p>
          <a:endParaRPr lang="zh-TW" altLang="en-US" sz="2400"/>
        </a:p>
      </dgm:t>
    </dgm:pt>
    <dgm:pt modelId="{FCDA5112-C609-4FB3-92CF-B8CCE4252490}" type="sibTrans" cxnId="{74F27E19-6D39-4892-AD21-C40913EFD3F6}">
      <dgm:prSet/>
      <dgm:spPr/>
      <dgm:t>
        <a:bodyPr/>
        <a:lstStyle/>
        <a:p>
          <a:endParaRPr lang="zh-TW" altLang="en-US" sz="2400"/>
        </a:p>
      </dgm:t>
    </dgm:pt>
    <dgm:pt modelId="{E923125E-CC4D-46E2-A9CB-2BC3E19FF06B}">
      <dgm:prSet phldrT="[文字]" custT="1"/>
      <dgm:spPr/>
      <dgm:t>
        <a:bodyPr/>
        <a:lstStyle/>
        <a:p>
          <a:r>
            <a:rPr lang="zh-TW" altLang="en-US" sz="2400" dirty="0" smtClean="0"/>
            <a:t>技藝課程</a:t>
          </a:r>
          <a:endParaRPr lang="zh-TW" altLang="en-US" sz="2400" dirty="0"/>
        </a:p>
      </dgm:t>
    </dgm:pt>
    <dgm:pt modelId="{48BF6D46-4C9D-43DF-869C-473528206246}" type="parTrans" cxnId="{D00C8873-E092-4995-A20E-21D556946254}">
      <dgm:prSet/>
      <dgm:spPr/>
      <dgm:t>
        <a:bodyPr/>
        <a:lstStyle/>
        <a:p>
          <a:endParaRPr lang="zh-TW" altLang="en-US" sz="2400"/>
        </a:p>
      </dgm:t>
    </dgm:pt>
    <dgm:pt modelId="{46EC068C-B30A-4567-8BEA-7746BF842D8A}" type="sibTrans" cxnId="{D00C8873-E092-4995-A20E-21D556946254}">
      <dgm:prSet/>
      <dgm:spPr/>
      <dgm:t>
        <a:bodyPr/>
        <a:lstStyle/>
        <a:p>
          <a:endParaRPr lang="zh-TW" altLang="en-US" sz="2400"/>
        </a:p>
      </dgm:t>
    </dgm:pt>
    <dgm:pt modelId="{845B3BE9-44CB-49D2-8C6A-1C38190AFFC5}">
      <dgm:prSet phldrT="[文字]" custT="1"/>
      <dgm:spPr/>
      <dgm:t>
        <a:bodyPr/>
        <a:lstStyle/>
        <a:p>
          <a:r>
            <a:rPr lang="zh-TW" altLang="en-US" sz="2400" dirty="0" smtClean="0">
              <a:sym typeface="Wingdings" panose="05000000000000000000" pitchFamily="2" charset="2"/>
            </a:rPr>
            <a:t>服務學習</a:t>
          </a:r>
          <a:endParaRPr lang="zh-TW" altLang="en-US" sz="2400" dirty="0"/>
        </a:p>
      </dgm:t>
    </dgm:pt>
    <dgm:pt modelId="{18108AAE-B8C7-4C49-8E85-E42B522A7DE3}" type="parTrans" cxnId="{71B2DACC-E8C6-40F8-8EF7-36DCEC39E4DC}">
      <dgm:prSet/>
      <dgm:spPr/>
      <dgm:t>
        <a:bodyPr/>
        <a:lstStyle/>
        <a:p>
          <a:endParaRPr lang="zh-TW" altLang="en-US" sz="2400"/>
        </a:p>
      </dgm:t>
    </dgm:pt>
    <dgm:pt modelId="{AD629EA5-2293-428D-A9C3-026F771A55F7}" type="sibTrans" cxnId="{71B2DACC-E8C6-40F8-8EF7-36DCEC39E4DC}">
      <dgm:prSet/>
      <dgm:spPr/>
      <dgm:t>
        <a:bodyPr/>
        <a:lstStyle/>
        <a:p>
          <a:endParaRPr lang="zh-TW" altLang="en-US" sz="2400"/>
        </a:p>
      </dgm:t>
    </dgm:pt>
    <dgm:pt modelId="{5540B188-0BA2-4C42-B849-A2798B68938A}">
      <dgm:prSet phldrT="[文字]" custT="1"/>
      <dgm:spPr/>
      <dgm:t>
        <a:bodyPr/>
        <a:lstStyle/>
        <a:p>
          <a:r>
            <a:rPr lang="zh-TW" altLang="en-US" sz="2400" dirty="0" smtClean="0">
              <a:sym typeface="Wingdings" panose="05000000000000000000" pitchFamily="2" charset="2"/>
            </a:rPr>
            <a:t>校際及班際交流</a:t>
          </a:r>
          <a:endParaRPr lang="zh-TW" altLang="en-US" sz="2400" dirty="0"/>
        </a:p>
      </dgm:t>
    </dgm:pt>
    <dgm:pt modelId="{BA672BAF-A620-47BA-9DEC-1F9A5BB86250}" type="parTrans" cxnId="{3E45CE16-9B7A-4EA7-BBB0-2F5CD8FF6371}">
      <dgm:prSet/>
      <dgm:spPr/>
      <dgm:t>
        <a:bodyPr/>
        <a:lstStyle/>
        <a:p>
          <a:endParaRPr lang="zh-TW" altLang="en-US" sz="2400"/>
        </a:p>
      </dgm:t>
    </dgm:pt>
    <dgm:pt modelId="{5E8795DF-07E9-4358-A910-CE099698986D}" type="sibTrans" cxnId="{3E45CE16-9B7A-4EA7-BBB0-2F5CD8FF6371}">
      <dgm:prSet/>
      <dgm:spPr/>
      <dgm:t>
        <a:bodyPr/>
        <a:lstStyle/>
        <a:p>
          <a:endParaRPr lang="zh-TW" altLang="en-US" sz="2400"/>
        </a:p>
      </dgm:t>
    </dgm:pt>
    <dgm:pt modelId="{883AAA93-A01A-444E-8A36-AA169B0486F9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sym typeface="Wingdings" panose="05000000000000000000" pitchFamily="2" charset="2"/>
            </a:rPr>
            <a:t>學科</a:t>
          </a:r>
          <a:endParaRPr lang="en-US" altLang="zh-TW" sz="2400" b="1" dirty="0" smtClean="0">
            <a:solidFill>
              <a:schemeClr val="tx1"/>
            </a:solidFill>
            <a:sym typeface="Wingdings" panose="05000000000000000000" pitchFamily="2" charset="2"/>
          </a:endParaRPr>
        </a:p>
        <a:p>
          <a:r>
            <a:rPr lang="zh-TW" altLang="en-US" sz="2400" b="1" dirty="0" smtClean="0">
              <a:solidFill>
                <a:schemeClr val="tx1"/>
              </a:solidFill>
              <a:sym typeface="Wingdings" panose="05000000000000000000" pitchFamily="2" charset="2"/>
            </a:rPr>
            <a:t>補救教學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15771AFA-A579-4C68-8A65-D16C0BE9B72F}" type="parTrans" cxnId="{AE900077-8D1B-4669-A2F0-3337A7E0ED82}">
      <dgm:prSet/>
      <dgm:spPr/>
      <dgm:t>
        <a:bodyPr/>
        <a:lstStyle/>
        <a:p>
          <a:endParaRPr lang="zh-TW" altLang="en-US" sz="2400"/>
        </a:p>
      </dgm:t>
    </dgm:pt>
    <dgm:pt modelId="{D17C4705-C104-445F-9F1E-214DDE2B4906}" type="sibTrans" cxnId="{AE900077-8D1B-4669-A2F0-3337A7E0ED82}">
      <dgm:prSet/>
      <dgm:spPr/>
      <dgm:t>
        <a:bodyPr/>
        <a:lstStyle/>
        <a:p>
          <a:endParaRPr lang="zh-TW" altLang="en-US" sz="2400"/>
        </a:p>
      </dgm:t>
    </dgm:pt>
    <dgm:pt modelId="{87532115-E86A-4B36-B661-CBDA0E105E4C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dirty="0" smtClean="0"/>
            <a:t>領域學習社團</a:t>
          </a:r>
        </a:p>
        <a:p>
          <a:pPr marL="114300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zh-TW" altLang="en-US" sz="2400" dirty="0"/>
        </a:p>
      </dgm:t>
    </dgm:pt>
    <dgm:pt modelId="{410D9510-EF88-4F06-9C0B-FEB917343F89}" type="parTrans" cxnId="{80BD35B9-C666-4E7D-94CD-39B34AB914AD}">
      <dgm:prSet/>
      <dgm:spPr/>
      <dgm:t>
        <a:bodyPr/>
        <a:lstStyle/>
        <a:p>
          <a:endParaRPr lang="zh-TW" altLang="en-US" sz="2400"/>
        </a:p>
      </dgm:t>
    </dgm:pt>
    <dgm:pt modelId="{E6CC6CF8-E958-42C5-818C-40C1E936AEF7}" type="sibTrans" cxnId="{80BD35B9-C666-4E7D-94CD-39B34AB914AD}">
      <dgm:prSet/>
      <dgm:spPr/>
      <dgm:t>
        <a:bodyPr/>
        <a:lstStyle/>
        <a:p>
          <a:endParaRPr lang="zh-TW" altLang="en-US" sz="2400"/>
        </a:p>
      </dgm:t>
    </dgm:pt>
    <dgm:pt modelId="{90950299-B6B6-42DD-92C0-4138C9CB0A6D}" type="pres">
      <dgm:prSet presAssocID="{8B3CE0C7-7EBA-4E90-902C-3A2BF62C248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12A5D0A-8D63-4FD2-B1C0-3F3AEAFEE3CB}" type="pres">
      <dgm:prSet presAssocID="{FB8FE1BD-9412-44B8-BB64-89FD485FEE91}" presName="composite" presStyleCnt="0"/>
      <dgm:spPr/>
    </dgm:pt>
    <dgm:pt modelId="{93C61B10-B668-4831-8DFE-2F4BB8D09AB6}" type="pres">
      <dgm:prSet presAssocID="{FB8FE1BD-9412-44B8-BB64-89FD485FEE91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C0F514-E542-4DA2-BAD5-574AC9DF6596}" type="pres">
      <dgm:prSet presAssocID="{FB8FE1BD-9412-44B8-BB64-89FD485FEE91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816721-16DF-4C8B-82C7-2ADC3FD7A624}" type="pres">
      <dgm:prSet presAssocID="{3A7D1F2E-0966-455A-8AA5-F55E087BD309}" presName="space" presStyleCnt="0"/>
      <dgm:spPr/>
    </dgm:pt>
    <dgm:pt modelId="{E80E80B4-DAC6-4E17-9D1A-6518B86EC7F1}" type="pres">
      <dgm:prSet presAssocID="{D3D4AC71-8B45-414B-9F94-92707BE7FEDD}" presName="composite" presStyleCnt="0"/>
      <dgm:spPr/>
    </dgm:pt>
    <dgm:pt modelId="{F6952D60-31BC-44F2-A734-C08E14BAE300}" type="pres">
      <dgm:prSet presAssocID="{D3D4AC71-8B45-414B-9F94-92707BE7FEDD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0F60E0-5B57-495F-8664-5DAE78E796BE}" type="pres">
      <dgm:prSet presAssocID="{D3D4AC71-8B45-414B-9F94-92707BE7FEDD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7C12B29-369D-4656-8B8A-637BBE278DFB}" type="pres">
      <dgm:prSet presAssocID="{316E100E-D923-4AC2-BC97-41D8C2E8A154}" presName="space" presStyleCnt="0"/>
      <dgm:spPr/>
    </dgm:pt>
    <dgm:pt modelId="{98EE4A2D-5212-4AFB-A9A6-524A83A8629A}" type="pres">
      <dgm:prSet presAssocID="{81531A25-7FDF-40FD-AAC9-C57BA7E71730}" presName="composite" presStyleCnt="0"/>
      <dgm:spPr/>
    </dgm:pt>
    <dgm:pt modelId="{8A6AFA94-AE23-45B8-B062-6AA0867E5C08}" type="pres">
      <dgm:prSet presAssocID="{81531A25-7FDF-40FD-AAC9-C57BA7E71730}" presName="parTx" presStyleLbl="alignNode1" presStyleIdx="2" presStyleCnt="4" custScaleX="1097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0C29B5C-4E6F-4CC8-A184-E38778B30850}" type="pres">
      <dgm:prSet presAssocID="{81531A25-7FDF-40FD-AAC9-C57BA7E71730}" presName="desTx" presStyleLbl="alignAccFollowNode1" presStyleIdx="2" presStyleCnt="4" custScaleX="1149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E6ABD7-5A14-4F3A-9AD7-96F31878661D}" type="pres">
      <dgm:prSet presAssocID="{7E23FCC1-926D-43B8-94F9-B3E7DED6C055}" presName="space" presStyleCnt="0"/>
      <dgm:spPr/>
    </dgm:pt>
    <dgm:pt modelId="{67CFC19C-3EEF-42E1-9458-FD5AFFD9E318}" type="pres">
      <dgm:prSet presAssocID="{883AAA93-A01A-444E-8A36-AA169B0486F9}" presName="composite" presStyleCnt="0"/>
      <dgm:spPr/>
    </dgm:pt>
    <dgm:pt modelId="{3B6243BA-1E1A-4A45-9DE7-454656AFA7DF}" type="pres">
      <dgm:prSet presAssocID="{883AAA93-A01A-444E-8A36-AA169B0486F9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F350FBA-BE30-4CD1-8216-C2DD0B2657A2}" type="pres">
      <dgm:prSet presAssocID="{883AAA93-A01A-444E-8A36-AA169B0486F9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E900077-8D1B-4669-A2F0-3337A7E0ED82}" srcId="{8B3CE0C7-7EBA-4E90-902C-3A2BF62C2484}" destId="{883AAA93-A01A-444E-8A36-AA169B0486F9}" srcOrd="3" destOrd="0" parTransId="{15771AFA-A579-4C68-8A65-D16C0BE9B72F}" sibTransId="{D17C4705-C104-445F-9F1E-214DDE2B4906}"/>
    <dgm:cxn modelId="{72671AA1-08EF-4863-B498-FF2C04238FE6}" srcId="{8B3CE0C7-7EBA-4E90-902C-3A2BF62C2484}" destId="{81531A25-7FDF-40FD-AAC9-C57BA7E71730}" srcOrd="2" destOrd="0" parTransId="{82DDF2AA-C35E-4E36-8555-1E8932EA9B8D}" sibTransId="{7E23FCC1-926D-43B8-94F9-B3E7DED6C055}"/>
    <dgm:cxn modelId="{A08A97BA-E4EC-4514-A966-9D9380532F33}" srcId="{FB8FE1BD-9412-44B8-BB64-89FD485FEE91}" destId="{C3EDAE61-6830-46D6-8C56-1C0E9876B9D3}" srcOrd="0" destOrd="0" parTransId="{AF0FE218-3765-4915-96AC-BD4D61BC36C8}" sibTransId="{5649145A-49C6-4212-829E-D6AFEA5803E6}"/>
    <dgm:cxn modelId="{922F0156-BB11-42D9-BEF9-5DF2208D08C6}" type="presOf" srcId="{A9236781-842F-4760-BA08-3DAC96293C06}" destId="{830F60E0-5B57-495F-8664-5DAE78E796BE}" srcOrd="0" destOrd="0" presId="urn:microsoft.com/office/officeart/2005/8/layout/hList1"/>
    <dgm:cxn modelId="{3E45CE16-9B7A-4EA7-BBB0-2F5CD8FF6371}" srcId="{D3D4AC71-8B45-414B-9F94-92707BE7FEDD}" destId="{5540B188-0BA2-4C42-B849-A2798B68938A}" srcOrd="2" destOrd="0" parTransId="{BA672BAF-A620-47BA-9DEC-1F9A5BB86250}" sibTransId="{5E8795DF-07E9-4358-A910-CE099698986D}"/>
    <dgm:cxn modelId="{CB2C2F6E-D241-4606-88D0-D87FF9028354}" srcId="{883AAA93-A01A-444E-8A36-AA169B0486F9}" destId="{15F9D794-9C75-4AED-A0FA-82B66ECD28E8}" srcOrd="0" destOrd="0" parTransId="{2991B836-E92D-4B46-B7F2-146E9265E993}" sibTransId="{D2C6A60E-6845-4020-8981-40B3E61ACF2E}"/>
    <dgm:cxn modelId="{1DBFE3C8-9DE9-487B-BA43-9A05295A0FFD}" srcId="{8B3CE0C7-7EBA-4E90-902C-3A2BF62C2484}" destId="{FB8FE1BD-9412-44B8-BB64-89FD485FEE91}" srcOrd="0" destOrd="0" parTransId="{32F8F458-1DED-4A4B-AA1C-FA0992DF5D23}" sibTransId="{3A7D1F2E-0966-455A-8AA5-F55E087BD309}"/>
    <dgm:cxn modelId="{B111A6D6-C0DC-4ACD-B3A9-30FB61F5EB07}" type="presOf" srcId="{CFA86F44-AA83-4AF1-8B33-F210E1182828}" destId="{B9C0F514-E542-4DA2-BAD5-574AC9DF6596}" srcOrd="0" destOrd="1" presId="urn:microsoft.com/office/officeart/2005/8/layout/hList1"/>
    <dgm:cxn modelId="{74F27E19-6D39-4892-AD21-C40913EFD3F6}" srcId="{FB8FE1BD-9412-44B8-BB64-89FD485FEE91}" destId="{CFA86F44-AA83-4AF1-8B33-F210E1182828}" srcOrd="1" destOrd="0" parTransId="{ADE02D37-5728-4A1D-91EC-2F1F0DF74253}" sibTransId="{FCDA5112-C609-4FB3-92CF-B8CCE4252490}"/>
    <dgm:cxn modelId="{7A52F529-5D46-4904-9004-BA66B3D9C3C1}" type="presOf" srcId="{D3D4AC71-8B45-414B-9F94-92707BE7FEDD}" destId="{F6952D60-31BC-44F2-A734-C08E14BAE300}" srcOrd="0" destOrd="0" presId="urn:microsoft.com/office/officeart/2005/8/layout/hList1"/>
    <dgm:cxn modelId="{D00C8873-E092-4995-A20E-21D556946254}" srcId="{FB8FE1BD-9412-44B8-BB64-89FD485FEE91}" destId="{E923125E-CC4D-46E2-A9CB-2BC3E19FF06B}" srcOrd="2" destOrd="0" parTransId="{48BF6D46-4C9D-43DF-869C-473528206246}" sibTransId="{46EC068C-B30A-4567-8BEA-7746BF842D8A}"/>
    <dgm:cxn modelId="{92A27DE6-408F-4522-A503-5A44F6D13AEC}" type="presOf" srcId="{883AAA93-A01A-444E-8A36-AA169B0486F9}" destId="{3B6243BA-1E1A-4A45-9DE7-454656AFA7DF}" srcOrd="0" destOrd="0" presId="urn:microsoft.com/office/officeart/2005/8/layout/hList1"/>
    <dgm:cxn modelId="{94EF51FB-9727-4177-B8B8-9D0C98D0E082}" type="presOf" srcId="{81531A25-7FDF-40FD-AAC9-C57BA7E71730}" destId="{8A6AFA94-AE23-45B8-B062-6AA0867E5C08}" srcOrd="0" destOrd="0" presId="urn:microsoft.com/office/officeart/2005/8/layout/hList1"/>
    <dgm:cxn modelId="{E93B654A-6210-4ACF-ABE7-87913CDFE45F}" type="presOf" srcId="{C3EDAE61-6830-46D6-8C56-1C0E9876B9D3}" destId="{B9C0F514-E542-4DA2-BAD5-574AC9DF6596}" srcOrd="0" destOrd="0" presId="urn:microsoft.com/office/officeart/2005/8/layout/hList1"/>
    <dgm:cxn modelId="{71B2DACC-E8C6-40F8-8EF7-36DCEC39E4DC}" srcId="{D3D4AC71-8B45-414B-9F94-92707BE7FEDD}" destId="{845B3BE9-44CB-49D2-8C6A-1C38190AFFC5}" srcOrd="1" destOrd="0" parTransId="{18108AAE-B8C7-4C49-8E85-E42B522A7DE3}" sibTransId="{AD629EA5-2293-428D-A9C3-026F771A55F7}"/>
    <dgm:cxn modelId="{4551A24A-40E5-4DDD-A307-61D6555DE1BA}" type="presOf" srcId="{15F9D794-9C75-4AED-A0FA-82B66ECD28E8}" destId="{FF350FBA-BE30-4CD1-8216-C2DD0B2657A2}" srcOrd="0" destOrd="0" presId="urn:microsoft.com/office/officeart/2005/8/layout/hList1"/>
    <dgm:cxn modelId="{DA4D2FBA-81CF-4F5B-9B40-979BB7BEDEF0}" type="presOf" srcId="{87532115-E86A-4B36-B661-CBDA0E105E4C}" destId="{50C29B5C-4E6F-4CC8-A184-E38778B30850}" srcOrd="0" destOrd="0" presId="urn:microsoft.com/office/officeart/2005/8/layout/hList1"/>
    <dgm:cxn modelId="{FB97D0C3-298B-4B1B-A391-778C214A30FC}" srcId="{8B3CE0C7-7EBA-4E90-902C-3A2BF62C2484}" destId="{D3D4AC71-8B45-414B-9F94-92707BE7FEDD}" srcOrd="1" destOrd="0" parTransId="{C5E6B0A6-CDFE-4758-A0FA-392DAE626005}" sibTransId="{316E100E-D923-4AC2-BC97-41D8C2E8A154}"/>
    <dgm:cxn modelId="{80BD35B9-C666-4E7D-94CD-39B34AB914AD}" srcId="{81531A25-7FDF-40FD-AAC9-C57BA7E71730}" destId="{87532115-E86A-4B36-B661-CBDA0E105E4C}" srcOrd="0" destOrd="0" parTransId="{410D9510-EF88-4F06-9C0B-FEB917343F89}" sibTransId="{E6CC6CF8-E958-42C5-818C-40C1E936AEF7}"/>
    <dgm:cxn modelId="{2275C641-0C6F-4EF1-9F45-99A733629056}" type="presOf" srcId="{5540B188-0BA2-4C42-B849-A2798B68938A}" destId="{830F60E0-5B57-495F-8664-5DAE78E796BE}" srcOrd="0" destOrd="2" presId="urn:microsoft.com/office/officeart/2005/8/layout/hList1"/>
    <dgm:cxn modelId="{D1158CE2-0AC6-4F0F-9560-3E2D3BB33729}" type="presOf" srcId="{FB8FE1BD-9412-44B8-BB64-89FD485FEE91}" destId="{93C61B10-B668-4831-8DFE-2F4BB8D09AB6}" srcOrd="0" destOrd="0" presId="urn:microsoft.com/office/officeart/2005/8/layout/hList1"/>
    <dgm:cxn modelId="{7F9A7E28-9F59-4F21-A112-BF07BB327726}" type="presOf" srcId="{845B3BE9-44CB-49D2-8C6A-1C38190AFFC5}" destId="{830F60E0-5B57-495F-8664-5DAE78E796BE}" srcOrd="0" destOrd="1" presId="urn:microsoft.com/office/officeart/2005/8/layout/hList1"/>
    <dgm:cxn modelId="{BE739847-B537-432B-8EBE-B5EB190E2415}" type="presOf" srcId="{E923125E-CC4D-46E2-A9CB-2BC3E19FF06B}" destId="{B9C0F514-E542-4DA2-BAD5-574AC9DF6596}" srcOrd="0" destOrd="2" presId="urn:microsoft.com/office/officeart/2005/8/layout/hList1"/>
    <dgm:cxn modelId="{EAFE0184-6379-42A5-BF36-578625B2B781}" type="presOf" srcId="{8B3CE0C7-7EBA-4E90-902C-3A2BF62C2484}" destId="{90950299-B6B6-42DD-92C0-4138C9CB0A6D}" srcOrd="0" destOrd="0" presId="urn:microsoft.com/office/officeart/2005/8/layout/hList1"/>
    <dgm:cxn modelId="{E3351459-68B1-42F0-B054-215805AA8590}" srcId="{D3D4AC71-8B45-414B-9F94-92707BE7FEDD}" destId="{A9236781-842F-4760-BA08-3DAC96293C06}" srcOrd="0" destOrd="0" parTransId="{9C1757CC-0F19-4482-A5A5-D4B56D5168AB}" sibTransId="{F524D2F4-1728-4D0D-B6F3-DF8D472344DB}"/>
    <dgm:cxn modelId="{221630C9-4FC3-48B8-A5B0-CA5A529460B4}" type="presParOf" srcId="{90950299-B6B6-42DD-92C0-4138C9CB0A6D}" destId="{112A5D0A-8D63-4FD2-B1C0-3F3AEAFEE3CB}" srcOrd="0" destOrd="0" presId="urn:microsoft.com/office/officeart/2005/8/layout/hList1"/>
    <dgm:cxn modelId="{568CF2E1-50BB-4540-9161-6661F6D61EF9}" type="presParOf" srcId="{112A5D0A-8D63-4FD2-B1C0-3F3AEAFEE3CB}" destId="{93C61B10-B668-4831-8DFE-2F4BB8D09AB6}" srcOrd="0" destOrd="0" presId="urn:microsoft.com/office/officeart/2005/8/layout/hList1"/>
    <dgm:cxn modelId="{09199303-AF84-464F-B785-0AB841239CCD}" type="presParOf" srcId="{112A5D0A-8D63-4FD2-B1C0-3F3AEAFEE3CB}" destId="{B9C0F514-E542-4DA2-BAD5-574AC9DF6596}" srcOrd="1" destOrd="0" presId="urn:microsoft.com/office/officeart/2005/8/layout/hList1"/>
    <dgm:cxn modelId="{212C2629-C213-486B-B5A8-7E720845C153}" type="presParOf" srcId="{90950299-B6B6-42DD-92C0-4138C9CB0A6D}" destId="{E1816721-16DF-4C8B-82C7-2ADC3FD7A624}" srcOrd="1" destOrd="0" presId="urn:microsoft.com/office/officeart/2005/8/layout/hList1"/>
    <dgm:cxn modelId="{1DC78C9A-1C31-4842-A3BF-A46273EA1CFC}" type="presParOf" srcId="{90950299-B6B6-42DD-92C0-4138C9CB0A6D}" destId="{E80E80B4-DAC6-4E17-9D1A-6518B86EC7F1}" srcOrd="2" destOrd="0" presId="urn:microsoft.com/office/officeart/2005/8/layout/hList1"/>
    <dgm:cxn modelId="{9A83E55A-AE65-47A6-9FBD-D56F71D0DC3E}" type="presParOf" srcId="{E80E80B4-DAC6-4E17-9D1A-6518B86EC7F1}" destId="{F6952D60-31BC-44F2-A734-C08E14BAE300}" srcOrd="0" destOrd="0" presId="urn:microsoft.com/office/officeart/2005/8/layout/hList1"/>
    <dgm:cxn modelId="{A091D386-3F3B-4BF8-82B5-90339732D929}" type="presParOf" srcId="{E80E80B4-DAC6-4E17-9D1A-6518B86EC7F1}" destId="{830F60E0-5B57-495F-8664-5DAE78E796BE}" srcOrd="1" destOrd="0" presId="urn:microsoft.com/office/officeart/2005/8/layout/hList1"/>
    <dgm:cxn modelId="{B240CF2C-E651-48ED-91B2-9209BD9DEF66}" type="presParOf" srcId="{90950299-B6B6-42DD-92C0-4138C9CB0A6D}" destId="{87C12B29-369D-4656-8B8A-637BBE278DFB}" srcOrd="3" destOrd="0" presId="urn:microsoft.com/office/officeart/2005/8/layout/hList1"/>
    <dgm:cxn modelId="{7C188E09-792A-41C3-9281-6A4DE60EC2E7}" type="presParOf" srcId="{90950299-B6B6-42DD-92C0-4138C9CB0A6D}" destId="{98EE4A2D-5212-4AFB-A9A6-524A83A8629A}" srcOrd="4" destOrd="0" presId="urn:microsoft.com/office/officeart/2005/8/layout/hList1"/>
    <dgm:cxn modelId="{3C090348-5CA8-4A05-9AA5-F6E1181EFF9C}" type="presParOf" srcId="{98EE4A2D-5212-4AFB-A9A6-524A83A8629A}" destId="{8A6AFA94-AE23-45B8-B062-6AA0867E5C08}" srcOrd="0" destOrd="0" presId="urn:microsoft.com/office/officeart/2005/8/layout/hList1"/>
    <dgm:cxn modelId="{DDE28812-A3F6-4E82-B835-E1CAD2BB38CF}" type="presParOf" srcId="{98EE4A2D-5212-4AFB-A9A6-524A83A8629A}" destId="{50C29B5C-4E6F-4CC8-A184-E38778B30850}" srcOrd="1" destOrd="0" presId="urn:microsoft.com/office/officeart/2005/8/layout/hList1"/>
    <dgm:cxn modelId="{930A7FF4-841A-4939-B272-0ECA350C4F3F}" type="presParOf" srcId="{90950299-B6B6-42DD-92C0-4138C9CB0A6D}" destId="{78E6ABD7-5A14-4F3A-9AD7-96F31878661D}" srcOrd="5" destOrd="0" presId="urn:microsoft.com/office/officeart/2005/8/layout/hList1"/>
    <dgm:cxn modelId="{001BF784-5092-4908-A7EB-DC4DC787D894}" type="presParOf" srcId="{90950299-B6B6-42DD-92C0-4138C9CB0A6D}" destId="{67CFC19C-3EEF-42E1-9458-FD5AFFD9E318}" srcOrd="6" destOrd="0" presId="urn:microsoft.com/office/officeart/2005/8/layout/hList1"/>
    <dgm:cxn modelId="{B09EC21E-7D42-4DF7-80A5-A0E2D019F44A}" type="presParOf" srcId="{67CFC19C-3EEF-42E1-9458-FD5AFFD9E318}" destId="{3B6243BA-1E1A-4A45-9DE7-454656AFA7DF}" srcOrd="0" destOrd="0" presId="urn:microsoft.com/office/officeart/2005/8/layout/hList1"/>
    <dgm:cxn modelId="{CB27461F-97CC-4DE8-9730-F637F090DC0D}" type="presParOf" srcId="{67CFC19C-3EEF-42E1-9458-FD5AFFD9E318}" destId="{FF350FBA-BE30-4CD1-8216-C2DD0B2657A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F1593E1-4F2E-45D9-9937-1065CA3F9EE4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1F66C70E-7CFE-4BDE-979B-BE1A2123E9DC}">
      <dgm:prSet phldrT="[文字]"/>
      <dgm:spPr/>
      <dgm:t>
        <a:bodyPr/>
        <a:lstStyle/>
        <a:p>
          <a:r>
            <a:rPr lang="zh-TW" altLang="en-US" dirty="0" smtClean="0"/>
            <a:t>九年一貫</a:t>
          </a:r>
          <a:endParaRPr lang="zh-TW" altLang="en-US" dirty="0"/>
        </a:p>
      </dgm:t>
    </dgm:pt>
    <dgm:pt modelId="{BB411DDF-0315-4998-B745-69534A496CCE}" type="parTrans" cxnId="{54002E1E-E4C4-4E65-8C44-5A3EC154DB3C}">
      <dgm:prSet/>
      <dgm:spPr/>
      <dgm:t>
        <a:bodyPr/>
        <a:lstStyle/>
        <a:p>
          <a:endParaRPr lang="zh-TW" altLang="en-US"/>
        </a:p>
      </dgm:t>
    </dgm:pt>
    <dgm:pt modelId="{010433DA-903A-4980-8F94-201128A713BD}" type="sibTrans" cxnId="{54002E1E-E4C4-4E65-8C44-5A3EC154DB3C}">
      <dgm:prSet/>
      <dgm:spPr/>
      <dgm:t>
        <a:bodyPr/>
        <a:lstStyle/>
        <a:p>
          <a:endParaRPr lang="zh-TW" altLang="en-US"/>
        </a:p>
      </dgm:t>
    </dgm:pt>
    <dgm:pt modelId="{07F9F05B-D5C6-48BE-95A1-608ADD1FB099}">
      <dgm:prSet phldrT="[文字]"/>
      <dgm:spPr/>
      <dgm:t>
        <a:bodyPr/>
        <a:lstStyle/>
        <a:p>
          <a:r>
            <a:rPr lang="zh-TW" altLang="en-US" dirty="0" smtClean="0"/>
            <a:t>能力導向</a:t>
          </a:r>
          <a:endParaRPr lang="zh-TW" altLang="en-US" dirty="0"/>
        </a:p>
      </dgm:t>
    </dgm:pt>
    <dgm:pt modelId="{7F9259B6-132D-441B-A0C3-812E5AEA49E8}" type="parTrans" cxnId="{2BAEEE1A-8BD6-4183-9432-E03EB6BD417D}">
      <dgm:prSet/>
      <dgm:spPr/>
      <dgm:t>
        <a:bodyPr/>
        <a:lstStyle/>
        <a:p>
          <a:endParaRPr lang="zh-TW" altLang="en-US"/>
        </a:p>
      </dgm:t>
    </dgm:pt>
    <dgm:pt modelId="{18359109-9F22-44B4-B095-E1005937D4D9}" type="sibTrans" cxnId="{2BAEEE1A-8BD6-4183-9432-E03EB6BD417D}">
      <dgm:prSet/>
      <dgm:spPr/>
      <dgm:t>
        <a:bodyPr/>
        <a:lstStyle/>
        <a:p>
          <a:endParaRPr lang="zh-TW" altLang="en-US"/>
        </a:p>
      </dgm:t>
    </dgm:pt>
    <dgm:pt modelId="{EE3A2B65-D9AB-466E-B9FB-AC5415018496}">
      <dgm:prSet phldrT="[文字]"/>
      <dgm:spPr/>
      <dgm:t>
        <a:bodyPr/>
        <a:lstStyle/>
        <a:p>
          <a:r>
            <a:rPr lang="zh-TW" altLang="en-US" dirty="0" smtClean="0"/>
            <a:t>十二年國教</a:t>
          </a:r>
          <a:endParaRPr lang="zh-TW" altLang="en-US" dirty="0"/>
        </a:p>
      </dgm:t>
    </dgm:pt>
    <dgm:pt modelId="{C0EB98DB-CD9B-40AF-A65E-4EB00D76EEFE}" type="parTrans" cxnId="{5D0BD980-9865-4B5E-9873-E90C578D1EE7}">
      <dgm:prSet/>
      <dgm:spPr/>
      <dgm:t>
        <a:bodyPr/>
        <a:lstStyle/>
        <a:p>
          <a:endParaRPr lang="zh-TW" altLang="en-US"/>
        </a:p>
      </dgm:t>
    </dgm:pt>
    <dgm:pt modelId="{3EF6D9C8-72BF-41F0-862E-84C08AC0A818}" type="sibTrans" cxnId="{5D0BD980-9865-4B5E-9873-E90C578D1EE7}">
      <dgm:prSet/>
      <dgm:spPr/>
      <dgm:t>
        <a:bodyPr/>
        <a:lstStyle/>
        <a:p>
          <a:endParaRPr lang="zh-TW" altLang="en-US"/>
        </a:p>
      </dgm:t>
    </dgm:pt>
    <dgm:pt modelId="{2D8CC946-07FD-4922-8E0A-A2348AD86587}">
      <dgm:prSet phldrT="[文字]"/>
      <dgm:spPr/>
      <dgm:t>
        <a:bodyPr/>
        <a:lstStyle/>
        <a:p>
          <a:r>
            <a:rPr lang="zh-TW" altLang="en-US" dirty="0" smtClean="0"/>
            <a:t>素養導向</a:t>
          </a:r>
          <a:endParaRPr lang="zh-TW" altLang="en-US" dirty="0"/>
        </a:p>
      </dgm:t>
    </dgm:pt>
    <dgm:pt modelId="{F5CE31DA-76CD-4FB5-8D4F-2BC28C6A2FA9}" type="parTrans" cxnId="{A93AA469-22DA-4209-99DF-D68A99E24115}">
      <dgm:prSet/>
      <dgm:spPr/>
      <dgm:t>
        <a:bodyPr/>
        <a:lstStyle/>
        <a:p>
          <a:endParaRPr lang="zh-TW" altLang="en-US"/>
        </a:p>
      </dgm:t>
    </dgm:pt>
    <dgm:pt modelId="{BB0024E9-F3DB-4997-81C6-F439032921B4}" type="sibTrans" cxnId="{A93AA469-22DA-4209-99DF-D68A99E24115}">
      <dgm:prSet/>
      <dgm:spPr/>
      <dgm:t>
        <a:bodyPr/>
        <a:lstStyle/>
        <a:p>
          <a:endParaRPr lang="zh-TW" altLang="en-US"/>
        </a:p>
      </dgm:t>
    </dgm:pt>
    <dgm:pt modelId="{D2AC3E07-B092-49D1-864C-7AB7D1A0FD26}" type="pres">
      <dgm:prSet presAssocID="{5F1593E1-4F2E-45D9-9937-1065CA3F9EE4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F14CDC1-293D-4951-9D90-24FDF76DB0DF}" type="pres">
      <dgm:prSet presAssocID="{5F1593E1-4F2E-45D9-9937-1065CA3F9EE4}" presName="dummyMaxCanvas" presStyleCnt="0"/>
      <dgm:spPr/>
    </dgm:pt>
    <dgm:pt modelId="{7A5D64D7-F535-4BD9-BBD1-1F9577A741DA}" type="pres">
      <dgm:prSet presAssocID="{5F1593E1-4F2E-45D9-9937-1065CA3F9EE4}" presName="parentComposite" presStyleCnt="0"/>
      <dgm:spPr/>
    </dgm:pt>
    <dgm:pt modelId="{C7C87F1D-BA6F-4514-B595-25D74114898C}" type="pres">
      <dgm:prSet presAssocID="{5F1593E1-4F2E-45D9-9937-1065CA3F9EE4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zh-TW" altLang="en-US"/>
        </a:p>
      </dgm:t>
    </dgm:pt>
    <dgm:pt modelId="{52EAA457-D0EB-4E98-ACB3-7EA88F2A1002}" type="pres">
      <dgm:prSet presAssocID="{5F1593E1-4F2E-45D9-9937-1065CA3F9EE4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zh-TW" altLang="en-US"/>
        </a:p>
      </dgm:t>
    </dgm:pt>
    <dgm:pt modelId="{8BECC752-051D-4630-BA82-BBCC79E0584C}" type="pres">
      <dgm:prSet presAssocID="{5F1593E1-4F2E-45D9-9937-1065CA3F9EE4}" presName="childrenComposite" presStyleCnt="0"/>
      <dgm:spPr/>
    </dgm:pt>
    <dgm:pt modelId="{EC7D1637-9740-4461-8106-4AF2D0B5F4B7}" type="pres">
      <dgm:prSet presAssocID="{5F1593E1-4F2E-45D9-9937-1065CA3F9EE4}" presName="dummyMaxCanvas_ChildArea" presStyleCnt="0"/>
      <dgm:spPr/>
    </dgm:pt>
    <dgm:pt modelId="{51FB3BB1-E395-4782-A0D4-CCB2CB96D60D}" type="pres">
      <dgm:prSet presAssocID="{5F1593E1-4F2E-45D9-9937-1065CA3F9EE4}" presName="fulcrum" presStyleLbl="alignAccFollowNode1" presStyleIdx="2" presStyleCnt="4"/>
      <dgm:spPr/>
    </dgm:pt>
    <dgm:pt modelId="{E14CAD16-5210-4F3C-8DFE-DBE32E63DBC2}" type="pres">
      <dgm:prSet presAssocID="{5F1593E1-4F2E-45D9-9937-1065CA3F9EE4}" presName="balance_11" presStyleLbl="alignAccFollowNode1" presStyleIdx="3" presStyleCnt="4">
        <dgm:presLayoutVars>
          <dgm:bulletEnabled val="1"/>
        </dgm:presLayoutVars>
      </dgm:prSet>
      <dgm:spPr/>
    </dgm:pt>
    <dgm:pt modelId="{1CD7378E-EB13-4CD4-BF8A-6CE220ECE8A7}" type="pres">
      <dgm:prSet presAssocID="{5F1593E1-4F2E-45D9-9937-1065CA3F9EE4}" presName="left_11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7268947-32AC-4AD0-A905-181018D22967}" type="pres">
      <dgm:prSet presAssocID="{5F1593E1-4F2E-45D9-9937-1065CA3F9EE4}" presName="right_11_1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728546B-C80A-4E8C-A64A-7CE011C78548}" type="presOf" srcId="{5F1593E1-4F2E-45D9-9937-1065CA3F9EE4}" destId="{D2AC3E07-B092-49D1-864C-7AB7D1A0FD26}" srcOrd="0" destOrd="0" presId="urn:microsoft.com/office/officeart/2005/8/layout/balance1"/>
    <dgm:cxn modelId="{7A63C0D1-DEEF-44C9-9FAA-921F3CE78801}" type="presOf" srcId="{2D8CC946-07FD-4922-8E0A-A2348AD86587}" destId="{A7268947-32AC-4AD0-A905-181018D22967}" srcOrd="0" destOrd="0" presId="urn:microsoft.com/office/officeart/2005/8/layout/balance1"/>
    <dgm:cxn modelId="{509B0A3F-AC57-43FC-8A0C-1318BF95C3F1}" type="presOf" srcId="{1F66C70E-7CFE-4BDE-979B-BE1A2123E9DC}" destId="{C7C87F1D-BA6F-4514-B595-25D74114898C}" srcOrd="0" destOrd="0" presId="urn:microsoft.com/office/officeart/2005/8/layout/balance1"/>
    <dgm:cxn modelId="{F5F41F25-AC4E-47D7-97FA-8233BFEDAE3B}" type="presOf" srcId="{EE3A2B65-D9AB-466E-B9FB-AC5415018496}" destId="{52EAA457-D0EB-4E98-ACB3-7EA88F2A1002}" srcOrd="0" destOrd="0" presId="urn:microsoft.com/office/officeart/2005/8/layout/balance1"/>
    <dgm:cxn modelId="{6DF067E4-988F-41A3-B061-5F8D5BEAD9D4}" type="presOf" srcId="{07F9F05B-D5C6-48BE-95A1-608ADD1FB099}" destId="{1CD7378E-EB13-4CD4-BF8A-6CE220ECE8A7}" srcOrd="0" destOrd="0" presId="urn:microsoft.com/office/officeart/2005/8/layout/balance1"/>
    <dgm:cxn modelId="{5D0BD980-9865-4B5E-9873-E90C578D1EE7}" srcId="{5F1593E1-4F2E-45D9-9937-1065CA3F9EE4}" destId="{EE3A2B65-D9AB-466E-B9FB-AC5415018496}" srcOrd="1" destOrd="0" parTransId="{C0EB98DB-CD9B-40AF-A65E-4EB00D76EEFE}" sibTransId="{3EF6D9C8-72BF-41F0-862E-84C08AC0A818}"/>
    <dgm:cxn modelId="{2BAEEE1A-8BD6-4183-9432-E03EB6BD417D}" srcId="{1F66C70E-7CFE-4BDE-979B-BE1A2123E9DC}" destId="{07F9F05B-D5C6-48BE-95A1-608ADD1FB099}" srcOrd="0" destOrd="0" parTransId="{7F9259B6-132D-441B-A0C3-812E5AEA49E8}" sibTransId="{18359109-9F22-44B4-B095-E1005937D4D9}"/>
    <dgm:cxn modelId="{A93AA469-22DA-4209-99DF-D68A99E24115}" srcId="{EE3A2B65-D9AB-466E-B9FB-AC5415018496}" destId="{2D8CC946-07FD-4922-8E0A-A2348AD86587}" srcOrd="0" destOrd="0" parTransId="{F5CE31DA-76CD-4FB5-8D4F-2BC28C6A2FA9}" sibTransId="{BB0024E9-F3DB-4997-81C6-F439032921B4}"/>
    <dgm:cxn modelId="{54002E1E-E4C4-4E65-8C44-5A3EC154DB3C}" srcId="{5F1593E1-4F2E-45D9-9937-1065CA3F9EE4}" destId="{1F66C70E-7CFE-4BDE-979B-BE1A2123E9DC}" srcOrd="0" destOrd="0" parTransId="{BB411DDF-0315-4998-B745-69534A496CCE}" sibTransId="{010433DA-903A-4980-8F94-201128A713BD}"/>
    <dgm:cxn modelId="{337B5CB9-6769-45F9-A6E8-2A772B6C1899}" type="presParOf" srcId="{D2AC3E07-B092-49D1-864C-7AB7D1A0FD26}" destId="{2F14CDC1-293D-4951-9D90-24FDF76DB0DF}" srcOrd="0" destOrd="0" presId="urn:microsoft.com/office/officeart/2005/8/layout/balance1"/>
    <dgm:cxn modelId="{072B6FF0-C6E3-4BF3-8ADF-B3A85A5E639B}" type="presParOf" srcId="{D2AC3E07-B092-49D1-864C-7AB7D1A0FD26}" destId="{7A5D64D7-F535-4BD9-BBD1-1F9577A741DA}" srcOrd="1" destOrd="0" presId="urn:microsoft.com/office/officeart/2005/8/layout/balance1"/>
    <dgm:cxn modelId="{6A72C979-8877-4E13-9A10-239FBF127C89}" type="presParOf" srcId="{7A5D64D7-F535-4BD9-BBD1-1F9577A741DA}" destId="{C7C87F1D-BA6F-4514-B595-25D74114898C}" srcOrd="0" destOrd="0" presId="urn:microsoft.com/office/officeart/2005/8/layout/balance1"/>
    <dgm:cxn modelId="{1D8C1A08-A458-4B92-8D1E-465590F659DD}" type="presParOf" srcId="{7A5D64D7-F535-4BD9-BBD1-1F9577A741DA}" destId="{52EAA457-D0EB-4E98-ACB3-7EA88F2A1002}" srcOrd="1" destOrd="0" presId="urn:microsoft.com/office/officeart/2005/8/layout/balance1"/>
    <dgm:cxn modelId="{C715DFFA-5202-4392-8460-DC09F556A0ED}" type="presParOf" srcId="{D2AC3E07-B092-49D1-864C-7AB7D1A0FD26}" destId="{8BECC752-051D-4630-BA82-BBCC79E0584C}" srcOrd="2" destOrd="0" presId="urn:microsoft.com/office/officeart/2005/8/layout/balance1"/>
    <dgm:cxn modelId="{2797C6A5-F3D6-49CD-A4A6-489DDC03F916}" type="presParOf" srcId="{8BECC752-051D-4630-BA82-BBCC79E0584C}" destId="{EC7D1637-9740-4461-8106-4AF2D0B5F4B7}" srcOrd="0" destOrd="0" presId="urn:microsoft.com/office/officeart/2005/8/layout/balance1"/>
    <dgm:cxn modelId="{77CD8779-E568-4680-B3A3-F041AF8B9FBD}" type="presParOf" srcId="{8BECC752-051D-4630-BA82-BBCC79E0584C}" destId="{51FB3BB1-E395-4782-A0D4-CCB2CB96D60D}" srcOrd="1" destOrd="0" presId="urn:microsoft.com/office/officeart/2005/8/layout/balance1"/>
    <dgm:cxn modelId="{7C31610D-24C9-43CF-B30F-72AC5013A63E}" type="presParOf" srcId="{8BECC752-051D-4630-BA82-BBCC79E0584C}" destId="{E14CAD16-5210-4F3C-8DFE-DBE32E63DBC2}" srcOrd="2" destOrd="0" presId="urn:microsoft.com/office/officeart/2005/8/layout/balance1"/>
    <dgm:cxn modelId="{297A4BCF-AA0E-4C34-B806-B98102FDC2A7}" type="presParOf" srcId="{8BECC752-051D-4630-BA82-BBCC79E0584C}" destId="{1CD7378E-EB13-4CD4-BF8A-6CE220ECE8A7}" srcOrd="3" destOrd="0" presId="urn:microsoft.com/office/officeart/2005/8/layout/balance1"/>
    <dgm:cxn modelId="{A59DB2DE-2D6D-47B2-84F9-D29D575BC7D7}" type="presParOf" srcId="{8BECC752-051D-4630-BA82-BBCC79E0584C}" destId="{A7268947-32AC-4AD0-A905-181018D22967}" srcOrd="4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F1593E1-4F2E-45D9-9937-1065CA3F9EE4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1F66C70E-7CFE-4BDE-979B-BE1A2123E9DC}">
      <dgm:prSet phldrT="[文字]"/>
      <dgm:spPr/>
      <dgm:t>
        <a:bodyPr/>
        <a:lstStyle/>
        <a:p>
          <a:r>
            <a:rPr lang="zh-TW" altLang="en-US" dirty="0" smtClean="0"/>
            <a:t>九年一貫</a:t>
          </a:r>
          <a:endParaRPr lang="zh-TW" altLang="en-US" dirty="0"/>
        </a:p>
      </dgm:t>
    </dgm:pt>
    <dgm:pt modelId="{BB411DDF-0315-4998-B745-69534A496CCE}" type="parTrans" cxnId="{54002E1E-E4C4-4E65-8C44-5A3EC154DB3C}">
      <dgm:prSet/>
      <dgm:spPr/>
      <dgm:t>
        <a:bodyPr/>
        <a:lstStyle/>
        <a:p>
          <a:endParaRPr lang="zh-TW" altLang="en-US"/>
        </a:p>
      </dgm:t>
    </dgm:pt>
    <dgm:pt modelId="{010433DA-903A-4980-8F94-201128A713BD}" type="sibTrans" cxnId="{54002E1E-E4C4-4E65-8C44-5A3EC154DB3C}">
      <dgm:prSet/>
      <dgm:spPr/>
      <dgm:t>
        <a:bodyPr/>
        <a:lstStyle/>
        <a:p>
          <a:endParaRPr lang="zh-TW" altLang="en-US"/>
        </a:p>
      </dgm:t>
    </dgm:pt>
    <dgm:pt modelId="{07F9F05B-D5C6-48BE-95A1-608ADD1FB099}">
      <dgm:prSet phldrT="[文字]"/>
      <dgm:spPr/>
      <dgm:t>
        <a:bodyPr/>
        <a:lstStyle/>
        <a:p>
          <a:r>
            <a:rPr lang="zh-TW" altLang="en-US" dirty="0" smtClean="0"/>
            <a:t>彈性學習</a:t>
          </a:r>
          <a:r>
            <a:rPr lang="zh-TW" altLang="en-US" b="1" dirty="0" smtClean="0">
              <a:solidFill>
                <a:srgbClr val="FFFF00"/>
              </a:solidFill>
            </a:rPr>
            <a:t>節數</a:t>
          </a:r>
          <a:endParaRPr lang="zh-TW" altLang="en-US" b="1" dirty="0">
            <a:solidFill>
              <a:srgbClr val="FFFF00"/>
            </a:solidFill>
          </a:endParaRPr>
        </a:p>
      </dgm:t>
    </dgm:pt>
    <dgm:pt modelId="{7F9259B6-132D-441B-A0C3-812E5AEA49E8}" type="parTrans" cxnId="{2BAEEE1A-8BD6-4183-9432-E03EB6BD417D}">
      <dgm:prSet/>
      <dgm:spPr/>
      <dgm:t>
        <a:bodyPr/>
        <a:lstStyle/>
        <a:p>
          <a:endParaRPr lang="zh-TW" altLang="en-US"/>
        </a:p>
      </dgm:t>
    </dgm:pt>
    <dgm:pt modelId="{18359109-9F22-44B4-B095-E1005937D4D9}" type="sibTrans" cxnId="{2BAEEE1A-8BD6-4183-9432-E03EB6BD417D}">
      <dgm:prSet/>
      <dgm:spPr/>
      <dgm:t>
        <a:bodyPr/>
        <a:lstStyle/>
        <a:p>
          <a:endParaRPr lang="zh-TW" altLang="en-US"/>
        </a:p>
      </dgm:t>
    </dgm:pt>
    <dgm:pt modelId="{EE3A2B65-D9AB-466E-B9FB-AC5415018496}">
      <dgm:prSet phldrT="[文字]"/>
      <dgm:spPr/>
      <dgm:t>
        <a:bodyPr/>
        <a:lstStyle/>
        <a:p>
          <a:r>
            <a:rPr lang="zh-TW" altLang="en-US" dirty="0" smtClean="0"/>
            <a:t>十二年國教</a:t>
          </a:r>
          <a:endParaRPr lang="zh-TW" altLang="en-US" dirty="0"/>
        </a:p>
      </dgm:t>
    </dgm:pt>
    <dgm:pt modelId="{C0EB98DB-CD9B-40AF-A65E-4EB00D76EEFE}" type="parTrans" cxnId="{5D0BD980-9865-4B5E-9873-E90C578D1EE7}">
      <dgm:prSet/>
      <dgm:spPr/>
      <dgm:t>
        <a:bodyPr/>
        <a:lstStyle/>
        <a:p>
          <a:endParaRPr lang="zh-TW" altLang="en-US"/>
        </a:p>
      </dgm:t>
    </dgm:pt>
    <dgm:pt modelId="{3EF6D9C8-72BF-41F0-862E-84C08AC0A818}" type="sibTrans" cxnId="{5D0BD980-9865-4B5E-9873-E90C578D1EE7}">
      <dgm:prSet/>
      <dgm:spPr/>
      <dgm:t>
        <a:bodyPr/>
        <a:lstStyle/>
        <a:p>
          <a:endParaRPr lang="zh-TW" altLang="en-US"/>
        </a:p>
      </dgm:t>
    </dgm:pt>
    <dgm:pt modelId="{2D8CC946-07FD-4922-8E0A-A2348AD86587}">
      <dgm:prSet phldrT="[文字]"/>
      <dgm:spPr/>
      <dgm:t>
        <a:bodyPr/>
        <a:lstStyle/>
        <a:p>
          <a:r>
            <a:rPr lang="zh-TW" altLang="en-US" dirty="0" smtClean="0"/>
            <a:t>彈性學習</a:t>
          </a:r>
          <a:r>
            <a:rPr lang="zh-TW" altLang="en-US" b="1" dirty="0" smtClean="0">
              <a:solidFill>
                <a:srgbClr val="FFFF00"/>
              </a:solidFill>
            </a:rPr>
            <a:t>課程</a:t>
          </a:r>
          <a:endParaRPr lang="zh-TW" altLang="en-US" b="1" dirty="0">
            <a:solidFill>
              <a:srgbClr val="FFFF00"/>
            </a:solidFill>
          </a:endParaRPr>
        </a:p>
      </dgm:t>
    </dgm:pt>
    <dgm:pt modelId="{F5CE31DA-76CD-4FB5-8D4F-2BC28C6A2FA9}" type="parTrans" cxnId="{A93AA469-22DA-4209-99DF-D68A99E24115}">
      <dgm:prSet/>
      <dgm:spPr/>
      <dgm:t>
        <a:bodyPr/>
        <a:lstStyle/>
        <a:p>
          <a:endParaRPr lang="zh-TW" altLang="en-US"/>
        </a:p>
      </dgm:t>
    </dgm:pt>
    <dgm:pt modelId="{BB0024E9-F3DB-4997-81C6-F439032921B4}" type="sibTrans" cxnId="{A93AA469-22DA-4209-99DF-D68A99E24115}">
      <dgm:prSet/>
      <dgm:spPr/>
      <dgm:t>
        <a:bodyPr/>
        <a:lstStyle/>
        <a:p>
          <a:endParaRPr lang="zh-TW" altLang="en-US"/>
        </a:p>
      </dgm:t>
    </dgm:pt>
    <dgm:pt modelId="{D05E00B0-760D-4AEB-85F6-65D936F5F298}">
      <dgm:prSet phldrT="[文字]"/>
      <dgm:spPr/>
      <dgm:t>
        <a:bodyPr/>
        <a:lstStyle/>
        <a:p>
          <a:r>
            <a:rPr lang="zh-TW" altLang="en-US" b="1" dirty="0" smtClean="0">
              <a:solidFill>
                <a:schemeClr val="bg1"/>
              </a:solidFill>
            </a:rPr>
            <a:t>重大議題</a:t>
          </a:r>
          <a:r>
            <a:rPr lang="en-US" altLang="zh-TW" b="1" dirty="0" smtClean="0">
              <a:solidFill>
                <a:schemeClr val="bg1"/>
              </a:solidFill>
            </a:rPr>
            <a:t/>
          </a:r>
          <a:br>
            <a:rPr lang="en-US" altLang="zh-TW" b="1" dirty="0" smtClean="0">
              <a:solidFill>
                <a:schemeClr val="bg1"/>
              </a:solidFill>
            </a:rPr>
          </a:br>
          <a:r>
            <a:rPr lang="zh-TW" altLang="en-US" b="1" dirty="0" smtClean="0">
              <a:solidFill>
                <a:schemeClr val="bg1"/>
              </a:solidFill>
            </a:rPr>
            <a:t>設置課綱</a:t>
          </a:r>
          <a:endParaRPr lang="zh-TW" altLang="en-US" b="1" dirty="0">
            <a:solidFill>
              <a:schemeClr val="bg1"/>
            </a:solidFill>
          </a:endParaRPr>
        </a:p>
      </dgm:t>
    </dgm:pt>
    <dgm:pt modelId="{0E033A3E-AA0C-4A61-A29B-E83FEE7C7B87}" type="parTrans" cxnId="{8A2FB0AE-3415-49E5-9105-53E09162832B}">
      <dgm:prSet/>
      <dgm:spPr/>
      <dgm:t>
        <a:bodyPr/>
        <a:lstStyle/>
        <a:p>
          <a:endParaRPr lang="zh-TW" altLang="en-US"/>
        </a:p>
      </dgm:t>
    </dgm:pt>
    <dgm:pt modelId="{E6DB237A-BD1C-4558-A9CB-D64F4A589BEA}" type="sibTrans" cxnId="{8A2FB0AE-3415-49E5-9105-53E09162832B}">
      <dgm:prSet/>
      <dgm:spPr/>
      <dgm:t>
        <a:bodyPr/>
        <a:lstStyle/>
        <a:p>
          <a:endParaRPr lang="zh-TW" altLang="en-US"/>
        </a:p>
      </dgm:t>
    </dgm:pt>
    <dgm:pt modelId="{82A25E9B-CF47-4E98-96FC-A50940E19F9E}">
      <dgm:prSet phldrT="[文字]"/>
      <dgm:spPr/>
      <dgm:t>
        <a:bodyPr/>
        <a:lstStyle/>
        <a:p>
          <a:r>
            <a:rPr lang="zh-TW" altLang="en-US" b="1" dirty="0" smtClean="0">
              <a:solidFill>
                <a:schemeClr val="bg1"/>
              </a:solidFill>
            </a:rPr>
            <a:t>重大議題</a:t>
          </a:r>
          <a:r>
            <a:rPr lang="en-US" altLang="zh-TW" b="1" dirty="0" smtClean="0">
              <a:solidFill>
                <a:schemeClr val="bg1"/>
              </a:solidFill>
            </a:rPr>
            <a:t/>
          </a:r>
          <a:br>
            <a:rPr lang="en-US" altLang="zh-TW" b="1" dirty="0" smtClean="0">
              <a:solidFill>
                <a:schemeClr val="bg1"/>
              </a:solidFill>
            </a:rPr>
          </a:br>
          <a:r>
            <a:rPr lang="zh-TW" altLang="en-US" b="1" dirty="0" smtClean="0">
              <a:solidFill>
                <a:schemeClr val="bg1"/>
              </a:solidFill>
            </a:rPr>
            <a:t>融入各領域</a:t>
          </a:r>
          <a:endParaRPr lang="zh-TW" altLang="en-US" b="1" dirty="0">
            <a:solidFill>
              <a:schemeClr val="bg1"/>
            </a:solidFill>
          </a:endParaRPr>
        </a:p>
      </dgm:t>
    </dgm:pt>
    <dgm:pt modelId="{2D12059F-52DE-4E22-AA8F-41975CF53D90}" type="parTrans" cxnId="{5EF33C23-9305-44A6-B5BD-45F064B52A34}">
      <dgm:prSet/>
      <dgm:spPr/>
      <dgm:t>
        <a:bodyPr/>
        <a:lstStyle/>
        <a:p>
          <a:endParaRPr lang="zh-TW" altLang="en-US"/>
        </a:p>
      </dgm:t>
    </dgm:pt>
    <dgm:pt modelId="{73ACE33E-82A1-4922-8BFF-70FA16F83548}" type="sibTrans" cxnId="{5EF33C23-9305-44A6-B5BD-45F064B52A34}">
      <dgm:prSet/>
      <dgm:spPr/>
      <dgm:t>
        <a:bodyPr/>
        <a:lstStyle/>
        <a:p>
          <a:endParaRPr lang="zh-TW" altLang="en-US"/>
        </a:p>
      </dgm:t>
    </dgm:pt>
    <dgm:pt modelId="{9D6FC77E-27F1-4FE9-9AC7-F8CF23FE3C2B}">
      <dgm:prSet phldrT="[文字]"/>
      <dgm:spPr/>
      <dgm:t>
        <a:bodyPr/>
        <a:lstStyle/>
        <a:p>
          <a:r>
            <a:rPr lang="zh-TW" altLang="en-US" b="1" dirty="0" smtClean="0">
              <a:solidFill>
                <a:schemeClr val="bg1"/>
              </a:solidFill>
            </a:rPr>
            <a:t>各領域學習階段</a:t>
          </a:r>
          <a:r>
            <a:rPr lang="en-US" altLang="zh-TW" b="1" dirty="0" smtClean="0">
              <a:solidFill>
                <a:schemeClr val="bg1"/>
              </a:solidFill>
            </a:rPr>
            <a:t/>
          </a:r>
          <a:br>
            <a:rPr lang="en-US" altLang="zh-TW" b="1" dirty="0" smtClean="0">
              <a:solidFill>
                <a:schemeClr val="bg1"/>
              </a:solidFill>
            </a:rPr>
          </a:br>
          <a:r>
            <a:rPr lang="zh-TW" altLang="en-US" b="1" dirty="0" smtClean="0">
              <a:solidFill>
                <a:schemeClr val="bg1"/>
              </a:solidFill>
            </a:rPr>
            <a:t>劃分不一</a:t>
          </a:r>
          <a:endParaRPr lang="zh-TW" altLang="en-US" b="1" dirty="0">
            <a:solidFill>
              <a:schemeClr val="bg1"/>
            </a:solidFill>
          </a:endParaRPr>
        </a:p>
      </dgm:t>
    </dgm:pt>
    <dgm:pt modelId="{6E01A4AC-E282-4CCD-B7BC-5E8460070646}" type="parTrans" cxnId="{39411AC5-5504-4C65-A8EF-601F68747373}">
      <dgm:prSet/>
      <dgm:spPr/>
      <dgm:t>
        <a:bodyPr/>
        <a:lstStyle/>
        <a:p>
          <a:endParaRPr lang="zh-TW" altLang="en-US"/>
        </a:p>
      </dgm:t>
    </dgm:pt>
    <dgm:pt modelId="{7A723BA8-B356-42E4-AC96-8734C28091BF}" type="sibTrans" cxnId="{39411AC5-5504-4C65-A8EF-601F68747373}">
      <dgm:prSet/>
      <dgm:spPr/>
      <dgm:t>
        <a:bodyPr/>
        <a:lstStyle/>
        <a:p>
          <a:endParaRPr lang="zh-TW" altLang="en-US"/>
        </a:p>
      </dgm:t>
    </dgm:pt>
    <dgm:pt modelId="{A64EEBC6-8F6C-4174-B838-9069420F12F5}">
      <dgm:prSet phldrT="[文字]"/>
      <dgm:spPr/>
      <dgm:t>
        <a:bodyPr/>
        <a:lstStyle/>
        <a:p>
          <a:r>
            <a:rPr lang="zh-TW" altLang="en-US" b="1" dirty="0" smtClean="0">
              <a:solidFill>
                <a:schemeClr val="bg1"/>
              </a:solidFill>
            </a:rPr>
            <a:t>各領域學習階段</a:t>
          </a:r>
          <a:r>
            <a:rPr lang="en-US" altLang="zh-TW" b="1" dirty="0" smtClean="0">
              <a:solidFill>
                <a:schemeClr val="bg1"/>
              </a:solidFill>
            </a:rPr>
            <a:t/>
          </a:r>
          <a:br>
            <a:rPr lang="en-US" altLang="zh-TW" b="1" dirty="0" smtClean="0">
              <a:solidFill>
                <a:schemeClr val="bg1"/>
              </a:solidFill>
            </a:rPr>
          </a:br>
          <a:r>
            <a:rPr lang="zh-TW" altLang="en-US" b="1" dirty="0" smtClean="0">
              <a:solidFill>
                <a:schemeClr val="bg1"/>
              </a:solidFill>
            </a:rPr>
            <a:t>劃分統一</a:t>
          </a:r>
          <a:endParaRPr lang="zh-TW" altLang="en-US" b="1" dirty="0">
            <a:solidFill>
              <a:schemeClr val="bg1"/>
            </a:solidFill>
          </a:endParaRPr>
        </a:p>
      </dgm:t>
    </dgm:pt>
    <dgm:pt modelId="{D68AA143-4E28-4926-9BCB-D2AF4B1BCA68}" type="parTrans" cxnId="{BDFE8935-9DFC-466D-952A-67DF7D38A369}">
      <dgm:prSet/>
      <dgm:spPr/>
      <dgm:t>
        <a:bodyPr/>
        <a:lstStyle/>
        <a:p>
          <a:endParaRPr lang="zh-TW" altLang="en-US"/>
        </a:p>
      </dgm:t>
    </dgm:pt>
    <dgm:pt modelId="{63076A04-2B2D-4AE9-8E82-D6ACE520549F}" type="sibTrans" cxnId="{BDFE8935-9DFC-466D-952A-67DF7D38A369}">
      <dgm:prSet/>
      <dgm:spPr/>
      <dgm:t>
        <a:bodyPr/>
        <a:lstStyle/>
        <a:p>
          <a:endParaRPr lang="zh-TW" altLang="en-US"/>
        </a:p>
      </dgm:t>
    </dgm:pt>
    <dgm:pt modelId="{D2AC3E07-B092-49D1-864C-7AB7D1A0FD26}" type="pres">
      <dgm:prSet presAssocID="{5F1593E1-4F2E-45D9-9937-1065CA3F9EE4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F14CDC1-293D-4951-9D90-24FDF76DB0DF}" type="pres">
      <dgm:prSet presAssocID="{5F1593E1-4F2E-45D9-9937-1065CA3F9EE4}" presName="dummyMaxCanvas" presStyleCnt="0"/>
      <dgm:spPr/>
    </dgm:pt>
    <dgm:pt modelId="{7A5D64D7-F535-4BD9-BBD1-1F9577A741DA}" type="pres">
      <dgm:prSet presAssocID="{5F1593E1-4F2E-45D9-9937-1065CA3F9EE4}" presName="parentComposite" presStyleCnt="0"/>
      <dgm:spPr/>
    </dgm:pt>
    <dgm:pt modelId="{C7C87F1D-BA6F-4514-B595-25D74114898C}" type="pres">
      <dgm:prSet presAssocID="{5F1593E1-4F2E-45D9-9937-1065CA3F9EE4}" presName="parent1" presStyleLbl="alignAccFollowNode1" presStyleIdx="0" presStyleCnt="4" custScaleX="116411">
        <dgm:presLayoutVars>
          <dgm:chMax val="4"/>
        </dgm:presLayoutVars>
      </dgm:prSet>
      <dgm:spPr/>
      <dgm:t>
        <a:bodyPr/>
        <a:lstStyle/>
        <a:p>
          <a:endParaRPr lang="zh-TW" altLang="en-US"/>
        </a:p>
      </dgm:t>
    </dgm:pt>
    <dgm:pt modelId="{52EAA457-D0EB-4E98-ACB3-7EA88F2A1002}" type="pres">
      <dgm:prSet presAssocID="{5F1593E1-4F2E-45D9-9937-1065CA3F9EE4}" presName="parent2" presStyleLbl="alignAccFollowNode1" presStyleIdx="1" presStyleCnt="4" custScaleX="114176">
        <dgm:presLayoutVars>
          <dgm:chMax val="4"/>
        </dgm:presLayoutVars>
      </dgm:prSet>
      <dgm:spPr/>
      <dgm:t>
        <a:bodyPr/>
        <a:lstStyle/>
        <a:p>
          <a:endParaRPr lang="zh-TW" altLang="en-US"/>
        </a:p>
      </dgm:t>
    </dgm:pt>
    <dgm:pt modelId="{8BECC752-051D-4630-BA82-BBCC79E0584C}" type="pres">
      <dgm:prSet presAssocID="{5F1593E1-4F2E-45D9-9937-1065CA3F9EE4}" presName="childrenComposite" presStyleCnt="0"/>
      <dgm:spPr/>
    </dgm:pt>
    <dgm:pt modelId="{EC7D1637-9740-4461-8106-4AF2D0B5F4B7}" type="pres">
      <dgm:prSet presAssocID="{5F1593E1-4F2E-45D9-9937-1065CA3F9EE4}" presName="dummyMaxCanvas_ChildArea" presStyleCnt="0"/>
      <dgm:spPr/>
    </dgm:pt>
    <dgm:pt modelId="{51FB3BB1-E395-4782-A0D4-CCB2CB96D60D}" type="pres">
      <dgm:prSet presAssocID="{5F1593E1-4F2E-45D9-9937-1065CA3F9EE4}" presName="fulcrum" presStyleLbl="alignAccFollowNode1" presStyleIdx="2" presStyleCnt="4"/>
      <dgm:spPr/>
    </dgm:pt>
    <dgm:pt modelId="{96851466-62FB-421B-93C1-B609624E7703}" type="pres">
      <dgm:prSet presAssocID="{5F1593E1-4F2E-45D9-9937-1065CA3F9EE4}" presName="balance_33" presStyleLbl="alignAccFollowNode1" presStyleIdx="3" presStyleCnt="4">
        <dgm:presLayoutVars>
          <dgm:bulletEnabled val="1"/>
        </dgm:presLayoutVars>
      </dgm:prSet>
      <dgm:spPr/>
    </dgm:pt>
    <dgm:pt modelId="{D3A3FA1E-3689-48A3-BBB7-4FB9A953543A}" type="pres">
      <dgm:prSet presAssocID="{5F1593E1-4F2E-45D9-9937-1065CA3F9EE4}" presName="right_33_1" presStyleLbl="node1" presStyleIdx="0" presStyleCnt="6" custScaleX="12187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733C3BF-B9CE-4DDB-8ED8-C5523206912D}" type="pres">
      <dgm:prSet presAssocID="{5F1593E1-4F2E-45D9-9937-1065CA3F9EE4}" presName="right_33_2" presStyleLbl="node1" presStyleIdx="1" presStyleCnt="6" custScaleX="12187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55337A1-AF48-476C-A121-8C083773A5A6}" type="pres">
      <dgm:prSet presAssocID="{5F1593E1-4F2E-45D9-9937-1065CA3F9EE4}" presName="right_33_3" presStyleLbl="node1" presStyleIdx="2" presStyleCnt="6" custScaleX="12187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2288D6A-3F17-4BB1-A200-8A5DD73D5EBE}" type="pres">
      <dgm:prSet presAssocID="{5F1593E1-4F2E-45D9-9937-1065CA3F9EE4}" presName="left_33_1" presStyleLbl="node1" presStyleIdx="3" presStyleCnt="6" custScaleX="11730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139AB-17FC-4335-B433-BF929B0B9334}" type="pres">
      <dgm:prSet presAssocID="{5F1593E1-4F2E-45D9-9937-1065CA3F9EE4}" presName="left_33_2" presStyleLbl="node1" presStyleIdx="4" presStyleCnt="6" custScaleX="11730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9FCBFF9-316A-44EA-A4B6-7D257D77ED40}" type="pres">
      <dgm:prSet presAssocID="{5F1593E1-4F2E-45D9-9937-1065CA3F9EE4}" presName="left_33_3" presStyleLbl="node1" presStyleIdx="5" presStyleCnt="6" custScaleX="11730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55139D1-2DF7-4112-AE86-EC1D83063BCF}" type="presOf" srcId="{1F66C70E-7CFE-4BDE-979B-BE1A2123E9DC}" destId="{C7C87F1D-BA6F-4514-B595-25D74114898C}" srcOrd="0" destOrd="0" presId="urn:microsoft.com/office/officeart/2005/8/layout/balance1"/>
    <dgm:cxn modelId="{23D9140D-81F4-439B-A9CB-1FB9C7F0E5DC}" type="presOf" srcId="{07F9F05B-D5C6-48BE-95A1-608ADD1FB099}" destId="{82288D6A-3F17-4BB1-A200-8A5DD73D5EBE}" srcOrd="0" destOrd="0" presId="urn:microsoft.com/office/officeart/2005/8/layout/balance1"/>
    <dgm:cxn modelId="{5EF33C23-9305-44A6-B5BD-45F064B52A34}" srcId="{EE3A2B65-D9AB-466E-B9FB-AC5415018496}" destId="{82A25E9B-CF47-4E98-96FC-A50940E19F9E}" srcOrd="1" destOrd="0" parTransId="{2D12059F-52DE-4E22-AA8F-41975CF53D90}" sibTransId="{73ACE33E-82A1-4922-8BFF-70FA16F83548}"/>
    <dgm:cxn modelId="{BDFE8935-9DFC-466D-952A-67DF7D38A369}" srcId="{EE3A2B65-D9AB-466E-B9FB-AC5415018496}" destId="{A64EEBC6-8F6C-4174-B838-9069420F12F5}" srcOrd="2" destOrd="0" parTransId="{D68AA143-4E28-4926-9BCB-D2AF4B1BCA68}" sibTransId="{63076A04-2B2D-4AE9-8E82-D6ACE520549F}"/>
    <dgm:cxn modelId="{DF2865FC-0CAE-495D-BFD8-C8B135AD7B7D}" type="presOf" srcId="{A64EEBC6-8F6C-4174-B838-9069420F12F5}" destId="{055337A1-AF48-476C-A121-8C083773A5A6}" srcOrd="0" destOrd="0" presId="urn:microsoft.com/office/officeart/2005/8/layout/balance1"/>
    <dgm:cxn modelId="{B4A7A053-B8C4-47CD-88EB-AEAC058E0D79}" type="presOf" srcId="{EE3A2B65-D9AB-466E-B9FB-AC5415018496}" destId="{52EAA457-D0EB-4E98-ACB3-7EA88F2A1002}" srcOrd="0" destOrd="0" presId="urn:microsoft.com/office/officeart/2005/8/layout/balance1"/>
    <dgm:cxn modelId="{8A2FB0AE-3415-49E5-9105-53E09162832B}" srcId="{1F66C70E-7CFE-4BDE-979B-BE1A2123E9DC}" destId="{D05E00B0-760D-4AEB-85F6-65D936F5F298}" srcOrd="1" destOrd="0" parTransId="{0E033A3E-AA0C-4A61-A29B-E83FEE7C7B87}" sibTransId="{E6DB237A-BD1C-4558-A9CB-D64F4A589BEA}"/>
    <dgm:cxn modelId="{5D0BD980-9865-4B5E-9873-E90C578D1EE7}" srcId="{5F1593E1-4F2E-45D9-9937-1065CA3F9EE4}" destId="{EE3A2B65-D9AB-466E-B9FB-AC5415018496}" srcOrd="1" destOrd="0" parTransId="{C0EB98DB-CD9B-40AF-A65E-4EB00D76EEFE}" sibTransId="{3EF6D9C8-72BF-41F0-862E-84C08AC0A818}"/>
    <dgm:cxn modelId="{2BAEEE1A-8BD6-4183-9432-E03EB6BD417D}" srcId="{1F66C70E-7CFE-4BDE-979B-BE1A2123E9DC}" destId="{07F9F05B-D5C6-48BE-95A1-608ADD1FB099}" srcOrd="0" destOrd="0" parTransId="{7F9259B6-132D-441B-A0C3-812E5AEA49E8}" sibTransId="{18359109-9F22-44B4-B095-E1005937D4D9}"/>
    <dgm:cxn modelId="{1C83E6EA-F42A-49C5-8F40-BAD0115DD233}" type="presOf" srcId="{9D6FC77E-27F1-4FE9-9AC7-F8CF23FE3C2B}" destId="{39FCBFF9-316A-44EA-A4B6-7D257D77ED40}" srcOrd="0" destOrd="0" presId="urn:microsoft.com/office/officeart/2005/8/layout/balance1"/>
    <dgm:cxn modelId="{84C6954E-4DC5-461D-8294-296A70D8162A}" type="presOf" srcId="{82A25E9B-CF47-4E98-96FC-A50940E19F9E}" destId="{7733C3BF-B9CE-4DDB-8ED8-C5523206912D}" srcOrd="0" destOrd="0" presId="urn:microsoft.com/office/officeart/2005/8/layout/balance1"/>
    <dgm:cxn modelId="{A93AA469-22DA-4209-99DF-D68A99E24115}" srcId="{EE3A2B65-D9AB-466E-B9FB-AC5415018496}" destId="{2D8CC946-07FD-4922-8E0A-A2348AD86587}" srcOrd="0" destOrd="0" parTransId="{F5CE31DA-76CD-4FB5-8D4F-2BC28C6A2FA9}" sibTransId="{BB0024E9-F3DB-4997-81C6-F439032921B4}"/>
    <dgm:cxn modelId="{39411AC5-5504-4C65-A8EF-601F68747373}" srcId="{1F66C70E-7CFE-4BDE-979B-BE1A2123E9DC}" destId="{9D6FC77E-27F1-4FE9-9AC7-F8CF23FE3C2B}" srcOrd="2" destOrd="0" parTransId="{6E01A4AC-E282-4CCD-B7BC-5E8460070646}" sibTransId="{7A723BA8-B356-42E4-AC96-8734C28091BF}"/>
    <dgm:cxn modelId="{C5CBE913-56FF-4B9F-A2E1-B6B49BFC5780}" type="presOf" srcId="{5F1593E1-4F2E-45D9-9937-1065CA3F9EE4}" destId="{D2AC3E07-B092-49D1-864C-7AB7D1A0FD26}" srcOrd="0" destOrd="0" presId="urn:microsoft.com/office/officeart/2005/8/layout/balance1"/>
    <dgm:cxn modelId="{54002E1E-E4C4-4E65-8C44-5A3EC154DB3C}" srcId="{5F1593E1-4F2E-45D9-9937-1065CA3F9EE4}" destId="{1F66C70E-7CFE-4BDE-979B-BE1A2123E9DC}" srcOrd="0" destOrd="0" parTransId="{BB411DDF-0315-4998-B745-69534A496CCE}" sibTransId="{010433DA-903A-4980-8F94-201128A713BD}"/>
    <dgm:cxn modelId="{015C75D8-5115-4DDA-8C1D-D744E468EE41}" type="presOf" srcId="{2D8CC946-07FD-4922-8E0A-A2348AD86587}" destId="{D3A3FA1E-3689-48A3-BBB7-4FB9A953543A}" srcOrd="0" destOrd="0" presId="urn:microsoft.com/office/officeart/2005/8/layout/balance1"/>
    <dgm:cxn modelId="{197F3B43-94EA-49DB-A9C4-D2D03E5FACBB}" type="presOf" srcId="{D05E00B0-760D-4AEB-85F6-65D936F5F298}" destId="{0AA139AB-17FC-4335-B433-BF929B0B9334}" srcOrd="0" destOrd="0" presId="urn:microsoft.com/office/officeart/2005/8/layout/balance1"/>
    <dgm:cxn modelId="{04B8F130-0F60-42B9-9124-90C64987A42B}" type="presParOf" srcId="{D2AC3E07-B092-49D1-864C-7AB7D1A0FD26}" destId="{2F14CDC1-293D-4951-9D90-24FDF76DB0DF}" srcOrd="0" destOrd="0" presId="urn:microsoft.com/office/officeart/2005/8/layout/balance1"/>
    <dgm:cxn modelId="{D163EFEF-2A67-4CE9-A8BF-3A64DE2349A4}" type="presParOf" srcId="{D2AC3E07-B092-49D1-864C-7AB7D1A0FD26}" destId="{7A5D64D7-F535-4BD9-BBD1-1F9577A741DA}" srcOrd="1" destOrd="0" presId="urn:microsoft.com/office/officeart/2005/8/layout/balance1"/>
    <dgm:cxn modelId="{6F01EFDC-CD14-4DFC-A1C2-DE171F435C4E}" type="presParOf" srcId="{7A5D64D7-F535-4BD9-BBD1-1F9577A741DA}" destId="{C7C87F1D-BA6F-4514-B595-25D74114898C}" srcOrd="0" destOrd="0" presId="urn:microsoft.com/office/officeart/2005/8/layout/balance1"/>
    <dgm:cxn modelId="{0746C37A-FF72-4676-A205-9F5BFCB2DC38}" type="presParOf" srcId="{7A5D64D7-F535-4BD9-BBD1-1F9577A741DA}" destId="{52EAA457-D0EB-4E98-ACB3-7EA88F2A1002}" srcOrd="1" destOrd="0" presId="urn:microsoft.com/office/officeart/2005/8/layout/balance1"/>
    <dgm:cxn modelId="{86AC1441-3458-4C85-8808-347CDB5CC099}" type="presParOf" srcId="{D2AC3E07-B092-49D1-864C-7AB7D1A0FD26}" destId="{8BECC752-051D-4630-BA82-BBCC79E0584C}" srcOrd="2" destOrd="0" presId="urn:microsoft.com/office/officeart/2005/8/layout/balance1"/>
    <dgm:cxn modelId="{37A7C1C6-9BEA-4169-BE18-DEC4C1772592}" type="presParOf" srcId="{8BECC752-051D-4630-BA82-BBCC79E0584C}" destId="{EC7D1637-9740-4461-8106-4AF2D0B5F4B7}" srcOrd="0" destOrd="0" presId="urn:microsoft.com/office/officeart/2005/8/layout/balance1"/>
    <dgm:cxn modelId="{9724B45A-226B-454B-AB3E-57D661585F90}" type="presParOf" srcId="{8BECC752-051D-4630-BA82-BBCC79E0584C}" destId="{51FB3BB1-E395-4782-A0D4-CCB2CB96D60D}" srcOrd="1" destOrd="0" presId="urn:microsoft.com/office/officeart/2005/8/layout/balance1"/>
    <dgm:cxn modelId="{57030889-5AF4-4D8C-8F96-DC109A0063D6}" type="presParOf" srcId="{8BECC752-051D-4630-BA82-BBCC79E0584C}" destId="{96851466-62FB-421B-93C1-B609624E7703}" srcOrd="2" destOrd="0" presId="urn:microsoft.com/office/officeart/2005/8/layout/balance1"/>
    <dgm:cxn modelId="{11E5CEB7-D482-4DF5-B288-D8E524EF64B5}" type="presParOf" srcId="{8BECC752-051D-4630-BA82-BBCC79E0584C}" destId="{D3A3FA1E-3689-48A3-BBB7-4FB9A953543A}" srcOrd="3" destOrd="0" presId="urn:microsoft.com/office/officeart/2005/8/layout/balance1"/>
    <dgm:cxn modelId="{1CB0D3C6-BAC7-46ED-9132-7C0EB246159F}" type="presParOf" srcId="{8BECC752-051D-4630-BA82-BBCC79E0584C}" destId="{7733C3BF-B9CE-4DDB-8ED8-C5523206912D}" srcOrd="4" destOrd="0" presId="urn:microsoft.com/office/officeart/2005/8/layout/balance1"/>
    <dgm:cxn modelId="{F978068A-1D33-4A95-8E81-BD4F64B98E7B}" type="presParOf" srcId="{8BECC752-051D-4630-BA82-BBCC79E0584C}" destId="{055337A1-AF48-476C-A121-8C083773A5A6}" srcOrd="5" destOrd="0" presId="urn:microsoft.com/office/officeart/2005/8/layout/balance1"/>
    <dgm:cxn modelId="{B45610FB-B56E-479C-ABE3-10C03558A694}" type="presParOf" srcId="{8BECC752-051D-4630-BA82-BBCC79E0584C}" destId="{82288D6A-3F17-4BB1-A200-8A5DD73D5EBE}" srcOrd="6" destOrd="0" presId="urn:microsoft.com/office/officeart/2005/8/layout/balance1"/>
    <dgm:cxn modelId="{81605EDB-9470-4D78-A3B7-2B27CFBE51C3}" type="presParOf" srcId="{8BECC752-051D-4630-BA82-BBCC79E0584C}" destId="{0AA139AB-17FC-4335-B433-BF929B0B9334}" srcOrd="7" destOrd="0" presId="urn:microsoft.com/office/officeart/2005/8/layout/balance1"/>
    <dgm:cxn modelId="{814DAA7B-F4C4-410F-BC5B-17B91315FAAE}" type="presParOf" srcId="{8BECC752-051D-4630-BA82-BBCC79E0584C}" destId="{39FCBFF9-316A-44EA-A4B6-7D257D77ED40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101B7-1FFC-48CF-9A0C-E824C0D700D5}">
      <dsp:nvSpPr>
        <dsp:cNvPr id="0" name=""/>
        <dsp:cNvSpPr/>
      </dsp:nvSpPr>
      <dsp:spPr>
        <a:xfrm>
          <a:off x="2622292" y="-33813"/>
          <a:ext cx="5187038" cy="5187038"/>
        </a:xfrm>
        <a:prstGeom prst="circularArrow">
          <a:avLst>
            <a:gd name="adj1" fmla="val 5544"/>
            <a:gd name="adj2" fmla="val 330680"/>
            <a:gd name="adj3" fmla="val 13736210"/>
            <a:gd name="adj4" fmla="val 17410182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6A584F-49EB-4821-BA71-2AC0E01E6F47}">
      <dsp:nvSpPr>
        <dsp:cNvPr id="0" name=""/>
        <dsp:cNvSpPr/>
      </dsp:nvSpPr>
      <dsp:spPr>
        <a:xfrm>
          <a:off x="3980622" y="1413"/>
          <a:ext cx="2470379" cy="1235189"/>
        </a:xfrm>
        <a:prstGeom prst="roundRect">
          <a:avLst/>
        </a:prstGeom>
        <a:solidFill>
          <a:srgbClr val="00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itchFamily="65" charset="-120"/>
              <a:ea typeface="標楷體" pitchFamily="65" charset="-120"/>
            </a:rPr>
            <a:t>素養導向</a:t>
          </a:r>
          <a:endParaRPr lang="zh-TW" altLang="en-US" sz="32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4040919" y="61710"/>
        <a:ext cx="2349785" cy="1114595"/>
      </dsp:txXfrm>
    </dsp:sp>
    <dsp:sp modelId="{15D55592-80A3-4F95-9BDF-2AB16C728B4F}">
      <dsp:nvSpPr>
        <dsp:cNvPr id="0" name=""/>
        <dsp:cNvSpPr/>
      </dsp:nvSpPr>
      <dsp:spPr>
        <a:xfrm>
          <a:off x="7181515" y="1507452"/>
          <a:ext cx="2470379" cy="1235189"/>
        </a:xfrm>
        <a:prstGeom prst="roundRect">
          <a:avLst/>
        </a:prstGeom>
        <a:solidFill>
          <a:srgbClr val="B82C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itchFamily="65" charset="-120"/>
              <a:ea typeface="標楷體" pitchFamily="65" charset="-120"/>
            </a:rPr>
            <a:t>連貫統整</a:t>
          </a:r>
          <a:endParaRPr lang="zh-TW" altLang="en-US" sz="32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7241812" y="1567749"/>
        <a:ext cx="2349785" cy="1114595"/>
      </dsp:txXfrm>
    </dsp:sp>
    <dsp:sp modelId="{5941AFBF-0240-4E9E-B688-8FE8C15FB40F}">
      <dsp:nvSpPr>
        <dsp:cNvPr id="0" name=""/>
        <dsp:cNvSpPr/>
      </dsp:nvSpPr>
      <dsp:spPr>
        <a:xfrm>
          <a:off x="6277219" y="3958099"/>
          <a:ext cx="2470379" cy="1235189"/>
        </a:xfrm>
        <a:prstGeom prst="roundRect">
          <a:avLst/>
        </a:prstGeom>
        <a:solidFill>
          <a:srgbClr val="4252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itchFamily="65" charset="-120"/>
              <a:ea typeface="標楷體" pitchFamily="65" charset="-120"/>
            </a:rPr>
            <a:t>多元適性</a:t>
          </a:r>
          <a:endParaRPr lang="zh-TW" altLang="en-US" sz="32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6337516" y="4018396"/>
        <a:ext cx="2349785" cy="1114595"/>
      </dsp:txXfrm>
    </dsp:sp>
    <dsp:sp modelId="{63A7E97F-7295-4707-BE25-E985EE6E4424}">
      <dsp:nvSpPr>
        <dsp:cNvPr id="0" name=""/>
        <dsp:cNvSpPr/>
      </dsp:nvSpPr>
      <dsp:spPr>
        <a:xfrm>
          <a:off x="1885549" y="4002883"/>
          <a:ext cx="2470379" cy="1235189"/>
        </a:xfrm>
        <a:prstGeom prst="roundRect">
          <a:avLst/>
        </a:prstGeom>
        <a:solidFill>
          <a:srgbClr val="FF2F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itchFamily="65" charset="-120"/>
              <a:ea typeface="標楷體" pitchFamily="65" charset="-120"/>
            </a:rPr>
            <a:t>彈性活力</a:t>
          </a:r>
          <a:endParaRPr lang="zh-TW" altLang="en-US" sz="32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1945846" y="4063180"/>
        <a:ext cx="2349785" cy="1114595"/>
      </dsp:txXfrm>
    </dsp:sp>
    <dsp:sp modelId="{A0C19714-99A2-418D-AC02-71F0896E7A5A}">
      <dsp:nvSpPr>
        <dsp:cNvPr id="0" name=""/>
        <dsp:cNvSpPr/>
      </dsp:nvSpPr>
      <dsp:spPr>
        <a:xfrm>
          <a:off x="802123" y="1552218"/>
          <a:ext cx="2470379" cy="1235189"/>
        </a:xfrm>
        <a:prstGeom prst="roundRect">
          <a:avLst/>
        </a:prstGeom>
        <a:solidFill>
          <a:srgbClr val="005C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itchFamily="65" charset="-120"/>
              <a:ea typeface="標楷體" pitchFamily="65" charset="-120"/>
            </a:rPr>
            <a:t>配套整合</a:t>
          </a:r>
          <a:endParaRPr lang="zh-TW" altLang="en-US" sz="32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862420" y="1612515"/>
        <a:ext cx="2349785" cy="111459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87F1D-BA6F-4514-B595-25D74114898C}">
      <dsp:nvSpPr>
        <dsp:cNvPr id="0" name=""/>
        <dsp:cNvSpPr/>
      </dsp:nvSpPr>
      <dsp:spPr>
        <a:xfrm>
          <a:off x="2097722" y="0"/>
          <a:ext cx="2012126" cy="11178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九年一貫</a:t>
          </a:r>
          <a:endParaRPr lang="zh-TW" altLang="en-US" sz="2700" kern="1200" dirty="0"/>
        </a:p>
      </dsp:txBody>
      <dsp:txXfrm>
        <a:off x="2130463" y="32741"/>
        <a:ext cx="1946644" cy="1052366"/>
      </dsp:txXfrm>
    </dsp:sp>
    <dsp:sp modelId="{52EAA457-D0EB-4E98-ACB3-7EA88F2A1002}">
      <dsp:nvSpPr>
        <dsp:cNvPr id="0" name=""/>
        <dsp:cNvSpPr/>
      </dsp:nvSpPr>
      <dsp:spPr>
        <a:xfrm>
          <a:off x="5004127" y="0"/>
          <a:ext cx="2012126" cy="111784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十二年國教</a:t>
          </a:r>
          <a:endParaRPr lang="zh-TW" altLang="en-US" sz="2700" kern="1200" dirty="0"/>
        </a:p>
      </dsp:txBody>
      <dsp:txXfrm>
        <a:off x="5036868" y="32741"/>
        <a:ext cx="1946644" cy="1052366"/>
      </dsp:txXfrm>
    </dsp:sp>
    <dsp:sp modelId="{51FB3BB1-E395-4782-A0D4-CCB2CB96D60D}">
      <dsp:nvSpPr>
        <dsp:cNvPr id="0" name=""/>
        <dsp:cNvSpPr/>
      </dsp:nvSpPr>
      <dsp:spPr>
        <a:xfrm>
          <a:off x="4137795" y="4750854"/>
          <a:ext cx="838386" cy="838386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8558E1-6FC1-4F05-874A-C9B09A81F032}">
      <dsp:nvSpPr>
        <dsp:cNvPr id="0" name=""/>
        <dsp:cNvSpPr/>
      </dsp:nvSpPr>
      <dsp:spPr>
        <a:xfrm>
          <a:off x="2041830" y="4399849"/>
          <a:ext cx="5030316" cy="33982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0DC06-CCD0-4E5F-A15F-D89A72EFC292}">
      <dsp:nvSpPr>
        <dsp:cNvPr id="0" name=""/>
        <dsp:cNvSpPr/>
      </dsp:nvSpPr>
      <dsp:spPr>
        <a:xfrm>
          <a:off x="5004127" y="2928761"/>
          <a:ext cx="2012126" cy="14308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/>
            <a:t>彈性學習課程</a:t>
          </a:r>
          <a:endParaRPr lang="zh-TW" altLang="en-US" sz="3400" kern="1200" dirty="0"/>
        </a:p>
      </dsp:txBody>
      <dsp:txXfrm>
        <a:off x="5073975" y="2998609"/>
        <a:ext cx="1872430" cy="1291149"/>
      </dsp:txXfrm>
    </dsp:sp>
    <dsp:sp modelId="{CF8882F5-9809-41AE-9B9E-1AE0FDA01546}">
      <dsp:nvSpPr>
        <dsp:cNvPr id="0" name=""/>
        <dsp:cNvSpPr/>
      </dsp:nvSpPr>
      <dsp:spPr>
        <a:xfrm>
          <a:off x="5004127" y="1430845"/>
          <a:ext cx="2012126" cy="14308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八大領域</a:t>
          </a:r>
          <a:endParaRPr lang="zh-TW" altLang="en-US" sz="2800" kern="1200" dirty="0"/>
        </a:p>
      </dsp:txBody>
      <dsp:txXfrm>
        <a:off x="5073975" y="1500693"/>
        <a:ext cx="1872430" cy="1291149"/>
      </dsp:txXfrm>
    </dsp:sp>
    <dsp:sp modelId="{FBAFC01D-7929-4DCA-BEE8-9CDEC56FA416}">
      <dsp:nvSpPr>
        <dsp:cNvPr id="0" name=""/>
        <dsp:cNvSpPr/>
      </dsp:nvSpPr>
      <dsp:spPr>
        <a:xfrm>
          <a:off x="2097722" y="2928761"/>
          <a:ext cx="2012126" cy="14308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/>
            <a:t>彈性學習節數</a:t>
          </a:r>
          <a:endParaRPr lang="zh-TW" altLang="en-US" sz="3400" kern="1200" dirty="0"/>
        </a:p>
      </dsp:txBody>
      <dsp:txXfrm>
        <a:off x="2167570" y="2998609"/>
        <a:ext cx="1872430" cy="1291149"/>
      </dsp:txXfrm>
    </dsp:sp>
    <dsp:sp modelId="{6630EDB5-6E2F-45C7-AA2E-64C86C820403}">
      <dsp:nvSpPr>
        <dsp:cNvPr id="0" name=""/>
        <dsp:cNvSpPr/>
      </dsp:nvSpPr>
      <dsp:spPr>
        <a:xfrm>
          <a:off x="2140400" y="1412215"/>
          <a:ext cx="1926771" cy="146810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七大領域</a:t>
          </a:r>
          <a:endParaRPr lang="zh-TW" altLang="en-US" sz="2800" kern="1200" dirty="0"/>
        </a:p>
      </dsp:txBody>
      <dsp:txXfrm>
        <a:off x="2212067" y="1483882"/>
        <a:ext cx="1783437" cy="132477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87F1D-BA6F-4514-B595-25D74114898C}">
      <dsp:nvSpPr>
        <dsp:cNvPr id="0" name=""/>
        <dsp:cNvSpPr/>
      </dsp:nvSpPr>
      <dsp:spPr>
        <a:xfrm>
          <a:off x="2127450" y="33781"/>
          <a:ext cx="1987803" cy="11043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九年一貫</a:t>
          </a:r>
          <a:endParaRPr lang="zh-TW" altLang="en-US" sz="2700" kern="1200" dirty="0"/>
        </a:p>
      </dsp:txBody>
      <dsp:txXfrm>
        <a:off x="2159795" y="66126"/>
        <a:ext cx="1923113" cy="1039645"/>
      </dsp:txXfrm>
    </dsp:sp>
    <dsp:sp modelId="{52EAA457-D0EB-4E98-ACB3-7EA88F2A1002}">
      <dsp:nvSpPr>
        <dsp:cNvPr id="0" name=""/>
        <dsp:cNvSpPr/>
      </dsp:nvSpPr>
      <dsp:spPr>
        <a:xfrm>
          <a:off x="4998722" y="33781"/>
          <a:ext cx="1987803" cy="110433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十二年國教</a:t>
          </a:r>
          <a:endParaRPr lang="zh-TW" altLang="en-US" sz="2700" kern="1200" dirty="0"/>
        </a:p>
      </dsp:txBody>
      <dsp:txXfrm>
        <a:off x="5031067" y="66126"/>
        <a:ext cx="1923113" cy="1039645"/>
      </dsp:txXfrm>
    </dsp:sp>
    <dsp:sp modelId="{51FB3BB1-E395-4782-A0D4-CCB2CB96D60D}">
      <dsp:nvSpPr>
        <dsp:cNvPr id="0" name=""/>
        <dsp:cNvSpPr/>
      </dsp:nvSpPr>
      <dsp:spPr>
        <a:xfrm>
          <a:off x="4075299" y="4727206"/>
          <a:ext cx="828251" cy="828251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8558E1-6FC1-4F05-874A-C9B09A81F032}">
      <dsp:nvSpPr>
        <dsp:cNvPr id="0" name=""/>
        <dsp:cNvSpPr/>
      </dsp:nvSpPr>
      <dsp:spPr>
        <a:xfrm>
          <a:off x="2004670" y="4380445"/>
          <a:ext cx="4969508" cy="33571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0DC06-CCD0-4E5F-A15F-D89A72EFC292}">
      <dsp:nvSpPr>
        <dsp:cNvPr id="0" name=""/>
        <dsp:cNvSpPr/>
      </dsp:nvSpPr>
      <dsp:spPr>
        <a:xfrm>
          <a:off x="4464730" y="2927140"/>
          <a:ext cx="2920659" cy="14135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科技領域   </a:t>
          </a:r>
          <a:endParaRPr lang="en-US" altLang="zh-TW" sz="2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 </a:t>
          </a:r>
          <a:r>
            <a:rPr lang="en-US" altLang="zh-TW" sz="2200" kern="1200" dirty="0" smtClean="0"/>
            <a:t>(</a:t>
          </a:r>
          <a:r>
            <a:rPr lang="zh-TW" altLang="en-US" sz="2200" kern="1200" dirty="0" smtClean="0"/>
            <a:t>資訊教育</a:t>
          </a:r>
          <a:r>
            <a:rPr lang="en-US" altLang="zh-TW" sz="2200" kern="1200" dirty="0" smtClean="0"/>
            <a:t>+</a:t>
          </a:r>
          <a:r>
            <a:rPr lang="zh-TW" altLang="en-US" sz="2200" kern="1200" dirty="0" smtClean="0"/>
            <a:t>生活科技</a:t>
          </a:r>
          <a:r>
            <a:rPr lang="en-US" altLang="zh-TW" sz="2200" kern="1200" dirty="0" smtClean="0"/>
            <a:t>)</a:t>
          </a:r>
          <a:endParaRPr lang="zh-TW" altLang="en-US" sz="2200" kern="1200" dirty="0"/>
        </a:p>
      </dsp:txBody>
      <dsp:txXfrm>
        <a:off x="4533734" y="2996144"/>
        <a:ext cx="2782651" cy="1275541"/>
      </dsp:txXfrm>
    </dsp:sp>
    <dsp:sp modelId="{CF8882F5-9809-41AE-9B9E-1AE0FDA01546}">
      <dsp:nvSpPr>
        <dsp:cNvPr id="0" name=""/>
        <dsp:cNvSpPr/>
      </dsp:nvSpPr>
      <dsp:spPr>
        <a:xfrm>
          <a:off x="4568026" y="1447331"/>
          <a:ext cx="2714067" cy="141354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語文領域 新增本土語文、     新住民語文</a:t>
          </a:r>
          <a:endParaRPr lang="zh-TW" altLang="en-US" sz="2800" kern="1200" dirty="0"/>
        </a:p>
      </dsp:txBody>
      <dsp:txXfrm>
        <a:off x="4637030" y="1516335"/>
        <a:ext cx="2576059" cy="1275541"/>
      </dsp:txXfrm>
    </dsp:sp>
    <dsp:sp modelId="{FBAFC01D-7929-4DCA-BEE8-9CDEC56FA416}">
      <dsp:nvSpPr>
        <dsp:cNvPr id="0" name=""/>
        <dsp:cNvSpPr/>
      </dsp:nvSpPr>
      <dsp:spPr>
        <a:xfrm>
          <a:off x="2059887" y="2927140"/>
          <a:ext cx="1987803" cy="141354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自然與生活科技領域</a:t>
          </a:r>
          <a:endParaRPr lang="zh-TW" altLang="en-US" sz="2200" kern="1200" dirty="0"/>
        </a:p>
      </dsp:txBody>
      <dsp:txXfrm>
        <a:off x="2128891" y="2996144"/>
        <a:ext cx="1849795" cy="1275541"/>
      </dsp:txXfrm>
    </dsp:sp>
    <dsp:sp modelId="{6630EDB5-6E2F-45C7-AA2E-64C86C820403}">
      <dsp:nvSpPr>
        <dsp:cNvPr id="0" name=""/>
        <dsp:cNvSpPr/>
      </dsp:nvSpPr>
      <dsp:spPr>
        <a:xfrm>
          <a:off x="2102048" y="1428926"/>
          <a:ext cx="1903480" cy="145035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語文領域</a:t>
          </a:r>
          <a:endParaRPr lang="zh-TW" altLang="en-US" sz="2800" kern="1200" dirty="0"/>
        </a:p>
      </dsp:txBody>
      <dsp:txXfrm>
        <a:off x="2172849" y="1499727"/>
        <a:ext cx="1761878" cy="130875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87F1D-BA6F-4514-B595-25D74114898C}">
      <dsp:nvSpPr>
        <dsp:cNvPr id="0" name=""/>
        <dsp:cNvSpPr/>
      </dsp:nvSpPr>
      <dsp:spPr>
        <a:xfrm>
          <a:off x="2182190" y="31609"/>
          <a:ext cx="2800699" cy="121149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500" kern="1200" dirty="0" smtClean="0"/>
            <a:t>九年一貫</a:t>
          </a:r>
          <a:endParaRPr lang="zh-TW" altLang="en-US" sz="3500" kern="1200" dirty="0"/>
        </a:p>
      </dsp:txBody>
      <dsp:txXfrm>
        <a:off x="2217673" y="67092"/>
        <a:ext cx="2729733" cy="1140526"/>
      </dsp:txXfrm>
    </dsp:sp>
    <dsp:sp modelId="{52EAA457-D0EB-4E98-ACB3-7EA88F2A1002}">
      <dsp:nvSpPr>
        <dsp:cNvPr id="0" name=""/>
        <dsp:cNvSpPr/>
      </dsp:nvSpPr>
      <dsp:spPr>
        <a:xfrm>
          <a:off x="5349886" y="31609"/>
          <a:ext cx="2765066" cy="1211492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500" kern="1200" dirty="0" smtClean="0"/>
            <a:t>十二年國教</a:t>
          </a:r>
          <a:endParaRPr lang="zh-TW" altLang="en-US" sz="3500" kern="1200" dirty="0"/>
        </a:p>
      </dsp:txBody>
      <dsp:txXfrm>
        <a:off x="5385369" y="67092"/>
        <a:ext cx="2694100" cy="1140526"/>
      </dsp:txXfrm>
    </dsp:sp>
    <dsp:sp modelId="{51FB3BB1-E395-4782-A0D4-CCB2CB96D60D}">
      <dsp:nvSpPr>
        <dsp:cNvPr id="0" name=""/>
        <dsp:cNvSpPr/>
      </dsp:nvSpPr>
      <dsp:spPr>
        <a:xfrm>
          <a:off x="4757480" y="5180451"/>
          <a:ext cx="908619" cy="908619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5FC91A-D3B1-4710-8C47-99549777C60B}">
      <dsp:nvSpPr>
        <dsp:cNvPr id="0" name=""/>
        <dsp:cNvSpPr/>
      </dsp:nvSpPr>
      <dsp:spPr>
        <a:xfrm>
          <a:off x="2485932" y="4800043"/>
          <a:ext cx="5451715" cy="36829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1D5BA-DA49-48C9-934E-0C1F954AB9A6}">
      <dsp:nvSpPr>
        <dsp:cNvPr id="0" name=""/>
        <dsp:cNvSpPr/>
      </dsp:nvSpPr>
      <dsp:spPr>
        <a:xfrm>
          <a:off x="5292960" y="3738775"/>
          <a:ext cx="2987540" cy="10176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健康教育與體育</a:t>
          </a:r>
          <a:endParaRPr lang="zh-TW" altLang="en-US" sz="2400" kern="1200" dirty="0"/>
        </a:p>
      </dsp:txBody>
      <dsp:txXfrm>
        <a:off x="5342638" y="3788453"/>
        <a:ext cx="2888184" cy="918297"/>
      </dsp:txXfrm>
    </dsp:sp>
    <dsp:sp modelId="{1A4ADAE9-8F0A-4118-A538-527EA07A047B}">
      <dsp:nvSpPr>
        <dsp:cNvPr id="0" name=""/>
        <dsp:cNvSpPr/>
      </dsp:nvSpPr>
      <dsp:spPr>
        <a:xfrm>
          <a:off x="5294661" y="2648432"/>
          <a:ext cx="2984138" cy="101765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國小第一階段整併    生活課程</a:t>
          </a:r>
          <a:r>
            <a:rPr lang="en-US" altLang="zh-TW" sz="2400" kern="1200" dirty="0" smtClean="0"/>
            <a:t>+</a:t>
          </a:r>
          <a:r>
            <a:rPr lang="zh-TW" altLang="en-US" sz="2400" kern="1200" dirty="0" smtClean="0"/>
            <a:t>綜合活動</a:t>
          </a:r>
          <a:endParaRPr lang="zh-TW" altLang="en-US" sz="2400" kern="1200" dirty="0"/>
        </a:p>
      </dsp:txBody>
      <dsp:txXfrm>
        <a:off x="5344339" y="2698110"/>
        <a:ext cx="2884782" cy="918297"/>
      </dsp:txXfrm>
    </dsp:sp>
    <dsp:sp modelId="{B1361A00-0B0F-4E9B-89D7-E7F603F24291}">
      <dsp:nvSpPr>
        <dsp:cNvPr id="0" name=""/>
        <dsp:cNvSpPr/>
      </dsp:nvSpPr>
      <dsp:spPr>
        <a:xfrm>
          <a:off x="5301639" y="1471197"/>
          <a:ext cx="2970181" cy="119143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藝術領域</a:t>
          </a:r>
          <a:endParaRPr lang="zh-TW" altLang="en-US" sz="2800" kern="1200" dirty="0"/>
        </a:p>
      </dsp:txBody>
      <dsp:txXfrm>
        <a:off x="5359800" y="1529358"/>
        <a:ext cx="2853859" cy="1075116"/>
      </dsp:txXfrm>
    </dsp:sp>
    <dsp:sp modelId="{FA33489F-F0D4-4EA2-9F7C-7A556F89EAD8}">
      <dsp:nvSpPr>
        <dsp:cNvPr id="0" name=""/>
        <dsp:cNvSpPr/>
      </dsp:nvSpPr>
      <dsp:spPr>
        <a:xfrm>
          <a:off x="2017112" y="3738775"/>
          <a:ext cx="3239474" cy="101765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健康與體育</a:t>
          </a:r>
          <a:endParaRPr lang="zh-TW" altLang="en-US" sz="2400" kern="1200" dirty="0"/>
        </a:p>
      </dsp:txBody>
      <dsp:txXfrm>
        <a:off x="2066790" y="3788453"/>
        <a:ext cx="3140118" cy="918297"/>
      </dsp:txXfrm>
    </dsp:sp>
    <dsp:sp modelId="{78449E31-D863-4E47-B882-862580D4E015}">
      <dsp:nvSpPr>
        <dsp:cNvPr id="0" name=""/>
        <dsp:cNvSpPr/>
      </dsp:nvSpPr>
      <dsp:spPr>
        <a:xfrm>
          <a:off x="2016643" y="2642158"/>
          <a:ext cx="3240412" cy="103020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生活課程與綜合活動  分開</a:t>
          </a:r>
          <a:endParaRPr lang="zh-TW" altLang="en-US" sz="2400" kern="1200" dirty="0"/>
        </a:p>
      </dsp:txBody>
      <dsp:txXfrm>
        <a:off x="2066933" y="2692448"/>
        <a:ext cx="3139832" cy="929621"/>
      </dsp:txXfrm>
    </dsp:sp>
    <dsp:sp modelId="{9A457154-725E-4535-9E14-8DC1DB288758}">
      <dsp:nvSpPr>
        <dsp:cNvPr id="0" name=""/>
        <dsp:cNvSpPr/>
      </dsp:nvSpPr>
      <dsp:spPr>
        <a:xfrm>
          <a:off x="2026271" y="1465447"/>
          <a:ext cx="3221157" cy="120293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藝術與人文領域</a:t>
          </a:r>
          <a:endParaRPr lang="zh-TW" altLang="en-US" sz="2800" kern="1200" dirty="0"/>
        </a:p>
      </dsp:txBody>
      <dsp:txXfrm>
        <a:off x="2084994" y="1524170"/>
        <a:ext cx="3103711" cy="108549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87F1D-BA6F-4514-B595-25D74114898C}">
      <dsp:nvSpPr>
        <dsp:cNvPr id="0" name=""/>
        <dsp:cNvSpPr/>
      </dsp:nvSpPr>
      <dsp:spPr>
        <a:xfrm>
          <a:off x="2151232" y="0"/>
          <a:ext cx="2829928" cy="122413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dirty="0" smtClean="0"/>
            <a:t>九年一貫</a:t>
          </a:r>
          <a:endParaRPr lang="zh-TW" altLang="en-US" sz="3700" kern="1200" dirty="0"/>
        </a:p>
      </dsp:txBody>
      <dsp:txXfrm>
        <a:off x="2187086" y="35854"/>
        <a:ext cx="2758220" cy="1152428"/>
      </dsp:txXfrm>
    </dsp:sp>
    <dsp:sp modelId="{52EAA457-D0EB-4E98-ACB3-7EA88F2A1002}">
      <dsp:nvSpPr>
        <dsp:cNvPr id="0" name=""/>
        <dsp:cNvSpPr/>
      </dsp:nvSpPr>
      <dsp:spPr>
        <a:xfrm>
          <a:off x="5351987" y="0"/>
          <a:ext cx="2793923" cy="122413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dirty="0" smtClean="0"/>
            <a:t>十二年國教</a:t>
          </a:r>
          <a:endParaRPr lang="zh-TW" altLang="en-US" sz="3700" kern="1200" dirty="0"/>
        </a:p>
      </dsp:txBody>
      <dsp:txXfrm>
        <a:off x="5387841" y="35854"/>
        <a:ext cx="2722215" cy="1152428"/>
      </dsp:txXfrm>
    </dsp:sp>
    <dsp:sp modelId="{51FB3BB1-E395-4782-A0D4-CCB2CB96D60D}">
      <dsp:nvSpPr>
        <dsp:cNvPr id="0" name=""/>
        <dsp:cNvSpPr/>
      </dsp:nvSpPr>
      <dsp:spPr>
        <a:xfrm>
          <a:off x="4614627" y="5202577"/>
          <a:ext cx="918102" cy="918102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8558E1-6FC1-4F05-874A-C9B09A81F032}">
      <dsp:nvSpPr>
        <dsp:cNvPr id="0" name=""/>
        <dsp:cNvSpPr/>
      </dsp:nvSpPr>
      <dsp:spPr>
        <a:xfrm>
          <a:off x="2319372" y="4818199"/>
          <a:ext cx="5508612" cy="37213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0DC06-CCD0-4E5F-A15F-D89A72EFC292}">
      <dsp:nvSpPr>
        <dsp:cNvPr id="0" name=""/>
        <dsp:cNvSpPr/>
      </dsp:nvSpPr>
      <dsp:spPr>
        <a:xfrm>
          <a:off x="5046305" y="3207236"/>
          <a:ext cx="3237499" cy="15668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國小第一階段</a:t>
          </a:r>
          <a:r>
            <a:rPr lang="en-US" altLang="zh-TW" sz="2400" kern="1200" dirty="0" smtClean="0"/>
            <a:t/>
          </a:r>
          <a:br>
            <a:rPr lang="en-US" altLang="zh-TW" sz="2400" kern="1200" dirty="0" smtClean="0"/>
          </a:br>
          <a:r>
            <a:rPr lang="zh-TW" altLang="en-US" sz="2400" b="1" kern="1200" dirty="0" smtClean="0">
              <a:solidFill>
                <a:srgbClr val="FFFF00"/>
              </a:solidFill>
            </a:rPr>
            <a:t>國語文</a:t>
          </a:r>
          <a:r>
            <a:rPr lang="zh-TW" altLang="en-US" sz="2400" kern="1200" dirty="0" smtClean="0"/>
            <a:t>增加為</a:t>
          </a:r>
          <a:r>
            <a:rPr lang="en-US" altLang="zh-TW" sz="2400" kern="1200" dirty="0" smtClean="0"/>
            <a:t>6</a:t>
          </a:r>
          <a:r>
            <a:rPr lang="zh-TW" altLang="en-US" sz="2400" kern="1200" dirty="0" smtClean="0"/>
            <a:t>節課</a:t>
          </a:r>
          <a:endParaRPr lang="zh-TW" altLang="en-US" sz="2400" kern="1200" dirty="0"/>
        </a:p>
      </dsp:txBody>
      <dsp:txXfrm>
        <a:off x="5122794" y="3283725"/>
        <a:ext cx="3084521" cy="1413916"/>
      </dsp:txXfrm>
    </dsp:sp>
    <dsp:sp modelId="{CF8882F5-9809-41AE-9B9E-1AE0FDA01546}">
      <dsp:nvSpPr>
        <dsp:cNvPr id="0" name=""/>
        <dsp:cNvSpPr/>
      </dsp:nvSpPr>
      <dsp:spPr>
        <a:xfrm>
          <a:off x="5049192" y="1566894"/>
          <a:ext cx="3231726" cy="156689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固定學習節數</a:t>
          </a:r>
          <a:endParaRPr lang="zh-TW" altLang="en-US" sz="2800" kern="1200" dirty="0"/>
        </a:p>
      </dsp:txBody>
      <dsp:txXfrm>
        <a:off x="5125681" y="1643383"/>
        <a:ext cx="3078748" cy="1413916"/>
      </dsp:txXfrm>
    </dsp:sp>
    <dsp:sp modelId="{FBAFC01D-7929-4DCA-BEE8-9CDEC56FA416}">
      <dsp:nvSpPr>
        <dsp:cNvPr id="0" name=""/>
        <dsp:cNvSpPr/>
      </dsp:nvSpPr>
      <dsp:spPr>
        <a:xfrm>
          <a:off x="2140062" y="3207236"/>
          <a:ext cx="2684478" cy="156689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國小第一階段</a:t>
          </a:r>
          <a:r>
            <a:rPr lang="en-US" altLang="zh-TW" sz="2400" kern="1200" dirty="0" smtClean="0"/>
            <a:t/>
          </a:r>
          <a:br>
            <a:rPr lang="en-US" altLang="zh-TW" sz="2400" kern="1200" dirty="0" smtClean="0"/>
          </a:br>
          <a:r>
            <a:rPr lang="zh-TW" altLang="en-US" sz="2400" b="1" kern="1200" dirty="0" smtClean="0">
              <a:solidFill>
                <a:srgbClr val="FFFF00"/>
              </a:solidFill>
            </a:rPr>
            <a:t>國語文</a:t>
          </a:r>
          <a:r>
            <a:rPr lang="zh-TW" altLang="en-US" sz="2400" kern="1200" dirty="0" smtClean="0"/>
            <a:t>最高</a:t>
          </a:r>
          <a:r>
            <a:rPr lang="en-US" altLang="zh-TW" sz="2400" kern="1200" dirty="0" smtClean="0"/>
            <a:t>5</a:t>
          </a:r>
          <a:r>
            <a:rPr lang="zh-TW" altLang="en-US" sz="2400" kern="1200" dirty="0" smtClean="0"/>
            <a:t>節課</a:t>
          </a:r>
          <a:endParaRPr lang="zh-TW" altLang="en-US" sz="2400" kern="1200" dirty="0"/>
        </a:p>
      </dsp:txBody>
      <dsp:txXfrm>
        <a:off x="2216551" y="3283725"/>
        <a:ext cx="2531500" cy="1413916"/>
      </dsp:txXfrm>
    </dsp:sp>
    <dsp:sp modelId="{6630EDB5-6E2F-45C7-AA2E-64C86C820403}">
      <dsp:nvSpPr>
        <dsp:cNvPr id="0" name=""/>
        <dsp:cNvSpPr/>
      </dsp:nvSpPr>
      <dsp:spPr>
        <a:xfrm>
          <a:off x="2140062" y="1546493"/>
          <a:ext cx="2684478" cy="160769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彈性比例制</a:t>
          </a:r>
          <a:endParaRPr lang="zh-TW" altLang="en-US" sz="2800" kern="1200" dirty="0"/>
        </a:p>
      </dsp:txBody>
      <dsp:txXfrm>
        <a:off x="2218543" y="1624974"/>
        <a:ext cx="2527516" cy="145073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87F1D-BA6F-4514-B595-25D74114898C}">
      <dsp:nvSpPr>
        <dsp:cNvPr id="0" name=""/>
        <dsp:cNvSpPr/>
      </dsp:nvSpPr>
      <dsp:spPr>
        <a:xfrm>
          <a:off x="2277264" y="12720"/>
          <a:ext cx="2455747" cy="106227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/>
            <a:t>九年一貫</a:t>
          </a:r>
          <a:endParaRPr lang="zh-TW" altLang="en-US" sz="3000" kern="1200" dirty="0"/>
        </a:p>
      </dsp:txBody>
      <dsp:txXfrm>
        <a:off x="2308377" y="43833"/>
        <a:ext cx="2393521" cy="1000051"/>
      </dsp:txXfrm>
    </dsp:sp>
    <dsp:sp modelId="{52EAA457-D0EB-4E98-ACB3-7EA88F2A1002}">
      <dsp:nvSpPr>
        <dsp:cNvPr id="0" name=""/>
        <dsp:cNvSpPr/>
      </dsp:nvSpPr>
      <dsp:spPr>
        <a:xfrm>
          <a:off x="5054807" y="12720"/>
          <a:ext cx="2424503" cy="106227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/>
            <a:t>十二年國教</a:t>
          </a:r>
          <a:endParaRPr lang="zh-TW" altLang="en-US" sz="3000" kern="1200" dirty="0"/>
        </a:p>
      </dsp:txBody>
      <dsp:txXfrm>
        <a:off x="5085920" y="43833"/>
        <a:ext cx="2362277" cy="1000051"/>
      </dsp:txXfrm>
    </dsp:sp>
    <dsp:sp modelId="{51FB3BB1-E395-4782-A0D4-CCB2CB96D60D}">
      <dsp:nvSpPr>
        <dsp:cNvPr id="0" name=""/>
        <dsp:cNvSpPr/>
      </dsp:nvSpPr>
      <dsp:spPr>
        <a:xfrm>
          <a:off x="4454493" y="4527399"/>
          <a:ext cx="796708" cy="796708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8558E1-6FC1-4F05-874A-C9B09A81F032}">
      <dsp:nvSpPr>
        <dsp:cNvPr id="0" name=""/>
        <dsp:cNvSpPr/>
      </dsp:nvSpPr>
      <dsp:spPr>
        <a:xfrm>
          <a:off x="2462723" y="4193844"/>
          <a:ext cx="4780248" cy="32293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0DC06-CCD0-4E5F-A15F-D89A72EFC292}">
      <dsp:nvSpPr>
        <dsp:cNvPr id="0" name=""/>
        <dsp:cNvSpPr/>
      </dsp:nvSpPr>
      <dsp:spPr>
        <a:xfrm>
          <a:off x="4829093" y="2795887"/>
          <a:ext cx="2809428" cy="13597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/>
            <a:t>國小第一階段</a:t>
          </a:r>
          <a:r>
            <a:rPr lang="en-US" altLang="zh-TW" sz="2300" kern="1200" dirty="0" smtClean="0"/>
            <a:t/>
          </a:r>
          <a:br>
            <a:rPr lang="en-US" altLang="zh-TW" sz="2300" kern="1200" dirty="0" smtClean="0"/>
          </a:br>
          <a:r>
            <a:rPr lang="zh-TW" altLang="en-US" sz="2300" b="1" kern="1200" dirty="0" smtClean="0">
              <a:solidFill>
                <a:srgbClr val="FFFF00"/>
              </a:solidFill>
            </a:rPr>
            <a:t>國語文</a:t>
          </a:r>
          <a:r>
            <a:rPr lang="zh-TW" altLang="en-US" sz="2300" kern="1200" dirty="0" smtClean="0"/>
            <a:t>增加為</a:t>
          </a:r>
          <a:r>
            <a:rPr lang="en-US" altLang="zh-TW" sz="2300" kern="1200" dirty="0" smtClean="0"/>
            <a:t>6</a:t>
          </a:r>
          <a:r>
            <a:rPr lang="zh-TW" altLang="en-US" sz="2300" kern="1200" dirty="0" smtClean="0"/>
            <a:t>節課</a:t>
          </a:r>
          <a:endParaRPr lang="zh-TW" altLang="en-US" sz="2300" kern="1200" dirty="0"/>
        </a:p>
      </dsp:txBody>
      <dsp:txXfrm>
        <a:off x="4895469" y="2862263"/>
        <a:ext cx="2676676" cy="1226963"/>
      </dsp:txXfrm>
    </dsp:sp>
    <dsp:sp modelId="{CF8882F5-9809-41AE-9B9E-1AE0FDA01546}">
      <dsp:nvSpPr>
        <dsp:cNvPr id="0" name=""/>
        <dsp:cNvSpPr/>
      </dsp:nvSpPr>
      <dsp:spPr>
        <a:xfrm>
          <a:off x="4880013" y="1372435"/>
          <a:ext cx="2707590" cy="135971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固定學習節數</a:t>
          </a:r>
          <a:endParaRPr lang="zh-TW" altLang="en-US" sz="2800" kern="1200" dirty="0"/>
        </a:p>
      </dsp:txBody>
      <dsp:txXfrm>
        <a:off x="4946389" y="1438811"/>
        <a:ext cx="2574838" cy="1226963"/>
      </dsp:txXfrm>
    </dsp:sp>
    <dsp:sp modelId="{FBAFC01D-7929-4DCA-BEE8-9CDEC56FA416}">
      <dsp:nvSpPr>
        <dsp:cNvPr id="0" name=""/>
        <dsp:cNvSpPr/>
      </dsp:nvSpPr>
      <dsp:spPr>
        <a:xfrm>
          <a:off x="2118053" y="2795887"/>
          <a:ext cx="2707666" cy="135971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國小第一階段</a:t>
          </a:r>
          <a:r>
            <a:rPr lang="en-US" altLang="zh-TW" sz="2200" kern="1200" dirty="0" smtClean="0"/>
            <a:t/>
          </a:r>
          <a:br>
            <a:rPr lang="en-US" altLang="zh-TW" sz="2200" kern="1200" dirty="0" smtClean="0"/>
          </a:br>
          <a:r>
            <a:rPr lang="zh-TW" altLang="en-US" sz="2200" b="1" kern="1200" dirty="0" smtClean="0">
              <a:solidFill>
                <a:srgbClr val="FFFF00"/>
              </a:solidFill>
            </a:rPr>
            <a:t>國語文</a:t>
          </a:r>
          <a:r>
            <a:rPr lang="zh-TW" altLang="en-US" sz="2200" kern="1200" dirty="0" smtClean="0"/>
            <a:t>最高</a:t>
          </a:r>
          <a:r>
            <a:rPr lang="en-US" altLang="zh-TW" sz="2200" kern="1200" dirty="0" smtClean="0"/>
            <a:t>5</a:t>
          </a:r>
          <a:r>
            <a:rPr lang="zh-TW" altLang="en-US" sz="2200" kern="1200" dirty="0" smtClean="0"/>
            <a:t>節課</a:t>
          </a:r>
          <a:endParaRPr lang="zh-TW" altLang="en-US" sz="2200" kern="1200" dirty="0"/>
        </a:p>
      </dsp:txBody>
      <dsp:txXfrm>
        <a:off x="2184429" y="2862263"/>
        <a:ext cx="2574914" cy="1226963"/>
      </dsp:txXfrm>
    </dsp:sp>
    <dsp:sp modelId="{6630EDB5-6E2F-45C7-AA2E-64C86C820403}">
      <dsp:nvSpPr>
        <dsp:cNvPr id="0" name=""/>
        <dsp:cNvSpPr/>
      </dsp:nvSpPr>
      <dsp:spPr>
        <a:xfrm>
          <a:off x="2151094" y="1354731"/>
          <a:ext cx="2641584" cy="139512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彈性比例制</a:t>
          </a:r>
          <a:endParaRPr lang="zh-TW" altLang="en-US" sz="2800" kern="1200" dirty="0"/>
        </a:p>
      </dsp:txBody>
      <dsp:txXfrm>
        <a:off x="2219198" y="1422835"/>
        <a:ext cx="2505376" cy="125891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87F1D-BA6F-4514-B595-25D74114898C}">
      <dsp:nvSpPr>
        <dsp:cNvPr id="0" name=""/>
        <dsp:cNvSpPr/>
      </dsp:nvSpPr>
      <dsp:spPr>
        <a:xfrm>
          <a:off x="2265464" y="672"/>
          <a:ext cx="2466888" cy="106709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/>
            <a:t>九年一貫</a:t>
          </a:r>
          <a:endParaRPr lang="zh-TW" altLang="en-US" sz="3000" kern="1200" dirty="0"/>
        </a:p>
      </dsp:txBody>
      <dsp:txXfrm>
        <a:off x="2296718" y="31926"/>
        <a:ext cx="2404380" cy="1004588"/>
      </dsp:txXfrm>
    </dsp:sp>
    <dsp:sp modelId="{52EAA457-D0EB-4E98-ACB3-7EA88F2A1002}">
      <dsp:nvSpPr>
        <dsp:cNvPr id="0" name=""/>
        <dsp:cNvSpPr/>
      </dsp:nvSpPr>
      <dsp:spPr>
        <a:xfrm>
          <a:off x="5055608" y="672"/>
          <a:ext cx="2435503" cy="106709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/>
            <a:t>十二年國教</a:t>
          </a:r>
          <a:endParaRPr lang="zh-TW" altLang="en-US" sz="3000" kern="1200" dirty="0"/>
        </a:p>
      </dsp:txBody>
      <dsp:txXfrm>
        <a:off x="5086862" y="31926"/>
        <a:ext cx="2372995" cy="1004588"/>
      </dsp:txXfrm>
    </dsp:sp>
    <dsp:sp modelId="{51FB3BB1-E395-4782-A0D4-CCB2CB96D60D}">
      <dsp:nvSpPr>
        <dsp:cNvPr id="0" name=""/>
        <dsp:cNvSpPr/>
      </dsp:nvSpPr>
      <dsp:spPr>
        <a:xfrm>
          <a:off x="4479471" y="4535833"/>
          <a:ext cx="800322" cy="800322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8558E1-6FC1-4F05-874A-C9B09A81F032}">
      <dsp:nvSpPr>
        <dsp:cNvPr id="0" name=""/>
        <dsp:cNvSpPr/>
      </dsp:nvSpPr>
      <dsp:spPr>
        <a:xfrm>
          <a:off x="2478664" y="4200764"/>
          <a:ext cx="4801935" cy="32439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0DC06-CCD0-4E5F-A15F-D89A72EFC292}">
      <dsp:nvSpPr>
        <dsp:cNvPr id="0" name=""/>
        <dsp:cNvSpPr/>
      </dsp:nvSpPr>
      <dsp:spPr>
        <a:xfrm>
          <a:off x="4855771" y="2796465"/>
          <a:ext cx="2822174" cy="136588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國小一二階段</a:t>
          </a:r>
          <a:r>
            <a:rPr lang="en-US" altLang="zh-TW" sz="2800" kern="1200" dirty="0" smtClean="0"/>
            <a:t/>
          </a:r>
          <a:br>
            <a:rPr lang="en-US" altLang="zh-TW" sz="2800" kern="1200" dirty="0" smtClean="0"/>
          </a:br>
          <a:r>
            <a:rPr lang="zh-TW" altLang="en-US" sz="2800" kern="1200" dirty="0" smtClean="0"/>
            <a:t>數學增加為</a:t>
          </a:r>
          <a:r>
            <a:rPr lang="en-US" altLang="zh-TW" sz="2800" kern="1200" dirty="0" smtClean="0"/>
            <a:t>4</a:t>
          </a:r>
          <a:r>
            <a:rPr lang="zh-TW" altLang="en-US" sz="2800" kern="1200" dirty="0" smtClean="0"/>
            <a:t>節</a:t>
          </a:r>
          <a:endParaRPr lang="zh-TW" altLang="en-US" sz="2800" kern="1200" dirty="0"/>
        </a:p>
      </dsp:txBody>
      <dsp:txXfrm>
        <a:off x="4922448" y="2863142"/>
        <a:ext cx="2688820" cy="1232529"/>
      </dsp:txXfrm>
    </dsp:sp>
    <dsp:sp modelId="{CF8882F5-9809-41AE-9B9E-1AE0FDA01546}">
      <dsp:nvSpPr>
        <dsp:cNvPr id="0" name=""/>
        <dsp:cNvSpPr/>
      </dsp:nvSpPr>
      <dsp:spPr>
        <a:xfrm>
          <a:off x="4889365" y="1366556"/>
          <a:ext cx="2754985" cy="136588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國中新增</a:t>
          </a:r>
          <a:r>
            <a:rPr lang="en-US" altLang="zh-TW" sz="2800" kern="1200" dirty="0" smtClean="0"/>
            <a:t/>
          </a:r>
          <a:br>
            <a:rPr lang="en-US" altLang="zh-TW" sz="2800" kern="1200" dirty="0" smtClean="0"/>
          </a:br>
          <a:r>
            <a:rPr lang="zh-TW" altLang="en-US" sz="2800" kern="1200" dirty="0" smtClean="0"/>
            <a:t>科技領域</a:t>
          </a:r>
          <a:r>
            <a:rPr lang="en-US" altLang="zh-TW" sz="2800" kern="1200" dirty="0" smtClean="0"/>
            <a:t>2</a:t>
          </a:r>
          <a:r>
            <a:rPr lang="zh-TW" altLang="en-US" sz="2800" kern="1200" dirty="0" smtClean="0"/>
            <a:t>節課</a:t>
          </a:r>
          <a:endParaRPr lang="zh-TW" altLang="en-US" sz="2800" kern="1200" dirty="0"/>
        </a:p>
      </dsp:txBody>
      <dsp:txXfrm>
        <a:off x="4956042" y="1433233"/>
        <a:ext cx="2621631" cy="1232529"/>
      </dsp:txXfrm>
    </dsp:sp>
    <dsp:sp modelId="{FBAFC01D-7929-4DCA-BEE8-9CDEC56FA416}">
      <dsp:nvSpPr>
        <dsp:cNvPr id="0" name=""/>
        <dsp:cNvSpPr/>
      </dsp:nvSpPr>
      <dsp:spPr>
        <a:xfrm>
          <a:off x="2078630" y="2796465"/>
          <a:ext cx="2827552" cy="136588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國小一二階段</a:t>
          </a:r>
          <a:r>
            <a:rPr lang="en-US" altLang="zh-TW" sz="2700" kern="1200" dirty="0" smtClean="0"/>
            <a:t/>
          </a:r>
          <a:br>
            <a:rPr lang="en-US" altLang="zh-TW" sz="2700" kern="1200" dirty="0" smtClean="0"/>
          </a:br>
          <a:r>
            <a:rPr lang="zh-TW" altLang="en-US" sz="2700" kern="1200" dirty="0" smtClean="0"/>
            <a:t>數學最高</a:t>
          </a:r>
          <a:r>
            <a:rPr lang="en-US" altLang="zh-TW" sz="2700" kern="1200" dirty="0" smtClean="0"/>
            <a:t>3</a:t>
          </a:r>
          <a:r>
            <a:rPr lang="zh-TW" altLang="en-US" sz="2700" kern="1200" dirty="0" smtClean="0"/>
            <a:t>節課</a:t>
          </a:r>
          <a:endParaRPr lang="zh-TW" altLang="en-US" sz="2700" kern="1200" dirty="0"/>
        </a:p>
      </dsp:txBody>
      <dsp:txXfrm>
        <a:off x="2145307" y="2863142"/>
        <a:ext cx="2694198" cy="1232529"/>
      </dsp:txXfrm>
    </dsp:sp>
    <dsp:sp modelId="{6630EDB5-6E2F-45C7-AA2E-64C86C820403}">
      <dsp:nvSpPr>
        <dsp:cNvPr id="0" name=""/>
        <dsp:cNvSpPr/>
      </dsp:nvSpPr>
      <dsp:spPr>
        <a:xfrm>
          <a:off x="2108297" y="1348772"/>
          <a:ext cx="2768219" cy="140145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國中實施</a:t>
          </a:r>
          <a:r>
            <a:rPr lang="en-US" altLang="zh-TW" sz="2800" kern="1200" dirty="0" smtClean="0"/>
            <a:t/>
          </a:r>
          <a:br>
            <a:rPr lang="en-US" altLang="zh-TW" sz="2800" kern="1200" dirty="0" smtClean="0"/>
          </a:br>
          <a:r>
            <a:rPr lang="zh-TW" altLang="en-US" sz="2800" kern="1200" dirty="0" smtClean="0"/>
            <a:t>資訊科技</a:t>
          </a:r>
          <a:r>
            <a:rPr lang="en-US" altLang="zh-TW" sz="2800" kern="1200" dirty="0" smtClean="0"/>
            <a:t>1</a:t>
          </a:r>
          <a:r>
            <a:rPr lang="zh-TW" altLang="en-US" sz="2800" kern="1200" dirty="0" smtClean="0"/>
            <a:t>節課</a:t>
          </a:r>
          <a:endParaRPr lang="zh-TW" altLang="en-US" sz="2800" kern="1200" dirty="0"/>
        </a:p>
      </dsp:txBody>
      <dsp:txXfrm>
        <a:off x="2176710" y="1417185"/>
        <a:ext cx="2631393" cy="126462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87F1D-BA6F-4514-B595-25D74114898C}">
      <dsp:nvSpPr>
        <dsp:cNvPr id="0" name=""/>
        <dsp:cNvSpPr/>
      </dsp:nvSpPr>
      <dsp:spPr>
        <a:xfrm>
          <a:off x="2036773" y="27907"/>
          <a:ext cx="2904001" cy="125617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dirty="0" smtClean="0"/>
            <a:t>九年一貫</a:t>
          </a:r>
          <a:endParaRPr lang="zh-TW" altLang="en-US" sz="3700" kern="1200" dirty="0"/>
        </a:p>
      </dsp:txBody>
      <dsp:txXfrm>
        <a:off x="2073565" y="64699"/>
        <a:ext cx="2830417" cy="1182593"/>
      </dsp:txXfrm>
    </dsp:sp>
    <dsp:sp modelId="{52EAA457-D0EB-4E98-ACB3-7EA88F2A1002}">
      <dsp:nvSpPr>
        <dsp:cNvPr id="0" name=""/>
        <dsp:cNvSpPr/>
      </dsp:nvSpPr>
      <dsp:spPr>
        <a:xfrm>
          <a:off x="5321308" y="27907"/>
          <a:ext cx="2867054" cy="125617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dirty="0" smtClean="0"/>
            <a:t>十二年國教</a:t>
          </a:r>
          <a:endParaRPr lang="zh-TW" altLang="en-US" sz="3700" kern="1200" dirty="0"/>
        </a:p>
      </dsp:txBody>
      <dsp:txXfrm>
        <a:off x="5358100" y="64699"/>
        <a:ext cx="2793470" cy="1182593"/>
      </dsp:txXfrm>
    </dsp:sp>
    <dsp:sp modelId="{51FB3BB1-E395-4782-A0D4-CCB2CB96D60D}">
      <dsp:nvSpPr>
        <dsp:cNvPr id="0" name=""/>
        <dsp:cNvSpPr/>
      </dsp:nvSpPr>
      <dsp:spPr>
        <a:xfrm>
          <a:off x="4585685" y="5366662"/>
          <a:ext cx="942133" cy="942133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8558E1-6FC1-4F05-874A-C9B09A81F032}">
      <dsp:nvSpPr>
        <dsp:cNvPr id="0" name=""/>
        <dsp:cNvSpPr/>
      </dsp:nvSpPr>
      <dsp:spPr>
        <a:xfrm>
          <a:off x="2230352" y="4972223"/>
          <a:ext cx="5652799" cy="38187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0DC06-CCD0-4E5F-A15F-D89A72EFC292}">
      <dsp:nvSpPr>
        <dsp:cNvPr id="0" name=""/>
        <dsp:cNvSpPr/>
      </dsp:nvSpPr>
      <dsp:spPr>
        <a:xfrm>
          <a:off x="5028662" y="3319093"/>
          <a:ext cx="3322240" cy="160790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/>
            <a:t>議題以有機編織方式融入各領域</a:t>
          </a:r>
          <a:endParaRPr lang="zh-TW" altLang="en-US" sz="3200" kern="1200" dirty="0"/>
        </a:p>
      </dsp:txBody>
      <dsp:txXfrm>
        <a:off x="5107154" y="3397585"/>
        <a:ext cx="3165256" cy="1450923"/>
      </dsp:txXfrm>
    </dsp:sp>
    <dsp:sp modelId="{CF8882F5-9809-41AE-9B9E-1AE0FDA01546}">
      <dsp:nvSpPr>
        <dsp:cNvPr id="0" name=""/>
        <dsp:cNvSpPr/>
      </dsp:nvSpPr>
      <dsp:spPr>
        <a:xfrm>
          <a:off x="5131600" y="1635815"/>
          <a:ext cx="3116365" cy="160790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FF0000"/>
              </a:solidFill>
            </a:rPr>
            <a:t>有</a:t>
          </a:r>
          <a:r>
            <a:rPr lang="zh-TW" altLang="en-US" sz="2200" kern="1200" dirty="0" smtClean="0"/>
            <a:t>「教師專業發展」</a:t>
          </a:r>
          <a:r>
            <a:rPr lang="en-US" altLang="zh-TW" sz="2200" kern="1200" dirty="0" smtClean="0"/>
            <a:t/>
          </a:r>
          <a:br>
            <a:rPr lang="en-US" altLang="zh-TW" sz="2200" kern="1200" dirty="0" smtClean="0"/>
          </a:br>
          <a:r>
            <a:rPr lang="zh-TW" altLang="en-US" sz="2200" kern="1200" dirty="0" smtClean="0"/>
            <a:t>與</a:t>
          </a:r>
          <a:r>
            <a:rPr lang="zh-TW" altLang="zh-TW" sz="2200" kern="1200" dirty="0" smtClean="0"/>
            <a:t>「家長及民間參與」</a:t>
          </a:r>
          <a:endParaRPr lang="zh-TW" altLang="en-US" sz="2200" kern="1200" dirty="0"/>
        </a:p>
      </dsp:txBody>
      <dsp:txXfrm>
        <a:off x="5210092" y="1714307"/>
        <a:ext cx="2959381" cy="1450923"/>
      </dsp:txXfrm>
    </dsp:sp>
    <dsp:sp modelId="{FBAFC01D-7929-4DCA-BEE8-9CDEC56FA416}">
      <dsp:nvSpPr>
        <dsp:cNvPr id="0" name=""/>
        <dsp:cNvSpPr/>
      </dsp:nvSpPr>
      <dsp:spPr>
        <a:xfrm>
          <a:off x="1874232" y="3319093"/>
          <a:ext cx="3098977" cy="160790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/>
            <a:t>議題融入</a:t>
          </a:r>
          <a:endParaRPr lang="zh-TW" altLang="en-US" sz="3200" kern="1200" dirty="0"/>
        </a:p>
      </dsp:txBody>
      <dsp:txXfrm>
        <a:off x="1952724" y="3397585"/>
        <a:ext cx="2941993" cy="1450923"/>
      </dsp:txXfrm>
    </dsp:sp>
    <dsp:sp modelId="{6630EDB5-6E2F-45C7-AA2E-64C86C820403}">
      <dsp:nvSpPr>
        <dsp:cNvPr id="0" name=""/>
        <dsp:cNvSpPr/>
      </dsp:nvSpPr>
      <dsp:spPr>
        <a:xfrm>
          <a:off x="1938493" y="1656235"/>
          <a:ext cx="3082426" cy="164977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FF0000"/>
              </a:solidFill>
            </a:rPr>
            <a:t>沒有</a:t>
          </a:r>
          <a:r>
            <a:rPr lang="zh-TW" altLang="en-US" sz="2200" kern="1200" dirty="0" smtClean="0"/>
            <a:t>「教師專業發展」</a:t>
          </a:r>
          <a:r>
            <a:rPr lang="en-US" altLang="zh-TW" sz="2200" kern="1200" dirty="0" smtClean="0"/>
            <a:t/>
          </a:r>
          <a:br>
            <a:rPr lang="en-US" altLang="zh-TW" sz="2200" kern="1200" dirty="0" smtClean="0"/>
          </a:br>
          <a:r>
            <a:rPr lang="zh-TW" altLang="en-US" sz="2200" kern="1200" dirty="0" smtClean="0"/>
            <a:t>與</a:t>
          </a:r>
          <a:r>
            <a:rPr lang="zh-TW" altLang="zh-TW" sz="2200" kern="1200" dirty="0" smtClean="0"/>
            <a:t>「家長及民間參與」</a:t>
          </a:r>
          <a:endParaRPr lang="zh-TW" altLang="en-US" sz="2200" kern="1200" dirty="0"/>
        </a:p>
      </dsp:txBody>
      <dsp:txXfrm>
        <a:off x="2019028" y="1736770"/>
        <a:ext cx="2921356" cy="148870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043B91-A83C-4D01-A798-B12100C215BE}">
      <dsp:nvSpPr>
        <dsp:cNvPr id="0" name=""/>
        <dsp:cNvSpPr/>
      </dsp:nvSpPr>
      <dsp:spPr>
        <a:xfrm>
          <a:off x="2859" y="1082003"/>
          <a:ext cx="2050835" cy="205083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2864" tIns="38100" rIns="112864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學校課發會運作</a:t>
          </a:r>
          <a:endParaRPr lang="zh-TW" altLang="en-US" sz="3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03197" y="1382341"/>
        <a:ext cx="1450159" cy="1450159"/>
      </dsp:txXfrm>
    </dsp:sp>
    <dsp:sp modelId="{95915C4A-70EC-4FBE-B2CD-86B61962E913}">
      <dsp:nvSpPr>
        <dsp:cNvPr id="0" name=""/>
        <dsp:cNvSpPr/>
      </dsp:nvSpPr>
      <dsp:spPr>
        <a:xfrm>
          <a:off x="1643527" y="1082003"/>
          <a:ext cx="2218449" cy="2050835"/>
        </a:xfrm>
        <a:prstGeom prst="ellipse">
          <a:avLst/>
        </a:prstGeom>
        <a:solidFill>
          <a:schemeClr val="accent3">
            <a:alpha val="50000"/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2864" tIns="40640" rIns="112864" bIns="406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學校課程計畫</a:t>
          </a:r>
        </a:p>
      </dsp:txBody>
      <dsp:txXfrm>
        <a:off x="1968411" y="1382341"/>
        <a:ext cx="1568681" cy="1450159"/>
      </dsp:txXfrm>
    </dsp:sp>
    <dsp:sp modelId="{5D35B74E-FA5E-4CBD-A81A-B9DA938CC41A}">
      <dsp:nvSpPr>
        <dsp:cNvPr id="0" name=""/>
        <dsp:cNvSpPr/>
      </dsp:nvSpPr>
      <dsp:spPr>
        <a:xfrm>
          <a:off x="3451810" y="1082003"/>
          <a:ext cx="2050835" cy="2050835"/>
        </a:xfrm>
        <a:prstGeom prst="ellipse">
          <a:avLst/>
        </a:prstGeom>
        <a:solidFill>
          <a:schemeClr val="accent3">
            <a:alpha val="50000"/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2864" tIns="40640" rIns="112864" bIns="406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課程領導與學習社群</a:t>
          </a:r>
        </a:p>
      </dsp:txBody>
      <dsp:txXfrm>
        <a:off x="3752148" y="1382341"/>
        <a:ext cx="1450159" cy="1450159"/>
      </dsp:txXfrm>
    </dsp:sp>
    <dsp:sp modelId="{62C80D46-0835-4038-97A2-D68798CEC271}">
      <dsp:nvSpPr>
        <dsp:cNvPr id="0" name=""/>
        <dsp:cNvSpPr/>
      </dsp:nvSpPr>
      <dsp:spPr>
        <a:xfrm>
          <a:off x="5092478" y="1071574"/>
          <a:ext cx="2050835" cy="2071692"/>
        </a:xfrm>
        <a:prstGeom prst="ellipse">
          <a:avLst/>
        </a:prstGeom>
        <a:solidFill>
          <a:schemeClr val="accent3">
            <a:alpha val="50000"/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2864" tIns="40640" rIns="112864" bIns="406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zh-TW" sz="3200" kern="1200" dirty="0" smtClean="0">
            <a:latin typeface="標楷體" pitchFamily="65" charset="-120"/>
            <a:ea typeface="標楷體" pitchFamily="65" charset="-12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教學研究與公開授課</a:t>
          </a:r>
        </a:p>
        <a:p>
          <a:pPr lvl="0" algn="ctr">
            <a:spcBef>
              <a:spcPct val="0"/>
            </a:spcBef>
          </a:pPr>
          <a:endParaRPr lang="zh-TW" altLang="en-US" sz="2800" b="0" kern="1200" dirty="0">
            <a:latin typeface="標楷體" pitchFamily="65" charset="-120"/>
            <a:ea typeface="標楷體" pitchFamily="65" charset="-120"/>
          </a:endParaRPr>
        </a:p>
      </dsp:txBody>
      <dsp:txXfrm>
        <a:off x="5392816" y="1374966"/>
        <a:ext cx="1450159" cy="1464908"/>
      </dsp:txXfrm>
    </dsp:sp>
    <dsp:sp modelId="{14DAEB97-B64A-499A-883E-546AC71A77D8}">
      <dsp:nvSpPr>
        <dsp:cNvPr id="0" name=""/>
        <dsp:cNvSpPr/>
      </dsp:nvSpPr>
      <dsp:spPr>
        <a:xfrm>
          <a:off x="6733147" y="1082003"/>
          <a:ext cx="2050835" cy="2050835"/>
        </a:xfrm>
        <a:prstGeom prst="ellipse">
          <a:avLst/>
        </a:prstGeom>
        <a:solidFill>
          <a:schemeClr val="accent3">
            <a:alpha val="50000"/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2864" tIns="40640" rIns="112864" bIns="406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b="0" kern="1200" dirty="0" smtClean="0">
              <a:latin typeface="標楷體" pitchFamily="65" charset="-120"/>
              <a:ea typeface="標楷體" pitchFamily="65" charset="-120"/>
            </a:rPr>
            <a:t>家長參與及社區協作</a:t>
          </a:r>
        </a:p>
      </dsp:txBody>
      <dsp:txXfrm>
        <a:off x="7033485" y="1382341"/>
        <a:ext cx="1450159" cy="145015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73F1C-EB7D-4387-9299-C71A18EABF40}">
      <dsp:nvSpPr>
        <dsp:cNvPr id="0" name=""/>
        <dsp:cNvSpPr/>
      </dsp:nvSpPr>
      <dsp:spPr>
        <a:xfrm>
          <a:off x="6870" y="1822357"/>
          <a:ext cx="2053475" cy="123208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b="1" kern="1200" dirty="0" smtClean="0">
              <a:latin typeface="微軟正黑體" pitchFamily="34" charset="-120"/>
              <a:ea typeface="微軟正黑體" pitchFamily="34" charset="-120"/>
            </a:rPr>
            <a:t>校長領導</a:t>
          </a:r>
          <a:endParaRPr lang="en-US" altLang="zh-TW" sz="3300" b="1" kern="1200" dirty="0" smtClean="0">
            <a:latin typeface="微軟正黑體" pitchFamily="34" charset="-120"/>
            <a:ea typeface="微軟正黑體" pitchFamily="34" charset="-120"/>
          </a:endParaRPr>
        </a:p>
      </dsp:txBody>
      <dsp:txXfrm>
        <a:off x="42957" y="1858444"/>
        <a:ext cx="1981301" cy="1159911"/>
      </dsp:txXfrm>
    </dsp:sp>
    <dsp:sp modelId="{2132ABCC-4139-432E-AF4D-AA26B58533C6}">
      <dsp:nvSpPr>
        <dsp:cNvPr id="0" name=""/>
        <dsp:cNvSpPr/>
      </dsp:nvSpPr>
      <dsp:spPr>
        <a:xfrm>
          <a:off x="2265693" y="2183768"/>
          <a:ext cx="435336" cy="509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100" kern="1200"/>
        </a:p>
      </dsp:txBody>
      <dsp:txXfrm>
        <a:off x="2265693" y="2285620"/>
        <a:ext cx="304735" cy="305558"/>
      </dsp:txXfrm>
    </dsp:sp>
    <dsp:sp modelId="{1F08C5EF-888D-4578-8B83-7F2EFB097268}">
      <dsp:nvSpPr>
        <dsp:cNvPr id="0" name=""/>
        <dsp:cNvSpPr/>
      </dsp:nvSpPr>
      <dsp:spPr>
        <a:xfrm>
          <a:off x="2881736" y="1822357"/>
          <a:ext cx="2053475" cy="1232085"/>
        </a:xfrm>
        <a:prstGeom prst="roundRect">
          <a:avLst>
            <a:gd name="adj" fmla="val 1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b="1" kern="1200" dirty="0" smtClean="0">
              <a:latin typeface="微軟正黑體" pitchFamily="34" charset="-120"/>
              <a:ea typeface="微軟正黑體" pitchFamily="34" charset="-120"/>
            </a:rPr>
            <a:t>溝通討論</a:t>
          </a:r>
          <a:endParaRPr lang="zh-TW" altLang="en-US" sz="33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917823" y="1858444"/>
        <a:ext cx="1981301" cy="1159911"/>
      </dsp:txXfrm>
    </dsp:sp>
    <dsp:sp modelId="{0805D36D-986D-43B1-9517-F496FF98433F}">
      <dsp:nvSpPr>
        <dsp:cNvPr id="0" name=""/>
        <dsp:cNvSpPr/>
      </dsp:nvSpPr>
      <dsp:spPr>
        <a:xfrm>
          <a:off x="5140560" y="2183768"/>
          <a:ext cx="435336" cy="509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100" kern="1200"/>
        </a:p>
      </dsp:txBody>
      <dsp:txXfrm>
        <a:off x="5140560" y="2285620"/>
        <a:ext cx="304735" cy="305558"/>
      </dsp:txXfrm>
    </dsp:sp>
    <dsp:sp modelId="{30DFB191-B22E-4360-93D0-D748B814C4E3}">
      <dsp:nvSpPr>
        <dsp:cNvPr id="0" name=""/>
        <dsp:cNvSpPr/>
      </dsp:nvSpPr>
      <dsp:spPr>
        <a:xfrm>
          <a:off x="5756602" y="1822357"/>
          <a:ext cx="2053475" cy="1232085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b="1" kern="1200" dirty="0" smtClean="0">
              <a:latin typeface="微軟正黑體" pitchFamily="34" charset="-120"/>
              <a:ea typeface="微軟正黑體" pitchFamily="34" charset="-120"/>
            </a:rPr>
            <a:t>凝聚共識</a:t>
          </a:r>
          <a:endParaRPr lang="zh-TW" altLang="en-US" sz="33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792689" y="1858444"/>
        <a:ext cx="1981301" cy="115991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73F1C-EB7D-4387-9299-C71A18EABF40}">
      <dsp:nvSpPr>
        <dsp:cNvPr id="0" name=""/>
        <dsp:cNvSpPr/>
      </dsp:nvSpPr>
      <dsp:spPr>
        <a:xfrm>
          <a:off x="3435" y="1905314"/>
          <a:ext cx="1501938" cy="10661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主題</a:t>
          </a:r>
          <a:r>
            <a:rPr lang="en-US" altLang="zh-TW" sz="1800" b="1" kern="1200" dirty="0" smtClean="0">
              <a:latin typeface="微軟正黑體" pitchFamily="34" charset="-120"/>
              <a:ea typeface="微軟正黑體" pitchFamily="34" charset="-120"/>
            </a:rPr>
            <a:t>/</a:t>
          </a: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專題</a:t>
          </a:r>
          <a:r>
            <a:rPr lang="en-US" altLang="zh-TW" sz="1800" b="1" kern="1200" dirty="0" smtClean="0">
              <a:latin typeface="微軟正黑體" pitchFamily="34" charset="-120"/>
              <a:ea typeface="微軟正黑體" pitchFamily="34" charset="-120"/>
            </a:rPr>
            <a:t>/</a:t>
          </a: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議題探究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662" y="1936541"/>
        <a:ext cx="1439484" cy="1003716"/>
      </dsp:txXfrm>
    </dsp:sp>
    <dsp:sp modelId="{2132ABCC-4139-432E-AF4D-AA26B58533C6}">
      <dsp:nvSpPr>
        <dsp:cNvPr id="0" name=""/>
        <dsp:cNvSpPr/>
      </dsp:nvSpPr>
      <dsp:spPr>
        <a:xfrm>
          <a:off x="1655567" y="2252159"/>
          <a:ext cx="318410" cy="3724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>
        <a:off x="1655567" y="2326655"/>
        <a:ext cx="222887" cy="223488"/>
      </dsp:txXfrm>
    </dsp:sp>
    <dsp:sp modelId="{1F08C5EF-888D-4578-8B83-7F2EFB097268}">
      <dsp:nvSpPr>
        <dsp:cNvPr id="0" name=""/>
        <dsp:cNvSpPr/>
      </dsp:nvSpPr>
      <dsp:spPr>
        <a:xfrm>
          <a:off x="2106148" y="1905314"/>
          <a:ext cx="1501938" cy="1066170"/>
        </a:xfrm>
        <a:prstGeom prst="roundRect">
          <a:avLst>
            <a:gd name="adj" fmla="val 1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社團活動與技藝課程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137375" y="1936541"/>
        <a:ext cx="1439484" cy="1003716"/>
      </dsp:txXfrm>
    </dsp:sp>
    <dsp:sp modelId="{0805D36D-986D-43B1-9517-F496FF98433F}">
      <dsp:nvSpPr>
        <dsp:cNvPr id="0" name=""/>
        <dsp:cNvSpPr/>
      </dsp:nvSpPr>
      <dsp:spPr>
        <a:xfrm>
          <a:off x="3758280" y="2252159"/>
          <a:ext cx="318410" cy="3724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>
        <a:off x="3758280" y="2326655"/>
        <a:ext cx="222887" cy="223488"/>
      </dsp:txXfrm>
    </dsp:sp>
    <dsp:sp modelId="{30DFB191-B22E-4360-93D0-D748B814C4E3}">
      <dsp:nvSpPr>
        <dsp:cNvPr id="0" name=""/>
        <dsp:cNvSpPr/>
      </dsp:nvSpPr>
      <dsp:spPr>
        <a:xfrm>
          <a:off x="4208862" y="1905314"/>
          <a:ext cx="1501938" cy="1066170"/>
        </a:xfrm>
        <a:prstGeom prst="roundRect">
          <a:avLst>
            <a:gd name="adj" fmla="val 1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latin typeface="微軟正黑體" pitchFamily="34" charset="-120"/>
              <a:ea typeface="微軟正黑體" pitchFamily="34" charset="-120"/>
            </a:rPr>
            <a:t>3.</a:t>
          </a: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特殊需求</a:t>
          </a:r>
          <a:endParaRPr lang="en-US" altLang="zh-TW" sz="1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領域課程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240089" y="1936541"/>
        <a:ext cx="1439484" cy="1003716"/>
      </dsp:txXfrm>
    </dsp:sp>
    <dsp:sp modelId="{6CD10103-20DD-4429-8117-96D543F947A3}">
      <dsp:nvSpPr>
        <dsp:cNvPr id="0" name=""/>
        <dsp:cNvSpPr/>
      </dsp:nvSpPr>
      <dsp:spPr>
        <a:xfrm>
          <a:off x="5860994" y="2252159"/>
          <a:ext cx="318410" cy="3724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>
        <a:off x="5860994" y="2326655"/>
        <a:ext cx="222887" cy="223488"/>
      </dsp:txXfrm>
    </dsp:sp>
    <dsp:sp modelId="{BC037D0E-17F3-4574-BF37-3A6952B3E143}">
      <dsp:nvSpPr>
        <dsp:cNvPr id="0" name=""/>
        <dsp:cNvSpPr/>
      </dsp:nvSpPr>
      <dsp:spPr>
        <a:xfrm>
          <a:off x="6311575" y="1905314"/>
          <a:ext cx="1501938" cy="1066170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latin typeface="微軟正黑體" pitchFamily="34" charset="-120"/>
              <a:ea typeface="微軟正黑體" pitchFamily="34" charset="-120"/>
            </a:rPr>
            <a:t>4.</a:t>
          </a: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其他類</a:t>
          </a:r>
          <a:endParaRPr lang="en-US" altLang="zh-TW" sz="1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課程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6342802" y="1936541"/>
        <a:ext cx="1439484" cy="10037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327142-CA6F-47F8-A0AF-3A1C6094EB0E}">
      <dsp:nvSpPr>
        <dsp:cNvPr id="0" name=""/>
        <dsp:cNvSpPr/>
      </dsp:nvSpPr>
      <dsp:spPr>
        <a:xfrm>
          <a:off x="4078" y="876"/>
          <a:ext cx="8344770" cy="2805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800" b="1" kern="1200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rPr>
            <a:t>「成就每一個孩子—適性揚才、終身學習」</a:t>
          </a:r>
          <a:endParaRPr lang="en-US" altLang="zh-TW" sz="2800" b="1" kern="1200" dirty="0" smtClean="0">
            <a:solidFill>
              <a:srgbClr val="FFFF00"/>
            </a:solidFill>
            <a:latin typeface="標楷體" pitchFamily="65" charset="-120"/>
            <a:ea typeface="標楷體" pitchFamily="65" charset="-120"/>
          </a:endParaRP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TW" sz="2400" kern="1200" dirty="0" smtClean="0">
              <a:latin typeface="標楷體" pitchFamily="65" charset="-120"/>
              <a:ea typeface="標楷體" pitchFamily="65" charset="-120"/>
            </a:rPr>
            <a:t>以尊重學生生命主體為起點，透過適性教育，激發學生生命的喜悅與生活的自信，提升學生學習的渴望與創新的勇氣，善盡國民責任並展現共生智慧，成為具有社會適應力與應變力的終身學習者，期使個體與群體的生活和生命更為美好。</a:t>
          </a:r>
          <a:endParaRPr lang="zh-TW" altLang="en-US" sz="2400" kern="1200" dirty="0">
            <a:latin typeface="標楷體" pitchFamily="65" charset="-120"/>
            <a:ea typeface="標楷體" pitchFamily="65" charset="-120"/>
          </a:endParaRPr>
        </a:p>
      </dsp:txBody>
      <dsp:txXfrm>
        <a:off x="86246" y="83044"/>
        <a:ext cx="8180434" cy="2641092"/>
      </dsp:txXfrm>
    </dsp:sp>
    <dsp:sp modelId="{B07CEB32-E64A-455C-9879-D89AAD088263}">
      <dsp:nvSpPr>
        <dsp:cNvPr id="0" name=""/>
        <dsp:cNvSpPr/>
      </dsp:nvSpPr>
      <dsp:spPr>
        <a:xfrm>
          <a:off x="183998" y="3022838"/>
          <a:ext cx="2336388" cy="131849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FFA54B">
                <a:tint val="66000"/>
                <a:satMod val="160000"/>
              </a:srgbClr>
            </a:gs>
            <a:gs pos="50000">
              <a:srgbClr val="FFA54B">
                <a:tint val="44500"/>
                <a:satMod val="160000"/>
              </a:srgbClr>
            </a:gs>
            <a:gs pos="100000">
              <a:srgbClr val="FFA54B">
                <a:tint val="23500"/>
                <a:satMod val="160000"/>
              </a:srgbClr>
            </a:gs>
          </a:gsLst>
          <a:lin ang="16200000" scaled="1"/>
          <a:tileRect/>
        </a:gradFill>
        <a:ln>
          <a:solidFill>
            <a:srgbClr val="CC99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自發</a:t>
          </a:r>
          <a:endParaRPr lang="en-US" altLang="zh-TW" sz="3600" b="1" kern="1200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222615" y="3061455"/>
        <a:ext cx="2259154" cy="1241264"/>
      </dsp:txXfrm>
    </dsp:sp>
    <dsp:sp modelId="{CF90D5DA-8C17-44FB-AF78-FCBF43B1E0EB}">
      <dsp:nvSpPr>
        <dsp:cNvPr id="0" name=""/>
        <dsp:cNvSpPr/>
      </dsp:nvSpPr>
      <dsp:spPr>
        <a:xfrm>
          <a:off x="2992279" y="3022838"/>
          <a:ext cx="2558842" cy="1406556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FFA54B">
                <a:tint val="66000"/>
                <a:satMod val="160000"/>
              </a:srgbClr>
            </a:gs>
            <a:gs pos="50000">
              <a:srgbClr val="FFA54B">
                <a:tint val="44500"/>
                <a:satMod val="160000"/>
              </a:srgbClr>
            </a:gs>
            <a:gs pos="100000">
              <a:srgbClr val="FFA54B">
                <a:tint val="23500"/>
                <a:satMod val="160000"/>
              </a:srgbClr>
            </a:gs>
          </a:gsLst>
          <a:lin ang="16200000" scaled="1"/>
          <a:tileRect/>
        </a:gradFill>
        <a:ln>
          <a:solidFill>
            <a:srgbClr val="CC99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互動</a:t>
          </a:r>
          <a:endParaRPr lang="en-US" altLang="zh-TW" sz="3600" b="1" kern="1200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3033476" y="3064035"/>
        <a:ext cx="2476448" cy="1324162"/>
      </dsp:txXfrm>
    </dsp:sp>
    <dsp:sp modelId="{14611A2B-767B-4E4B-B9C1-A9DF36CD909B}">
      <dsp:nvSpPr>
        <dsp:cNvPr id="0" name=""/>
        <dsp:cNvSpPr/>
      </dsp:nvSpPr>
      <dsp:spPr>
        <a:xfrm>
          <a:off x="6016670" y="3022838"/>
          <a:ext cx="2231788" cy="1451824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FFA54B">
                <a:tint val="66000"/>
                <a:satMod val="160000"/>
              </a:srgbClr>
            </a:gs>
            <a:gs pos="50000">
              <a:srgbClr val="FFA54B">
                <a:tint val="44500"/>
                <a:satMod val="160000"/>
              </a:srgbClr>
            </a:gs>
            <a:gs pos="100000">
              <a:srgbClr val="FFA54B">
                <a:tint val="23500"/>
                <a:satMod val="160000"/>
              </a:srgbClr>
            </a:gs>
          </a:gsLst>
          <a:lin ang="16200000" scaled="1"/>
          <a:tileRect/>
        </a:gradFill>
        <a:ln>
          <a:solidFill>
            <a:srgbClr val="CC99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共好</a:t>
          </a:r>
          <a:endParaRPr lang="en-US" altLang="zh-TW" sz="3600" b="1" kern="1200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6059192" y="3065360"/>
        <a:ext cx="2146744" cy="136678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73F1C-EB7D-4387-9299-C71A18EABF40}">
      <dsp:nvSpPr>
        <dsp:cNvPr id="0" name=""/>
        <dsp:cNvSpPr/>
      </dsp:nvSpPr>
      <dsp:spPr>
        <a:xfrm>
          <a:off x="1717" y="1906489"/>
          <a:ext cx="1436383" cy="10638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b="1" kern="1200" dirty="0" smtClean="0">
              <a:latin typeface="微軟正黑體" pitchFamily="34" charset="-120"/>
              <a:ea typeface="微軟正黑體" pitchFamily="34" charset="-120"/>
            </a:rPr>
            <a:t>運用</a:t>
          </a:r>
          <a:endParaRPr lang="en-US" altLang="zh-TW" sz="17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b="1" kern="1200" dirty="0" smtClean="0">
              <a:latin typeface="微軟正黑體" pitchFamily="34" charset="-120"/>
              <a:ea typeface="微軟正黑體" pitchFamily="34" charset="-120"/>
            </a:rPr>
            <a:t>社區資源</a:t>
          </a:r>
          <a:endParaRPr lang="zh-TW" altLang="en-US" sz="17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2875" y="1937647"/>
        <a:ext cx="1374067" cy="1001505"/>
      </dsp:txXfrm>
    </dsp:sp>
    <dsp:sp modelId="{2132ABCC-4139-432E-AF4D-AA26B58533C6}">
      <dsp:nvSpPr>
        <dsp:cNvPr id="0" name=""/>
        <dsp:cNvSpPr/>
      </dsp:nvSpPr>
      <dsp:spPr>
        <a:xfrm>
          <a:off x="1581738" y="2260288"/>
          <a:ext cx="304513" cy="3562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>
        <a:off x="1581738" y="2331533"/>
        <a:ext cx="213159" cy="213733"/>
      </dsp:txXfrm>
    </dsp:sp>
    <dsp:sp modelId="{1F08C5EF-888D-4578-8B83-7F2EFB097268}">
      <dsp:nvSpPr>
        <dsp:cNvPr id="0" name=""/>
        <dsp:cNvSpPr/>
      </dsp:nvSpPr>
      <dsp:spPr>
        <a:xfrm>
          <a:off x="2012653" y="1906489"/>
          <a:ext cx="1436383" cy="1063821"/>
        </a:xfrm>
        <a:prstGeom prst="roundRect">
          <a:avLst>
            <a:gd name="adj" fmla="val 1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b="1" kern="1200" dirty="0" smtClean="0">
              <a:latin typeface="微軟正黑體" pitchFamily="34" charset="-120"/>
              <a:ea typeface="微軟正黑體" pitchFamily="34" charset="-120"/>
            </a:rPr>
            <a:t>選擇</a:t>
          </a:r>
          <a:endParaRPr lang="en-US" altLang="zh-TW" sz="17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b="1" kern="1200" dirty="0" smtClean="0">
              <a:latin typeface="微軟正黑體" pitchFamily="34" charset="-120"/>
              <a:ea typeface="微軟正黑體" pitchFamily="34" charset="-120"/>
            </a:rPr>
            <a:t>適合主題</a:t>
          </a:r>
          <a:endParaRPr lang="zh-TW" altLang="en-US" sz="17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043811" y="1937647"/>
        <a:ext cx="1374067" cy="1001505"/>
      </dsp:txXfrm>
    </dsp:sp>
    <dsp:sp modelId="{0805D36D-986D-43B1-9517-F496FF98433F}">
      <dsp:nvSpPr>
        <dsp:cNvPr id="0" name=""/>
        <dsp:cNvSpPr/>
      </dsp:nvSpPr>
      <dsp:spPr>
        <a:xfrm>
          <a:off x="3592675" y="2260288"/>
          <a:ext cx="304513" cy="3562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>
        <a:off x="3592675" y="2331533"/>
        <a:ext cx="213159" cy="213733"/>
      </dsp:txXfrm>
    </dsp:sp>
    <dsp:sp modelId="{30DFB191-B22E-4360-93D0-D748B814C4E3}">
      <dsp:nvSpPr>
        <dsp:cNvPr id="0" name=""/>
        <dsp:cNvSpPr/>
      </dsp:nvSpPr>
      <dsp:spPr>
        <a:xfrm>
          <a:off x="4023590" y="1906489"/>
          <a:ext cx="1436383" cy="1063821"/>
        </a:xfrm>
        <a:prstGeom prst="roundRect">
          <a:avLst>
            <a:gd name="adj" fmla="val 1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700" b="1" kern="1200" dirty="0" smtClean="0">
              <a:latin typeface="微軟正黑體" pitchFamily="34" charset="-120"/>
              <a:ea typeface="微軟正黑體" pitchFamily="34" charset="-120"/>
            </a:rPr>
            <a:t>結合</a:t>
          </a:r>
          <a:endParaRPr lang="en-US" altLang="zh-TW" sz="17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b="1" kern="1200" dirty="0" smtClean="0">
              <a:latin typeface="微軟正黑體" pitchFamily="34" charset="-120"/>
              <a:ea typeface="微軟正黑體" pitchFamily="34" charset="-120"/>
            </a:rPr>
            <a:t>相關</a:t>
          </a:r>
          <a:r>
            <a:rPr lang="zh-TW" sz="1700" b="1" kern="1200" dirty="0" smtClean="0">
              <a:latin typeface="微軟正黑體" pitchFamily="34" charset="-120"/>
              <a:ea typeface="微軟正黑體" pitchFamily="34" charset="-120"/>
            </a:rPr>
            <a:t>領域</a:t>
          </a:r>
          <a:endParaRPr lang="zh-TW" altLang="en-US" sz="17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054748" y="1937647"/>
        <a:ext cx="1374067" cy="1001505"/>
      </dsp:txXfrm>
    </dsp:sp>
    <dsp:sp modelId="{6CD10103-20DD-4429-8117-96D543F947A3}">
      <dsp:nvSpPr>
        <dsp:cNvPr id="0" name=""/>
        <dsp:cNvSpPr/>
      </dsp:nvSpPr>
      <dsp:spPr>
        <a:xfrm>
          <a:off x="5603611" y="2260288"/>
          <a:ext cx="304513" cy="3562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>
        <a:off x="5603611" y="2331533"/>
        <a:ext cx="213159" cy="213733"/>
      </dsp:txXfrm>
    </dsp:sp>
    <dsp:sp modelId="{BC037D0E-17F3-4574-BF37-3A6952B3E143}">
      <dsp:nvSpPr>
        <dsp:cNvPr id="0" name=""/>
        <dsp:cNvSpPr/>
      </dsp:nvSpPr>
      <dsp:spPr>
        <a:xfrm>
          <a:off x="6034526" y="1906489"/>
          <a:ext cx="1797877" cy="1063821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b="1" kern="1200" dirty="0" smtClean="0">
              <a:latin typeface="微軟正黑體" pitchFamily="34" charset="-120"/>
              <a:ea typeface="微軟正黑體" pitchFamily="34" charset="-120"/>
            </a:rPr>
            <a:t>建立系統</a:t>
          </a:r>
          <a:endParaRPr lang="en-US" altLang="zh-TW" sz="17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b="1" kern="1200" dirty="0" smtClean="0">
              <a:latin typeface="微軟正黑體" pitchFamily="34" charset="-120"/>
              <a:ea typeface="微軟正黑體" pitchFamily="34" charset="-120"/>
            </a:rPr>
            <a:t>實施校本課程</a:t>
          </a:r>
          <a:endParaRPr lang="zh-TW" altLang="en-US" sz="17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6065684" y="1937647"/>
        <a:ext cx="1735561" cy="100150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043B91-A83C-4D01-A798-B12100C215BE}">
      <dsp:nvSpPr>
        <dsp:cNvPr id="0" name=""/>
        <dsp:cNvSpPr/>
      </dsp:nvSpPr>
      <dsp:spPr>
        <a:xfrm>
          <a:off x="78928" y="75748"/>
          <a:ext cx="2001359" cy="1778321"/>
        </a:xfrm>
        <a:prstGeom prst="ellipse">
          <a:avLst/>
        </a:prstGeom>
        <a:solidFill>
          <a:srgbClr val="00B0F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603" tIns="30480" rIns="53603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脈絡化的學習情境</a:t>
          </a:r>
        </a:p>
      </dsp:txBody>
      <dsp:txXfrm>
        <a:off x="372020" y="336177"/>
        <a:ext cx="1415175" cy="1257463"/>
      </dsp:txXfrm>
    </dsp:sp>
    <dsp:sp modelId="{95915C4A-70EC-4FBE-B2CD-86B61962E913}">
      <dsp:nvSpPr>
        <dsp:cNvPr id="0" name=""/>
        <dsp:cNvSpPr/>
      </dsp:nvSpPr>
      <dsp:spPr>
        <a:xfrm>
          <a:off x="2023684" y="3370"/>
          <a:ext cx="2148580" cy="2084861"/>
        </a:xfrm>
        <a:prstGeom prst="ellipse">
          <a:avLst/>
        </a:prstGeom>
        <a:solidFill>
          <a:srgbClr val="FFCCFF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603" tIns="30480" rIns="53603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</a:rPr>
            <a:t>教師交付或學生自訂的工作任務</a:t>
          </a:r>
        </a:p>
        <a:p>
          <a:pPr lvl="0" algn="ctr">
            <a:spcBef>
              <a:spcPct val="0"/>
            </a:spcBef>
          </a:pPr>
          <a:endParaRPr lang="zh-TW" altLang="en-US" sz="2400" kern="12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2338336" y="308691"/>
        <a:ext cx="1519276" cy="1474219"/>
      </dsp:txXfrm>
    </dsp:sp>
    <dsp:sp modelId="{5D35B74E-FA5E-4CBD-A81A-B9DA938CC41A}">
      <dsp:nvSpPr>
        <dsp:cNvPr id="0" name=""/>
        <dsp:cNvSpPr/>
      </dsp:nvSpPr>
      <dsp:spPr>
        <a:xfrm>
          <a:off x="4022749" y="266999"/>
          <a:ext cx="1648360" cy="1795668"/>
        </a:xfrm>
        <a:prstGeom prst="ellipse">
          <a:avLst/>
        </a:prstGeom>
        <a:solidFill>
          <a:srgbClr val="DD05A4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603" tIns="30480" rIns="53603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</a:rPr>
            <a:t>學生思考或討論</a:t>
          </a:r>
        </a:p>
      </dsp:txBody>
      <dsp:txXfrm>
        <a:off x="4264146" y="529968"/>
        <a:ext cx="1165566" cy="1269730"/>
      </dsp:txXfrm>
    </dsp:sp>
    <dsp:sp modelId="{62C80D46-0835-4038-97A2-D68798CEC271}">
      <dsp:nvSpPr>
        <dsp:cNvPr id="0" name=""/>
        <dsp:cNvSpPr/>
      </dsp:nvSpPr>
      <dsp:spPr>
        <a:xfrm>
          <a:off x="5599989" y="206445"/>
          <a:ext cx="2077848" cy="1764676"/>
        </a:xfrm>
        <a:prstGeom prst="ellipse">
          <a:avLst/>
        </a:prstGeom>
        <a:solidFill>
          <a:srgbClr val="0070C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603" tIns="30480" rIns="53603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採取行動</a:t>
          </a:r>
          <a:endParaRPr lang="en-US" altLang="zh-TW" sz="2400" kern="1200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使用策略與方法</a:t>
          </a:r>
          <a:endParaRPr lang="zh-TW" altLang="en-US" sz="2400" kern="12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5904283" y="464876"/>
        <a:ext cx="1469260" cy="124781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043B91-A83C-4D01-A798-B12100C215BE}">
      <dsp:nvSpPr>
        <dsp:cNvPr id="0" name=""/>
        <dsp:cNvSpPr/>
      </dsp:nvSpPr>
      <dsp:spPr>
        <a:xfrm>
          <a:off x="2775" y="756463"/>
          <a:ext cx="2656304" cy="252785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736" tIns="38100" rIns="131736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跨領域</a:t>
          </a:r>
          <a:endParaRPr lang="en-US" altLang="zh-TW" sz="3000" b="0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統整課程</a:t>
          </a:r>
          <a:endParaRPr lang="zh-TW" altLang="en-US" sz="3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91782" y="1126659"/>
        <a:ext cx="1878290" cy="1787463"/>
      </dsp:txXfrm>
    </dsp:sp>
    <dsp:sp modelId="{95915C4A-70EC-4FBE-B2CD-86B61962E913}">
      <dsp:nvSpPr>
        <dsp:cNvPr id="0" name=""/>
        <dsp:cNvSpPr/>
      </dsp:nvSpPr>
      <dsp:spPr>
        <a:xfrm>
          <a:off x="2180328" y="721909"/>
          <a:ext cx="2691828" cy="2596963"/>
        </a:xfrm>
        <a:prstGeom prst="ellipse">
          <a:avLst/>
        </a:prstGeom>
        <a:solidFill>
          <a:schemeClr val="accent3">
            <a:alpha val="50000"/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736" tIns="40640" rIns="13173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學校本位</a:t>
          </a:r>
          <a:endParaRPr lang="en-US" altLang="zh-TW" sz="3200" kern="1200" dirty="0" smtClean="0">
            <a:latin typeface="標楷體" pitchFamily="65" charset="-120"/>
            <a:ea typeface="標楷體" pitchFamily="65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課程</a:t>
          </a:r>
          <a:endParaRPr lang="zh-TW" altLang="en-US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2574537" y="1102225"/>
        <a:ext cx="1903410" cy="1836331"/>
      </dsp:txXfrm>
    </dsp:sp>
    <dsp:sp modelId="{5D35B74E-FA5E-4CBD-A81A-B9DA938CC41A}">
      <dsp:nvSpPr>
        <dsp:cNvPr id="0" name=""/>
        <dsp:cNvSpPr/>
      </dsp:nvSpPr>
      <dsp:spPr>
        <a:xfrm>
          <a:off x="4393405" y="786900"/>
          <a:ext cx="2618531" cy="2466982"/>
        </a:xfrm>
        <a:prstGeom prst="ellipse">
          <a:avLst/>
        </a:prstGeom>
        <a:solidFill>
          <a:schemeClr val="accent3">
            <a:alpha val="50000"/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736" tIns="38100" rIns="131736" bIns="381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0" kern="1200" dirty="0" smtClean="0">
              <a:latin typeface="標楷體" pitchFamily="65" charset="-120"/>
              <a:ea typeface="標楷體" pitchFamily="65" charset="-120"/>
            </a:rPr>
            <a:t>主題統整專題</a:t>
          </a:r>
          <a:endParaRPr lang="en-US" altLang="zh-TW" sz="3000" b="0" kern="1200" dirty="0" smtClean="0">
            <a:latin typeface="標楷體" pitchFamily="65" charset="-120"/>
            <a:ea typeface="標楷體" pitchFamily="65" charset="-12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0" kern="1200" dirty="0" smtClean="0">
              <a:latin typeface="標楷體" pitchFamily="65" charset="-120"/>
              <a:ea typeface="標楷體" pitchFamily="65" charset="-120"/>
            </a:rPr>
            <a:t>議題探索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200" kern="1200" dirty="0" smtClean="0">
            <a:latin typeface="標楷體" pitchFamily="65" charset="-120"/>
            <a:ea typeface="標楷體" pitchFamily="65" charset="-120"/>
          </a:endParaRPr>
        </a:p>
      </dsp:txBody>
      <dsp:txXfrm>
        <a:off x="4776880" y="1148181"/>
        <a:ext cx="1851581" cy="1744420"/>
      </dsp:txXfrm>
    </dsp:sp>
    <dsp:sp modelId="{62C80D46-0835-4038-97A2-D68798CEC271}">
      <dsp:nvSpPr>
        <dsp:cNvPr id="0" name=""/>
        <dsp:cNvSpPr/>
      </dsp:nvSpPr>
      <dsp:spPr>
        <a:xfrm>
          <a:off x="6533185" y="823512"/>
          <a:ext cx="2393757" cy="2393757"/>
        </a:xfrm>
        <a:prstGeom prst="ellipse">
          <a:avLst/>
        </a:prstGeom>
        <a:solidFill>
          <a:schemeClr val="accent3">
            <a:alpha val="50000"/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736" tIns="35560" rIns="1317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kern="1200" dirty="0" smtClean="0">
              <a:latin typeface="標楷體" pitchFamily="65" charset="-120"/>
              <a:ea typeface="標楷體" pitchFamily="65" charset="-120"/>
            </a:rPr>
            <a:t>技藝課程自主學習</a:t>
          </a:r>
          <a:endParaRPr lang="zh-TW" altLang="en-US" sz="2800" b="0" kern="1200" dirty="0">
            <a:latin typeface="標楷體" pitchFamily="65" charset="-120"/>
            <a:ea typeface="標楷體" pitchFamily="65" charset="-120"/>
          </a:endParaRPr>
        </a:p>
      </dsp:txBody>
      <dsp:txXfrm>
        <a:off x="6883743" y="1174070"/>
        <a:ext cx="1692641" cy="16926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999980-735B-4303-ADC3-855D9B7ED578}">
      <dsp:nvSpPr>
        <dsp:cNvPr id="0" name=""/>
        <dsp:cNvSpPr/>
      </dsp:nvSpPr>
      <dsp:spPr>
        <a:xfrm>
          <a:off x="1560267" y="197331"/>
          <a:ext cx="5096922" cy="1360072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FE8D9-AA29-4FEF-8645-E607DD98A56D}">
      <dsp:nvSpPr>
        <dsp:cNvPr id="0" name=""/>
        <dsp:cNvSpPr/>
      </dsp:nvSpPr>
      <dsp:spPr>
        <a:xfrm>
          <a:off x="3735315" y="3527688"/>
          <a:ext cx="758969" cy="485740"/>
        </a:xfrm>
        <a:prstGeom prst="downArrow">
          <a:avLst/>
        </a:prstGeom>
        <a:solidFill>
          <a:srgbClr val="A793B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EE4B17-326E-4515-B97B-8F644A40736E}">
      <dsp:nvSpPr>
        <dsp:cNvPr id="0" name=""/>
        <dsp:cNvSpPr/>
      </dsp:nvSpPr>
      <dsp:spPr>
        <a:xfrm>
          <a:off x="2293273" y="3916281"/>
          <a:ext cx="3643052" cy="910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終身學習者</a:t>
          </a:r>
          <a:endParaRPr lang="zh-TW" altLang="en-US" sz="3600" kern="1200" dirty="0">
            <a:solidFill>
              <a:srgbClr val="0000FF"/>
            </a:solidFill>
            <a:latin typeface="標楷體" pitchFamily="65" charset="-120"/>
            <a:ea typeface="標楷體" pitchFamily="65" charset="-120"/>
          </a:endParaRPr>
        </a:p>
      </dsp:txBody>
      <dsp:txXfrm>
        <a:off x="2293273" y="3916281"/>
        <a:ext cx="3643052" cy="910763"/>
      </dsp:txXfrm>
    </dsp:sp>
    <dsp:sp modelId="{BF6F0BE4-956A-42E9-9095-BCD2D745D55B}">
      <dsp:nvSpPr>
        <dsp:cNvPr id="0" name=""/>
        <dsp:cNvSpPr/>
      </dsp:nvSpPr>
      <dsp:spPr>
        <a:xfrm>
          <a:off x="3440982" y="1497258"/>
          <a:ext cx="1753938" cy="174310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latin typeface="標楷體" pitchFamily="65" charset="-120"/>
              <a:ea typeface="標楷體" pitchFamily="65" charset="-120"/>
            </a:rPr>
            <a:t>社會參與</a:t>
          </a:r>
          <a:endParaRPr lang="zh-TW" altLang="en-US" sz="36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3697840" y="1752530"/>
        <a:ext cx="1240222" cy="1232560"/>
      </dsp:txXfrm>
    </dsp:sp>
    <dsp:sp modelId="{C068540A-E7CA-4E37-835C-2D973CE29091}">
      <dsp:nvSpPr>
        <dsp:cNvPr id="0" name=""/>
        <dsp:cNvSpPr/>
      </dsp:nvSpPr>
      <dsp:spPr>
        <a:xfrm>
          <a:off x="2340818" y="354578"/>
          <a:ext cx="1878230" cy="1648226"/>
        </a:xfrm>
        <a:prstGeom prst="ellipse">
          <a:avLst/>
        </a:prstGeom>
        <a:solidFill>
          <a:srgbClr val="F67B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kern="1200" dirty="0" smtClean="0">
              <a:latin typeface="標楷體" pitchFamily="65" charset="-120"/>
              <a:ea typeface="標楷體" pitchFamily="65" charset="-120"/>
            </a:rPr>
            <a:t>溝通互動</a:t>
          </a:r>
          <a:endParaRPr lang="zh-TW" altLang="en-US" sz="34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2615878" y="595955"/>
        <a:ext cx="1328110" cy="1165472"/>
      </dsp:txXfrm>
    </dsp:sp>
    <dsp:sp modelId="{A2D3D208-B410-4548-9346-0E459574D922}">
      <dsp:nvSpPr>
        <dsp:cNvPr id="0" name=""/>
        <dsp:cNvSpPr/>
      </dsp:nvSpPr>
      <dsp:spPr>
        <a:xfrm>
          <a:off x="3901922" y="141701"/>
          <a:ext cx="1857014" cy="1697202"/>
        </a:xfrm>
        <a:prstGeom prst="ellipse">
          <a:avLst/>
        </a:prstGeom>
        <a:solidFill>
          <a:srgbClr val="008A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kern="1200" dirty="0" smtClean="0">
              <a:latin typeface="標楷體" pitchFamily="65" charset="-120"/>
              <a:ea typeface="標楷體" pitchFamily="65" charset="-120"/>
            </a:rPr>
            <a:t>自主行動</a:t>
          </a:r>
          <a:endParaRPr lang="zh-TW" altLang="en-US" sz="34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4173875" y="390250"/>
        <a:ext cx="1313108" cy="1200104"/>
      </dsp:txXfrm>
    </dsp:sp>
    <dsp:sp modelId="{239179EF-53EB-4A74-9BDE-8A7108752AAF}">
      <dsp:nvSpPr>
        <dsp:cNvPr id="0" name=""/>
        <dsp:cNvSpPr/>
      </dsp:nvSpPr>
      <dsp:spPr>
        <a:xfrm>
          <a:off x="921625" y="0"/>
          <a:ext cx="6386349" cy="340018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B5BF20-F143-46CF-A9B8-4AF9E687A489}">
      <dsp:nvSpPr>
        <dsp:cNvPr id="0" name=""/>
        <dsp:cNvSpPr/>
      </dsp:nvSpPr>
      <dsp:spPr>
        <a:xfrm>
          <a:off x="0" y="234298"/>
          <a:ext cx="8429684" cy="5268552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6DACF69-B457-4625-BA39-3488196DA3CE}">
      <dsp:nvSpPr>
        <dsp:cNvPr id="0" name=""/>
        <dsp:cNvSpPr/>
      </dsp:nvSpPr>
      <dsp:spPr>
        <a:xfrm>
          <a:off x="830323" y="4140245"/>
          <a:ext cx="193882" cy="19388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35E303-FB7E-40BF-B1C2-433A19C572C4}">
      <dsp:nvSpPr>
        <dsp:cNvPr id="0" name=""/>
        <dsp:cNvSpPr/>
      </dsp:nvSpPr>
      <dsp:spPr>
        <a:xfrm>
          <a:off x="181820" y="3433294"/>
          <a:ext cx="1898967" cy="2542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734" tIns="0" rIns="0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400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zh-TW" sz="2400" kern="1200" dirty="0" smtClean="0">
            <a:latin typeface="標楷體" pitchFamily="65" charset="-120"/>
            <a:ea typeface="標楷體" pitchFamily="65" charset="-120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九年國民     義務教育</a:t>
          </a:r>
          <a:endParaRPr lang="en-US" altLang="zh-TW" sz="2400" kern="1200" dirty="0" smtClean="0">
            <a:latin typeface="標楷體" pitchFamily="65" charset="-120"/>
            <a:ea typeface="標楷體" pitchFamily="65" charset="-120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kern="1200" dirty="0" smtClean="0"/>
            <a:t>(</a:t>
          </a:r>
          <a:r>
            <a:rPr lang="zh-TW" altLang="en-US" sz="3200" b="1" kern="1200" dirty="0" smtClean="0">
              <a:latin typeface="標楷體" pitchFamily="65" charset="-120"/>
              <a:ea typeface="標楷體" pitchFamily="65" charset="-120"/>
            </a:rPr>
            <a:t>學科知識</a:t>
          </a:r>
          <a:r>
            <a:rPr lang="en-US" altLang="zh-TW" sz="2400" kern="1200" dirty="0" smtClean="0"/>
            <a:t>)</a:t>
          </a:r>
          <a:endParaRPr lang="zh-TW" altLang="en-US" sz="2400" b="0" kern="1200" dirty="0">
            <a:latin typeface="標楷體" pitchFamily="65" charset="-120"/>
            <a:ea typeface="標楷體" pitchFamily="65" charset="-120"/>
          </a:endParaRPr>
        </a:p>
      </dsp:txBody>
      <dsp:txXfrm>
        <a:off x="181820" y="3433294"/>
        <a:ext cx="1898967" cy="2542576"/>
      </dsp:txXfrm>
    </dsp:sp>
    <dsp:sp modelId="{DD0499E3-AA46-4975-BF23-5900731464E0}">
      <dsp:nvSpPr>
        <dsp:cNvPr id="0" name=""/>
        <dsp:cNvSpPr/>
      </dsp:nvSpPr>
      <dsp:spPr>
        <a:xfrm>
          <a:off x="1879819" y="3131844"/>
          <a:ext cx="303468" cy="30346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C7FD71-BA3D-4D01-87BA-B1AD8DBC1DFB}">
      <dsp:nvSpPr>
        <dsp:cNvPr id="0" name=""/>
        <dsp:cNvSpPr/>
      </dsp:nvSpPr>
      <dsp:spPr>
        <a:xfrm>
          <a:off x="2031553" y="3283578"/>
          <a:ext cx="1399327" cy="2207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802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6500" kern="1200" dirty="0"/>
        </a:p>
      </dsp:txBody>
      <dsp:txXfrm>
        <a:off x="2031553" y="3283578"/>
        <a:ext cx="1399327" cy="2207523"/>
      </dsp:txXfrm>
    </dsp:sp>
    <dsp:sp modelId="{F3F0B4E1-76CA-4A59-96C3-C421B9DBAC4A}">
      <dsp:nvSpPr>
        <dsp:cNvPr id="0" name=""/>
        <dsp:cNvSpPr/>
      </dsp:nvSpPr>
      <dsp:spPr>
        <a:xfrm>
          <a:off x="3228568" y="2327862"/>
          <a:ext cx="404624" cy="40462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11752C-6063-4BCE-984F-DB7E6CE353CA}">
      <dsp:nvSpPr>
        <dsp:cNvPr id="0" name=""/>
        <dsp:cNvSpPr/>
      </dsp:nvSpPr>
      <dsp:spPr>
        <a:xfrm>
          <a:off x="3430881" y="2530175"/>
          <a:ext cx="1626929" cy="2960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4402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6500" kern="1200" dirty="0"/>
        </a:p>
      </dsp:txBody>
      <dsp:txXfrm>
        <a:off x="3430881" y="2530175"/>
        <a:ext cx="1626929" cy="2960926"/>
      </dsp:txXfrm>
    </dsp:sp>
    <dsp:sp modelId="{2D414941-49A6-4ABB-8DB2-6E5F47D50740}">
      <dsp:nvSpPr>
        <dsp:cNvPr id="0" name=""/>
        <dsp:cNvSpPr/>
      </dsp:nvSpPr>
      <dsp:spPr>
        <a:xfrm>
          <a:off x="4796490" y="1699851"/>
          <a:ext cx="522640" cy="52264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0D79B0-3F9B-4B4C-884A-E263AA227C56}">
      <dsp:nvSpPr>
        <dsp:cNvPr id="0" name=""/>
        <dsp:cNvSpPr/>
      </dsp:nvSpPr>
      <dsp:spPr>
        <a:xfrm>
          <a:off x="5080132" y="1977903"/>
          <a:ext cx="1685936" cy="3529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936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6500" kern="1200" dirty="0"/>
        </a:p>
      </dsp:txBody>
      <dsp:txXfrm>
        <a:off x="5080132" y="1977903"/>
        <a:ext cx="1685936" cy="3529930"/>
      </dsp:txXfrm>
    </dsp:sp>
    <dsp:sp modelId="{E1477B8C-7F51-43EF-948E-1003C2DB0E75}">
      <dsp:nvSpPr>
        <dsp:cNvPr id="0" name=""/>
        <dsp:cNvSpPr/>
      </dsp:nvSpPr>
      <dsp:spPr>
        <a:xfrm>
          <a:off x="6410774" y="1280474"/>
          <a:ext cx="665945" cy="66594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40CB52-FCAD-463A-83F9-8DEF15310EBA}">
      <dsp:nvSpPr>
        <dsp:cNvPr id="0" name=""/>
        <dsp:cNvSpPr/>
      </dsp:nvSpPr>
      <dsp:spPr>
        <a:xfrm>
          <a:off x="6085001" y="1726674"/>
          <a:ext cx="1685936" cy="3877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2870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6500" kern="1200" dirty="0"/>
        </a:p>
      </dsp:txBody>
      <dsp:txXfrm>
        <a:off x="6085001" y="1726674"/>
        <a:ext cx="1685936" cy="38776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984C51-D5E8-406B-9729-4504433E2309}">
      <dsp:nvSpPr>
        <dsp:cNvPr id="0" name=""/>
        <dsp:cNvSpPr/>
      </dsp:nvSpPr>
      <dsp:spPr>
        <a:xfrm>
          <a:off x="1190" y="138397"/>
          <a:ext cx="2539007" cy="152340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100" kern="1200" dirty="0" smtClean="0"/>
            <a:t>基本能力</a:t>
          </a:r>
          <a:endParaRPr lang="zh-TW" altLang="en-US" sz="4100" kern="1200" dirty="0"/>
        </a:p>
      </dsp:txBody>
      <dsp:txXfrm>
        <a:off x="45809" y="183016"/>
        <a:ext cx="2449769" cy="1434166"/>
      </dsp:txXfrm>
    </dsp:sp>
    <dsp:sp modelId="{5AF0BB4B-DF5C-4841-809F-5FF888432F98}">
      <dsp:nvSpPr>
        <dsp:cNvPr id="0" name=""/>
        <dsp:cNvSpPr/>
      </dsp:nvSpPr>
      <dsp:spPr>
        <a:xfrm>
          <a:off x="2794099" y="585263"/>
          <a:ext cx="538269" cy="629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700" kern="1200"/>
        </a:p>
      </dsp:txBody>
      <dsp:txXfrm>
        <a:off x="2794099" y="711198"/>
        <a:ext cx="376788" cy="377803"/>
      </dsp:txXfrm>
    </dsp:sp>
    <dsp:sp modelId="{226C5B5C-C845-4220-91C2-A764463E0F80}">
      <dsp:nvSpPr>
        <dsp:cNvPr id="0" name=""/>
        <dsp:cNvSpPr/>
      </dsp:nvSpPr>
      <dsp:spPr>
        <a:xfrm>
          <a:off x="3555801" y="138397"/>
          <a:ext cx="2539007" cy="1523404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100" kern="1200" dirty="0" smtClean="0"/>
            <a:t>核心素養</a:t>
          </a:r>
          <a:endParaRPr lang="zh-TW" altLang="en-US" sz="4100" kern="1200" dirty="0"/>
        </a:p>
      </dsp:txBody>
      <dsp:txXfrm>
        <a:off x="3600420" y="183016"/>
        <a:ext cx="2449769" cy="14341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984C51-D5E8-406B-9729-4504433E2309}">
      <dsp:nvSpPr>
        <dsp:cNvPr id="0" name=""/>
        <dsp:cNvSpPr/>
      </dsp:nvSpPr>
      <dsp:spPr>
        <a:xfrm>
          <a:off x="1322" y="90340"/>
          <a:ext cx="2819211" cy="169152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 smtClean="0"/>
            <a:t>能力指標</a:t>
          </a:r>
          <a:endParaRPr lang="zh-TW" altLang="en-US" sz="3600" kern="1200" dirty="0"/>
        </a:p>
      </dsp:txBody>
      <dsp:txXfrm>
        <a:off x="50865" y="139883"/>
        <a:ext cx="2720125" cy="1592440"/>
      </dsp:txXfrm>
    </dsp:sp>
    <dsp:sp modelId="{5AF0BB4B-DF5C-4841-809F-5FF888432F98}">
      <dsp:nvSpPr>
        <dsp:cNvPr id="0" name=""/>
        <dsp:cNvSpPr/>
      </dsp:nvSpPr>
      <dsp:spPr>
        <a:xfrm>
          <a:off x="3102454" y="586521"/>
          <a:ext cx="597672" cy="6991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900" kern="1200"/>
        </a:p>
      </dsp:txBody>
      <dsp:txXfrm>
        <a:off x="3102454" y="726354"/>
        <a:ext cx="418370" cy="419498"/>
      </dsp:txXfrm>
    </dsp:sp>
    <dsp:sp modelId="{226C5B5C-C845-4220-91C2-A764463E0F80}">
      <dsp:nvSpPr>
        <dsp:cNvPr id="0" name=""/>
        <dsp:cNvSpPr/>
      </dsp:nvSpPr>
      <dsp:spPr>
        <a:xfrm>
          <a:off x="3948218" y="90340"/>
          <a:ext cx="2819211" cy="169152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 smtClean="0"/>
            <a:t>學習重點</a:t>
          </a:r>
          <a:endParaRPr lang="en-US" altLang="zh-TW" sz="3600" kern="1200" dirty="0" smtClean="0"/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 smtClean="0"/>
            <a:t>雙向細目表</a:t>
          </a:r>
          <a:endParaRPr lang="zh-TW" altLang="en-US" sz="3600" kern="1200" dirty="0"/>
        </a:p>
      </dsp:txBody>
      <dsp:txXfrm>
        <a:off x="3997761" y="139883"/>
        <a:ext cx="2720125" cy="15924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C61B10-B668-4831-8DFE-2F4BB8D09AB6}">
      <dsp:nvSpPr>
        <dsp:cNvPr id="0" name=""/>
        <dsp:cNvSpPr/>
      </dsp:nvSpPr>
      <dsp:spPr>
        <a:xfrm>
          <a:off x="2348" y="269049"/>
          <a:ext cx="2000250" cy="8001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自主</a:t>
          </a:r>
          <a:endParaRPr lang="en-US" altLang="zh-TW" sz="2400" b="1" kern="1200" dirty="0" smtClean="0">
            <a:solidFill>
              <a:schemeClr val="tx1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適性學習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2348" y="269049"/>
        <a:ext cx="2000250" cy="800100"/>
      </dsp:txXfrm>
    </dsp:sp>
    <dsp:sp modelId="{B9C0F514-E542-4DA2-BAD5-574AC9DF6596}">
      <dsp:nvSpPr>
        <dsp:cNvPr id="0" name=""/>
        <dsp:cNvSpPr/>
      </dsp:nvSpPr>
      <dsp:spPr>
        <a:xfrm>
          <a:off x="2348" y="1069149"/>
          <a:ext cx="2000250" cy="281088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/>
            <a:t>社團課程</a:t>
          </a: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/>
            <a:t>自主學習</a:t>
          </a: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/>
            <a:t>技藝課程</a:t>
          </a:r>
          <a:endParaRPr lang="zh-TW" altLang="en-US" sz="2400" kern="1200" dirty="0"/>
        </a:p>
      </dsp:txBody>
      <dsp:txXfrm>
        <a:off x="2348" y="1069149"/>
        <a:ext cx="2000250" cy="2810880"/>
      </dsp:txXfrm>
    </dsp:sp>
    <dsp:sp modelId="{F6952D60-31BC-44F2-A734-C08E14BAE300}">
      <dsp:nvSpPr>
        <dsp:cNvPr id="0" name=""/>
        <dsp:cNvSpPr/>
      </dsp:nvSpPr>
      <dsp:spPr>
        <a:xfrm>
          <a:off x="2282633" y="269049"/>
          <a:ext cx="2000250" cy="800100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德育群育</a:t>
          </a:r>
          <a:endParaRPr lang="en-US" altLang="zh-TW" sz="2400" b="1" kern="1200" dirty="0" smtClean="0">
            <a:solidFill>
              <a:schemeClr val="tx1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學習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2282633" y="269049"/>
        <a:ext cx="2000250" cy="800100"/>
      </dsp:txXfrm>
    </dsp:sp>
    <dsp:sp modelId="{830F60E0-5B57-495F-8664-5DAE78E796BE}">
      <dsp:nvSpPr>
        <dsp:cNvPr id="0" name=""/>
        <dsp:cNvSpPr/>
      </dsp:nvSpPr>
      <dsp:spPr>
        <a:xfrm>
          <a:off x="2282633" y="1069149"/>
          <a:ext cx="2000250" cy="2810880"/>
        </a:xfrm>
        <a:prstGeom prst="rect">
          <a:avLst/>
        </a:prstGeom>
        <a:solidFill>
          <a:schemeClr val="accent5">
            <a:tint val="40000"/>
            <a:alpha val="90000"/>
            <a:hueOff val="-3580161"/>
            <a:satOff val="16084"/>
            <a:lumOff val="1106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3580161"/>
              <a:satOff val="16084"/>
              <a:lumOff val="11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sym typeface="Wingdings" panose="05000000000000000000" pitchFamily="2" charset="2"/>
            </a:rPr>
            <a:t>班級輔導</a:t>
          </a: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sym typeface="Wingdings" panose="05000000000000000000" pitchFamily="2" charset="2"/>
            </a:rPr>
            <a:t>服務學習</a:t>
          </a: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sym typeface="Wingdings" panose="05000000000000000000" pitchFamily="2" charset="2"/>
            </a:rPr>
            <a:t>校際及班際交流</a:t>
          </a:r>
          <a:endParaRPr lang="zh-TW" altLang="en-US" sz="2400" kern="1200" dirty="0"/>
        </a:p>
      </dsp:txBody>
      <dsp:txXfrm>
        <a:off x="2282633" y="1069149"/>
        <a:ext cx="2000250" cy="2810880"/>
      </dsp:txXfrm>
    </dsp:sp>
    <dsp:sp modelId="{8A6AFA94-AE23-45B8-B062-6AA0867E5C08}">
      <dsp:nvSpPr>
        <dsp:cNvPr id="0" name=""/>
        <dsp:cNvSpPr/>
      </dsp:nvSpPr>
      <dsp:spPr>
        <a:xfrm>
          <a:off x="4614845" y="269049"/>
          <a:ext cx="2194594" cy="800100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深化</a:t>
          </a:r>
          <a:endParaRPr lang="en-US" altLang="zh-TW" sz="2400" b="1" kern="1200" dirty="0" smtClean="0">
            <a:solidFill>
              <a:schemeClr val="tx1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特定領域學習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4614845" y="269049"/>
        <a:ext cx="2194594" cy="800100"/>
      </dsp:txXfrm>
    </dsp:sp>
    <dsp:sp modelId="{50C29B5C-4E6F-4CC8-A184-E38778B30850}">
      <dsp:nvSpPr>
        <dsp:cNvPr id="0" name=""/>
        <dsp:cNvSpPr/>
      </dsp:nvSpPr>
      <dsp:spPr>
        <a:xfrm>
          <a:off x="4562918" y="1069149"/>
          <a:ext cx="2298447" cy="2810880"/>
        </a:xfrm>
        <a:prstGeom prst="rect">
          <a:avLst/>
        </a:prstGeom>
        <a:solidFill>
          <a:schemeClr val="accent5">
            <a:tint val="40000"/>
            <a:alpha val="90000"/>
            <a:hueOff val="-7160321"/>
            <a:satOff val="32169"/>
            <a:lumOff val="2211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7160321"/>
              <a:satOff val="32169"/>
              <a:lumOff val="22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zh-TW" altLang="en-US" sz="2400" kern="1200" dirty="0" smtClean="0"/>
            <a:t>領域學習社團</a:t>
          </a:r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400" kern="1200" dirty="0"/>
        </a:p>
      </dsp:txBody>
      <dsp:txXfrm>
        <a:off x="4562918" y="1069149"/>
        <a:ext cx="2298447" cy="2810880"/>
      </dsp:txXfrm>
    </dsp:sp>
    <dsp:sp modelId="{3B6243BA-1E1A-4A45-9DE7-454656AFA7DF}">
      <dsp:nvSpPr>
        <dsp:cNvPr id="0" name=""/>
        <dsp:cNvSpPr/>
      </dsp:nvSpPr>
      <dsp:spPr>
        <a:xfrm>
          <a:off x="7141401" y="269049"/>
          <a:ext cx="2000250" cy="80010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sym typeface="Wingdings" panose="05000000000000000000" pitchFamily="2" charset="2"/>
            </a:rPr>
            <a:t>學科</a:t>
          </a:r>
          <a:endParaRPr lang="en-US" altLang="zh-TW" sz="2400" b="1" kern="1200" dirty="0" smtClean="0">
            <a:solidFill>
              <a:schemeClr val="tx1"/>
            </a:solidFill>
            <a:sym typeface="Wingdings" panose="05000000000000000000" pitchFamily="2" charset="2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sym typeface="Wingdings" panose="05000000000000000000" pitchFamily="2" charset="2"/>
            </a:rPr>
            <a:t>補救教學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7141401" y="269049"/>
        <a:ext cx="2000250" cy="800100"/>
      </dsp:txXfrm>
    </dsp:sp>
    <dsp:sp modelId="{FF350FBA-BE30-4CD1-8216-C2DD0B2657A2}">
      <dsp:nvSpPr>
        <dsp:cNvPr id="0" name=""/>
        <dsp:cNvSpPr/>
      </dsp:nvSpPr>
      <dsp:spPr>
        <a:xfrm>
          <a:off x="7141401" y="1069149"/>
          <a:ext cx="2000250" cy="2810880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400" kern="1200" dirty="0"/>
        </a:p>
      </dsp:txBody>
      <dsp:txXfrm>
        <a:off x="7141401" y="1069149"/>
        <a:ext cx="2000250" cy="28108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87F1D-BA6F-4514-B595-25D74114898C}">
      <dsp:nvSpPr>
        <dsp:cNvPr id="0" name=""/>
        <dsp:cNvSpPr/>
      </dsp:nvSpPr>
      <dsp:spPr>
        <a:xfrm>
          <a:off x="2097722" y="0"/>
          <a:ext cx="2012126" cy="11178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九年一貫</a:t>
          </a:r>
          <a:endParaRPr lang="zh-TW" altLang="en-US" sz="2700" kern="1200" dirty="0"/>
        </a:p>
      </dsp:txBody>
      <dsp:txXfrm>
        <a:off x="2130463" y="32741"/>
        <a:ext cx="1946644" cy="1052366"/>
      </dsp:txXfrm>
    </dsp:sp>
    <dsp:sp modelId="{52EAA457-D0EB-4E98-ACB3-7EA88F2A1002}">
      <dsp:nvSpPr>
        <dsp:cNvPr id="0" name=""/>
        <dsp:cNvSpPr/>
      </dsp:nvSpPr>
      <dsp:spPr>
        <a:xfrm>
          <a:off x="5004127" y="0"/>
          <a:ext cx="2012126" cy="111784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十二年國教</a:t>
          </a:r>
          <a:endParaRPr lang="zh-TW" altLang="en-US" sz="2700" kern="1200" dirty="0"/>
        </a:p>
      </dsp:txBody>
      <dsp:txXfrm>
        <a:off x="5036868" y="32741"/>
        <a:ext cx="1946644" cy="1052366"/>
      </dsp:txXfrm>
    </dsp:sp>
    <dsp:sp modelId="{51FB3BB1-E395-4782-A0D4-CCB2CB96D60D}">
      <dsp:nvSpPr>
        <dsp:cNvPr id="0" name=""/>
        <dsp:cNvSpPr/>
      </dsp:nvSpPr>
      <dsp:spPr>
        <a:xfrm>
          <a:off x="4137795" y="4750854"/>
          <a:ext cx="838386" cy="838386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4CAD16-5210-4F3C-8DFE-DBE32E63DBC2}">
      <dsp:nvSpPr>
        <dsp:cNvPr id="0" name=""/>
        <dsp:cNvSpPr/>
      </dsp:nvSpPr>
      <dsp:spPr>
        <a:xfrm>
          <a:off x="2041830" y="4399849"/>
          <a:ext cx="5030316" cy="33982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D7378E-EB13-4CD4-BF8A-6CE220ECE8A7}">
      <dsp:nvSpPr>
        <dsp:cNvPr id="0" name=""/>
        <dsp:cNvSpPr/>
      </dsp:nvSpPr>
      <dsp:spPr>
        <a:xfrm>
          <a:off x="2097722" y="1363774"/>
          <a:ext cx="2012126" cy="299583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400" kern="1200" dirty="0" smtClean="0"/>
            <a:t>能力導向</a:t>
          </a:r>
          <a:endParaRPr lang="zh-TW" altLang="en-US" sz="5400" kern="1200" dirty="0"/>
        </a:p>
      </dsp:txBody>
      <dsp:txXfrm>
        <a:off x="2195946" y="1461998"/>
        <a:ext cx="1815678" cy="2799384"/>
      </dsp:txXfrm>
    </dsp:sp>
    <dsp:sp modelId="{A7268947-32AC-4AD0-A905-181018D22967}">
      <dsp:nvSpPr>
        <dsp:cNvPr id="0" name=""/>
        <dsp:cNvSpPr/>
      </dsp:nvSpPr>
      <dsp:spPr>
        <a:xfrm>
          <a:off x="5004127" y="1363774"/>
          <a:ext cx="2012126" cy="299583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400" kern="1200" dirty="0" smtClean="0"/>
            <a:t>素養導向</a:t>
          </a:r>
          <a:endParaRPr lang="zh-TW" altLang="en-US" sz="5400" kern="1200" dirty="0"/>
        </a:p>
      </dsp:txBody>
      <dsp:txXfrm>
        <a:off x="5102351" y="1461998"/>
        <a:ext cx="1815678" cy="279938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87F1D-BA6F-4514-B595-25D74114898C}">
      <dsp:nvSpPr>
        <dsp:cNvPr id="0" name=""/>
        <dsp:cNvSpPr/>
      </dsp:nvSpPr>
      <dsp:spPr>
        <a:xfrm>
          <a:off x="2075633" y="0"/>
          <a:ext cx="2625406" cy="125293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500" kern="1200" dirty="0" smtClean="0"/>
            <a:t>九年一貫</a:t>
          </a:r>
          <a:endParaRPr lang="zh-TW" altLang="en-US" sz="3500" kern="1200" dirty="0"/>
        </a:p>
      </dsp:txBody>
      <dsp:txXfrm>
        <a:off x="2112330" y="36697"/>
        <a:ext cx="2552012" cy="1179545"/>
      </dsp:txXfrm>
    </dsp:sp>
    <dsp:sp modelId="{52EAA457-D0EB-4E98-ACB3-7EA88F2A1002}">
      <dsp:nvSpPr>
        <dsp:cNvPr id="0" name=""/>
        <dsp:cNvSpPr/>
      </dsp:nvSpPr>
      <dsp:spPr>
        <a:xfrm>
          <a:off x="5358478" y="0"/>
          <a:ext cx="2575000" cy="125293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500" kern="1200" dirty="0" smtClean="0"/>
            <a:t>十二年國教</a:t>
          </a:r>
          <a:endParaRPr lang="zh-TW" altLang="en-US" sz="3500" kern="1200" dirty="0"/>
        </a:p>
      </dsp:txBody>
      <dsp:txXfrm>
        <a:off x="5395175" y="36697"/>
        <a:ext cx="2501606" cy="1179545"/>
      </dsp:txXfrm>
    </dsp:sp>
    <dsp:sp modelId="{51FB3BB1-E395-4782-A0D4-CCB2CB96D60D}">
      <dsp:nvSpPr>
        <dsp:cNvPr id="0" name=""/>
        <dsp:cNvSpPr/>
      </dsp:nvSpPr>
      <dsp:spPr>
        <a:xfrm>
          <a:off x="4534703" y="5324991"/>
          <a:ext cx="939704" cy="939704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851466-62FB-421B-93C1-B609624E7703}">
      <dsp:nvSpPr>
        <dsp:cNvPr id="0" name=""/>
        <dsp:cNvSpPr/>
      </dsp:nvSpPr>
      <dsp:spPr>
        <a:xfrm>
          <a:off x="2185442" y="4931568"/>
          <a:ext cx="5638226" cy="38089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A3FA1E-3689-48A3-BBB7-4FB9A953543A}">
      <dsp:nvSpPr>
        <dsp:cNvPr id="0" name=""/>
        <dsp:cNvSpPr/>
      </dsp:nvSpPr>
      <dsp:spPr>
        <a:xfrm>
          <a:off x="5259093" y="3833993"/>
          <a:ext cx="2748567" cy="105246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/>
            <a:t>彈性學習</a:t>
          </a:r>
          <a:r>
            <a:rPr lang="zh-TW" altLang="en-US" sz="2300" b="1" kern="1200" dirty="0" smtClean="0">
              <a:solidFill>
                <a:srgbClr val="FFFF00"/>
              </a:solidFill>
            </a:rPr>
            <a:t>課程</a:t>
          </a:r>
          <a:endParaRPr lang="zh-TW" altLang="en-US" sz="2300" b="1" kern="1200" dirty="0">
            <a:solidFill>
              <a:srgbClr val="FFFF00"/>
            </a:solidFill>
          </a:endParaRPr>
        </a:p>
      </dsp:txBody>
      <dsp:txXfrm>
        <a:off x="5310470" y="3885370"/>
        <a:ext cx="2645813" cy="949714"/>
      </dsp:txXfrm>
    </dsp:sp>
    <dsp:sp modelId="{7733C3BF-B9CE-4DDB-8ED8-C5523206912D}">
      <dsp:nvSpPr>
        <dsp:cNvPr id="0" name=""/>
        <dsp:cNvSpPr/>
      </dsp:nvSpPr>
      <dsp:spPr>
        <a:xfrm>
          <a:off x="5259093" y="2706348"/>
          <a:ext cx="2748567" cy="105246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solidFill>
                <a:schemeClr val="bg1"/>
              </a:solidFill>
            </a:rPr>
            <a:t>重大議題</a:t>
          </a:r>
          <a:r>
            <a:rPr lang="en-US" altLang="zh-TW" sz="2300" b="1" kern="1200" dirty="0" smtClean="0">
              <a:solidFill>
                <a:schemeClr val="bg1"/>
              </a:solidFill>
            </a:rPr>
            <a:t/>
          </a:r>
          <a:br>
            <a:rPr lang="en-US" altLang="zh-TW" sz="2300" b="1" kern="1200" dirty="0" smtClean="0">
              <a:solidFill>
                <a:schemeClr val="bg1"/>
              </a:solidFill>
            </a:rPr>
          </a:br>
          <a:r>
            <a:rPr lang="zh-TW" altLang="en-US" sz="2300" b="1" kern="1200" dirty="0" smtClean="0">
              <a:solidFill>
                <a:schemeClr val="bg1"/>
              </a:solidFill>
            </a:rPr>
            <a:t>融入各領域</a:t>
          </a:r>
          <a:endParaRPr lang="zh-TW" altLang="en-US" sz="2300" b="1" kern="1200" dirty="0">
            <a:solidFill>
              <a:schemeClr val="bg1"/>
            </a:solidFill>
          </a:endParaRPr>
        </a:p>
      </dsp:txBody>
      <dsp:txXfrm>
        <a:off x="5310470" y="2757725"/>
        <a:ext cx="2645813" cy="949714"/>
      </dsp:txXfrm>
    </dsp:sp>
    <dsp:sp modelId="{055337A1-AF48-476C-A121-8C083773A5A6}">
      <dsp:nvSpPr>
        <dsp:cNvPr id="0" name=""/>
        <dsp:cNvSpPr/>
      </dsp:nvSpPr>
      <dsp:spPr>
        <a:xfrm>
          <a:off x="5259093" y="1578703"/>
          <a:ext cx="2748567" cy="105246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solidFill>
                <a:schemeClr val="bg1"/>
              </a:solidFill>
            </a:rPr>
            <a:t>各領域學習階段</a:t>
          </a:r>
          <a:r>
            <a:rPr lang="en-US" altLang="zh-TW" sz="2300" b="1" kern="1200" dirty="0" smtClean="0">
              <a:solidFill>
                <a:schemeClr val="bg1"/>
              </a:solidFill>
            </a:rPr>
            <a:t/>
          </a:r>
          <a:br>
            <a:rPr lang="en-US" altLang="zh-TW" sz="2300" b="1" kern="1200" dirty="0" smtClean="0">
              <a:solidFill>
                <a:schemeClr val="bg1"/>
              </a:solidFill>
            </a:rPr>
          </a:br>
          <a:r>
            <a:rPr lang="zh-TW" altLang="en-US" sz="2300" b="1" kern="1200" dirty="0" smtClean="0">
              <a:solidFill>
                <a:schemeClr val="bg1"/>
              </a:solidFill>
            </a:rPr>
            <a:t>劃分統一</a:t>
          </a:r>
          <a:endParaRPr lang="zh-TW" altLang="en-US" sz="2300" b="1" kern="1200" dirty="0">
            <a:solidFill>
              <a:schemeClr val="bg1"/>
            </a:solidFill>
          </a:endParaRPr>
        </a:p>
      </dsp:txBody>
      <dsp:txXfrm>
        <a:off x="5310470" y="1630080"/>
        <a:ext cx="2645813" cy="949714"/>
      </dsp:txXfrm>
    </dsp:sp>
    <dsp:sp modelId="{82288D6A-3F17-4BB1-A200-8A5DD73D5EBE}">
      <dsp:nvSpPr>
        <dsp:cNvPr id="0" name=""/>
        <dsp:cNvSpPr/>
      </dsp:nvSpPr>
      <dsp:spPr>
        <a:xfrm>
          <a:off x="2052928" y="3833993"/>
          <a:ext cx="2645613" cy="105246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/>
            <a:t>彈性學習</a:t>
          </a:r>
          <a:r>
            <a:rPr lang="zh-TW" altLang="en-US" sz="2300" b="1" kern="1200" dirty="0" smtClean="0">
              <a:solidFill>
                <a:srgbClr val="FFFF00"/>
              </a:solidFill>
            </a:rPr>
            <a:t>節數</a:t>
          </a:r>
          <a:endParaRPr lang="zh-TW" altLang="en-US" sz="2300" b="1" kern="1200" dirty="0">
            <a:solidFill>
              <a:srgbClr val="FFFF00"/>
            </a:solidFill>
          </a:endParaRPr>
        </a:p>
      </dsp:txBody>
      <dsp:txXfrm>
        <a:off x="2104305" y="3885370"/>
        <a:ext cx="2542859" cy="949714"/>
      </dsp:txXfrm>
    </dsp:sp>
    <dsp:sp modelId="{0AA139AB-17FC-4335-B433-BF929B0B9334}">
      <dsp:nvSpPr>
        <dsp:cNvPr id="0" name=""/>
        <dsp:cNvSpPr/>
      </dsp:nvSpPr>
      <dsp:spPr>
        <a:xfrm>
          <a:off x="2052928" y="2706348"/>
          <a:ext cx="2645613" cy="105246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solidFill>
                <a:schemeClr val="bg1"/>
              </a:solidFill>
            </a:rPr>
            <a:t>重大議題</a:t>
          </a:r>
          <a:r>
            <a:rPr lang="en-US" altLang="zh-TW" sz="2300" b="1" kern="1200" dirty="0" smtClean="0">
              <a:solidFill>
                <a:schemeClr val="bg1"/>
              </a:solidFill>
            </a:rPr>
            <a:t/>
          </a:r>
          <a:br>
            <a:rPr lang="en-US" altLang="zh-TW" sz="2300" b="1" kern="1200" dirty="0" smtClean="0">
              <a:solidFill>
                <a:schemeClr val="bg1"/>
              </a:solidFill>
            </a:rPr>
          </a:br>
          <a:r>
            <a:rPr lang="zh-TW" altLang="en-US" sz="2300" b="1" kern="1200" dirty="0" smtClean="0">
              <a:solidFill>
                <a:schemeClr val="bg1"/>
              </a:solidFill>
            </a:rPr>
            <a:t>設置課綱</a:t>
          </a:r>
          <a:endParaRPr lang="zh-TW" altLang="en-US" sz="2300" b="1" kern="1200" dirty="0">
            <a:solidFill>
              <a:schemeClr val="bg1"/>
            </a:solidFill>
          </a:endParaRPr>
        </a:p>
      </dsp:txBody>
      <dsp:txXfrm>
        <a:off x="2104305" y="2757725"/>
        <a:ext cx="2542859" cy="949714"/>
      </dsp:txXfrm>
    </dsp:sp>
    <dsp:sp modelId="{39FCBFF9-316A-44EA-A4B6-7D257D77ED40}">
      <dsp:nvSpPr>
        <dsp:cNvPr id="0" name=""/>
        <dsp:cNvSpPr/>
      </dsp:nvSpPr>
      <dsp:spPr>
        <a:xfrm>
          <a:off x="2052928" y="1578703"/>
          <a:ext cx="2645613" cy="105246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solidFill>
                <a:schemeClr val="bg1"/>
              </a:solidFill>
            </a:rPr>
            <a:t>各領域學習階段</a:t>
          </a:r>
          <a:r>
            <a:rPr lang="en-US" altLang="zh-TW" sz="2200" b="1" kern="1200" dirty="0" smtClean="0">
              <a:solidFill>
                <a:schemeClr val="bg1"/>
              </a:solidFill>
            </a:rPr>
            <a:t/>
          </a:r>
          <a:br>
            <a:rPr lang="en-US" altLang="zh-TW" sz="2200" b="1" kern="1200" dirty="0" smtClean="0">
              <a:solidFill>
                <a:schemeClr val="bg1"/>
              </a:solidFill>
            </a:rPr>
          </a:br>
          <a:r>
            <a:rPr lang="zh-TW" altLang="en-US" sz="2200" b="1" kern="1200" dirty="0" smtClean="0">
              <a:solidFill>
                <a:schemeClr val="bg1"/>
              </a:solidFill>
            </a:rPr>
            <a:t>劃分不一</a:t>
          </a:r>
          <a:endParaRPr lang="zh-TW" altLang="en-US" sz="2200" b="1" kern="1200" dirty="0">
            <a:solidFill>
              <a:schemeClr val="bg1"/>
            </a:solidFill>
          </a:endParaRPr>
        </a:p>
      </dsp:txBody>
      <dsp:txXfrm>
        <a:off x="2104305" y="1630080"/>
        <a:ext cx="2542859" cy="949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0.963</cdr:x>
      <cdr:y>0</cdr:y>
    </cdr:from>
    <cdr:to>
      <cdr:x>0.96349</cdr:x>
      <cdr:y>0.00043</cdr:y>
    </cdr:to>
    <cdr:sp macro="" textlink="">
      <cdr:nvSpPr>
        <cdr:cNvPr id="1228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362700" y="39350"/>
          <a:ext cx="276225" cy="21782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altLang="zh-TW" sz="1150" b="0" i="0" u="none" strike="noStrike" baseline="0">
              <a:solidFill>
                <a:srgbClr val="000000"/>
              </a:solidFill>
              <a:latin typeface="Times New Roman"/>
              <a:cs typeface="Times New Roman"/>
            </a:rPr>
            <a:t>‰</a:t>
          </a:r>
        </a:p>
      </cdr:txBody>
    </cdr:sp>
  </cdr:relSizeAnchor>
  <cdr:relSizeAnchor xmlns:cdr="http://schemas.openxmlformats.org/drawingml/2006/chartDrawing">
    <cdr:from>
      <cdr:x>0.33333</cdr:x>
      <cdr:y>0.21922</cdr:y>
    </cdr:from>
    <cdr:to>
      <cdr:x>0.4434</cdr:x>
      <cdr:y>0.28244</cdr:y>
    </cdr:to>
    <cdr:sp macro="" textlink="">
      <cdr:nvSpPr>
        <cdr:cNvPr id="3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428892" y="1003926"/>
          <a:ext cx="801987" cy="289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7432" rIns="0" bIns="0" anchor="t" upright="1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zh-TW" altLang="en-US" sz="1400" b="1" i="0" u="none" strike="noStrike" baseline="0" dirty="0">
              <a:solidFill>
                <a:srgbClr val="000080"/>
              </a:solidFill>
              <a:latin typeface="新細明體"/>
              <a:ea typeface="新細明體"/>
            </a:rPr>
            <a:t>出生率</a:t>
          </a:r>
        </a:p>
      </cdr:txBody>
    </cdr:sp>
  </cdr:relSizeAnchor>
  <cdr:relSizeAnchor xmlns:cdr="http://schemas.openxmlformats.org/drawingml/2006/chartDrawing">
    <cdr:from>
      <cdr:x>0.31373</cdr:x>
      <cdr:y>0.28161</cdr:y>
    </cdr:from>
    <cdr:to>
      <cdr:x>0.35346</cdr:x>
      <cdr:y>0.37978</cdr:y>
    </cdr:to>
    <cdr:sp macro="" textlink="">
      <cdr:nvSpPr>
        <cdr:cNvPr id="4" name="Line 7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286016" y="1289678"/>
          <a:ext cx="289560" cy="44958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80"/>
          </a:solidFill>
          <a:round/>
          <a:headEnd/>
          <a:tailEnd type="triangle" w="med" len="med"/>
        </a:ln>
      </cdr:spPr>
    </cdr:sp>
  </cdr:relSizeAnchor>
  <cdr:relSizeAnchor xmlns:cdr="http://schemas.openxmlformats.org/drawingml/2006/chartDrawing">
    <cdr:from>
      <cdr:x>0.12745</cdr:x>
      <cdr:y>0.09442</cdr:y>
    </cdr:from>
    <cdr:to>
      <cdr:x>0.28431</cdr:x>
      <cdr:y>0.17242</cdr:y>
    </cdr:to>
    <cdr:sp macro="" textlink="">
      <cdr:nvSpPr>
        <cdr:cNvPr id="8" name="直線圖說文字 2 7"/>
        <cdr:cNvSpPr/>
      </cdr:nvSpPr>
      <cdr:spPr>
        <a:xfrm xmlns:a="http://schemas.openxmlformats.org/drawingml/2006/main">
          <a:off x="928694" y="432422"/>
          <a:ext cx="1143008" cy="357190"/>
        </a:xfrm>
        <a:prstGeom xmlns:a="http://schemas.openxmlformats.org/drawingml/2006/main" prst="borderCallout2">
          <a:avLst>
            <a:gd name="adj1" fmla="val 18750"/>
            <a:gd name="adj2" fmla="val -8333"/>
            <a:gd name="adj3" fmla="val 18750"/>
            <a:gd name="adj4" fmla="val -16667"/>
            <a:gd name="adj5" fmla="val 56237"/>
            <a:gd name="adj6" fmla="val -39927"/>
          </a:avLst>
        </a:prstGeom>
        <a:solidFill xmlns:a="http://schemas.openxmlformats.org/drawingml/2006/main">
          <a:srgbClr val="920000"/>
        </a:solidFill>
        <a:ln xmlns:a="http://schemas.openxmlformats.org/drawingml/2006/main">
          <a:solidFill>
            <a:srgbClr val="92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altLang="zh-TW" sz="2200" dirty="0" smtClean="0"/>
            <a:t>41.4</a:t>
          </a:r>
          <a:r>
            <a:rPr lang="zh-TW" altLang="en-US" sz="2200" dirty="0" smtClean="0"/>
            <a:t>萬</a:t>
          </a:r>
          <a:endParaRPr lang="zh-TW" altLang="en-US" sz="22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0.00335</cdr:x>
      <cdr:y>0.00532</cdr:y>
    </cdr:to>
    <cdr:pic>
      <cdr:nvPicPr>
        <cdr:cNvPr id="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0.55882</cdr:x>
      <cdr:y>0.25041</cdr:y>
    </cdr:from>
    <cdr:to>
      <cdr:x>0.69608</cdr:x>
      <cdr:y>0.32841</cdr:y>
    </cdr:to>
    <cdr:sp macro="" textlink="">
      <cdr:nvSpPr>
        <cdr:cNvPr id="10" name="直線圖說文字 2 9"/>
        <cdr:cNvSpPr/>
      </cdr:nvSpPr>
      <cdr:spPr>
        <a:xfrm xmlns:a="http://schemas.openxmlformats.org/drawingml/2006/main">
          <a:off x="4071966" y="1146802"/>
          <a:ext cx="1000132" cy="357190"/>
        </a:xfrm>
        <a:prstGeom xmlns:a="http://schemas.openxmlformats.org/drawingml/2006/main" prst="borderCallout2">
          <a:avLst>
            <a:gd name="adj1" fmla="val 46882"/>
            <a:gd name="adj2" fmla="val -4817"/>
            <a:gd name="adj3" fmla="val 52508"/>
            <a:gd name="adj4" fmla="val -19942"/>
            <a:gd name="adj5" fmla="val 179313"/>
            <a:gd name="adj6" fmla="val -29340"/>
          </a:avLst>
        </a:prstGeom>
        <a:solidFill xmlns:a="http://schemas.openxmlformats.org/drawingml/2006/main">
          <a:srgbClr val="920000"/>
        </a:solidFill>
        <a:ln xmlns:a="http://schemas.openxmlformats.org/drawingml/2006/main" w="25400" cap="flat" cmpd="sng" algn="ctr">
          <a:solidFill>
            <a:srgbClr val="92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en-US" altLang="zh-TW" sz="2200" dirty="0" smtClean="0"/>
            <a:t>27.1</a:t>
          </a:r>
          <a:r>
            <a:rPr lang="zh-TW" altLang="en-US" sz="2200" dirty="0" smtClean="0"/>
            <a:t>萬</a:t>
          </a:r>
          <a:endParaRPr lang="zh-TW" altLang="en-US" sz="2200" dirty="0"/>
        </a:p>
      </cdr:txBody>
    </cdr:sp>
  </cdr:relSizeAnchor>
  <cdr:relSizeAnchor xmlns:cdr="http://schemas.openxmlformats.org/drawingml/2006/chartDrawing">
    <cdr:from>
      <cdr:x>0.67647</cdr:x>
      <cdr:y>0.422</cdr:y>
    </cdr:from>
    <cdr:to>
      <cdr:x>0.82353</cdr:x>
      <cdr:y>0.5</cdr:y>
    </cdr:to>
    <cdr:sp macro="" textlink="">
      <cdr:nvSpPr>
        <cdr:cNvPr id="11" name="直線圖說文字 2 10"/>
        <cdr:cNvSpPr/>
      </cdr:nvSpPr>
      <cdr:spPr>
        <a:xfrm xmlns:a="http://schemas.openxmlformats.org/drawingml/2006/main">
          <a:off x="4929222" y="1932620"/>
          <a:ext cx="1071570" cy="357190"/>
        </a:xfrm>
        <a:prstGeom xmlns:a="http://schemas.openxmlformats.org/drawingml/2006/main" prst="borderCallout2">
          <a:avLst>
            <a:gd name="adj1" fmla="val 58135"/>
            <a:gd name="adj2" fmla="val 104696"/>
            <a:gd name="adj3" fmla="val 58134"/>
            <a:gd name="adj4" fmla="val 117870"/>
            <a:gd name="adj5" fmla="val 229949"/>
            <a:gd name="adj6" fmla="val 112491"/>
          </a:avLst>
        </a:prstGeom>
        <a:solidFill xmlns:a="http://schemas.openxmlformats.org/drawingml/2006/main">
          <a:srgbClr val="920000"/>
        </a:solidFill>
        <a:ln xmlns:a="http://schemas.openxmlformats.org/drawingml/2006/main" w="25400" cap="flat" cmpd="sng" algn="ctr">
          <a:solidFill>
            <a:srgbClr val="92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en-US" altLang="zh-TW" sz="2200" dirty="0" smtClean="0"/>
            <a:t>16.7</a:t>
          </a:r>
          <a:r>
            <a:rPr lang="zh-TW" altLang="en-US" sz="2200" dirty="0" smtClean="0"/>
            <a:t>萬</a:t>
          </a:r>
          <a:endParaRPr lang="zh-TW" altLang="en-US" sz="2200" dirty="0"/>
        </a:p>
      </cdr:txBody>
    </cdr:sp>
  </cdr:relSizeAnchor>
  <cdr:relSizeAnchor xmlns:cdr="http://schemas.openxmlformats.org/drawingml/2006/chartDrawing">
    <cdr:from>
      <cdr:x>0.51961</cdr:x>
      <cdr:y>0.03203</cdr:y>
    </cdr:from>
    <cdr:to>
      <cdr:x>0.95446</cdr:x>
      <cdr:y>0.1738</cdr:y>
    </cdr:to>
    <cdr:sp macro="" textlink="">
      <cdr:nvSpPr>
        <cdr:cNvPr id="12" name="AutoShape 16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786214" y="146670"/>
          <a:ext cx="3168650" cy="649286"/>
        </a:xfrm>
        <a:prstGeom xmlns:a="http://schemas.openxmlformats.org/drawingml/2006/main" prst="wedgeEllipseCallout">
          <a:avLst>
            <a:gd name="adj1" fmla="val 5514"/>
            <a:gd name="adj2" fmla="val 32352"/>
          </a:avLst>
        </a:prstGeom>
        <a:solidFill xmlns:a="http://schemas.openxmlformats.org/drawingml/2006/main">
          <a:srgbClr val="FF6600">
            <a:alpha val="49804"/>
          </a:srgbClr>
        </a:solidFill>
        <a:ln xmlns:a="http://schemas.openxmlformats.org/drawingml/2006/main" w="9525" algn="ctr">
          <a:solidFill>
            <a:sysClr val="windowText" lastClr="000000"/>
          </a:solidFill>
          <a:miter lim="800000"/>
          <a:headEnd/>
          <a:tailEnd/>
        </a:ln>
      </cdr:spPr>
      <cdr:txBody>
        <a:bodyPr xmlns:a="http://schemas.openxmlformats.org/drawingml/2006/main" lIns="90000" tIns="46800" rIns="90000" bIns="46800" anchor="ctr"/>
        <a:lstStyle xmlns:a="http://schemas.openxmlformats.org/drawingml/2006/main">
          <a:defPPr>
            <a:defRPr lang="zh-TW"/>
          </a:defPPr>
          <a:lvl1pPr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5pPr>
          <a:lvl6pPr marL="2286000" algn="l" defTabSz="914400" rtl="0" eaLnBrk="1" latinLnBrk="0" hangingPunct="1"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6pPr>
          <a:lvl7pPr marL="2743200" algn="l" defTabSz="914400" rtl="0" eaLnBrk="1" latinLnBrk="0" hangingPunct="1"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7pPr>
          <a:lvl8pPr marL="3200400" algn="l" defTabSz="914400" rtl="0" eaLnBrk="1" latinLnBrk="0" hangingPunct="1"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8pPr>
          <a:lvl9pPr marL="3657600" algn="l" defTabSz="914400" rtl="0" eaLnBrk="1" latinLnBrk="0" hangingPunct="1"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</a:pPr>
          <a:r>
            <a:rPr lang="zh-TW" altLang="en-US" sz="1800" b="1" dirty="0">
              <a:latin typeface="Arial" pitchFamily="34" charset="0"/>
            </a:rPr>
            <a:t>一定要成就每個</a:t>
          </a:r>
          <a:r>
            <a:rPr lang="zh-TW" altLang="en-US" sz="1800" b="1" dirty="0" smtClean="0">
              <a:latin typeface="Arial" pitchFamily="34" charset="0"/>
            </a:rPr>
            <a:t>孩子</a:t>
          </a:r>
          <a:endParaRPr lang="zh-TW" altLang="en-US" sz="1800" b="1" dirty="0">
            <a:latin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E4FC8-6426-493A-A90D-F32A7C95FEF5}" type="datetimeFigureOut">
              <a:rPr lang="zh-TW" altLang="en-US" smtClean="0"/>
              <a:pPr/>
              <a:t>2017/2/15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DC89D-55E1-4C8D-837B-EC4C32BD21B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4682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D6136-A4F7-496D-BE17-FC2A863C9421}" type="slidenum">
              <a:rPr lang="zh-TW" altLang="en-US" smtClean="0">
                <a:solidFill>
                  <a:prstClr val="black"/>
                </a:solidFill>
              </a:rPr>
              <a:pPr/>
              <a:t>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06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7CEA1D69-49AB-4D49-BA38-47CB13D27CF7}" type="slidenum">
              <a:rPr lang="zh-TW" altLang="en-US"/>
              <a:pPr>
                <a:spcBef>
                  <a:spcPct val="0"/>
                </a:spcBef>
              </a:pPr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8674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7CEA1D69-49AB-4D49-BA38-47CB13D27CF7}" type="slidenum">
              <a:rPr lang="zh-TW" altLang="en-US"/>
              <a:pPr>
                <a:spcBef>
                  <a:spcPct val="0"/>
                </a:spcBef>
              </a:pPr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9516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7CEA1D69-49AB-4D49-BA38-47CB13D27CF7}" type="slidenum">
              <a:rPr lang="zh-TW" altLang="en-US"/>
              <a:pPr>
                <a:spcBef>
                  <a:spcPct val="0"/>
                </a:spcBef>
              </a:pPr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857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7CEA1D69-49AB-4D49-BA38-47CB13D27CF7}" type="slidenum">
              <a:rPr lang="zh-TW" altLang="en-US"/>
              <a:pPr>
                <a:spcBef>
                  <a:spcPct val="0"/>
                </a:spcBef>
              </a:pPr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35965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7CEA1D69-49AB-4D49-BA38-47CB13D27CF7}" type="slidenum">
              <a:rPr lang="zh-TW" altLang="en-US"/>
              <a:pPr>
                <a:spcBef>
                  <a:spcPct val="0"/>
                </a:spcBef>
              </a:pPr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3679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7CEA1D69-49AB-4D49-BA38-47CB13D27CF7}" type="slidenum">
              <a:rPr lang="zh-TW" altLang="en-US"/>
              <a:pPr>
                <a:spcBef>
                  <a:spcPct val="0"/>
                </a:spcBef>
              </a:pPr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9896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7CEA1D69-49AB-4D49-BA38-47CB13D27CF7}" type="slidenum">
              <a:rPr lang="zh-TW" altLang="en-US"/>
              <a:pPr>
                <a:spcBef>
                  <a:spcPct val="0"/>
                </a:spcBef>
              </a:pPr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1962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7CEA1D69-49AB-4D49-BA38-47CB13D27CF7}" type="slidenum">
              <a:rPr lang="zh-TW" altLang="en-US"/>
              <a:pPr>
                <a:spcBef>
                  <a:spcPct val="0"/>
                </a:spcBef>
              </a:pPr>
              <a:t>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4355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7CEA1D69-49AB-4D49-BA38-47CB13D27CF7}" type="slidenum">
              <a:rPr lang="zh-TW" altLang="en-US"/>
              <a:pPr>
                <a:spcBef>
                  <a:spcPct val="0"/>
                </a:spcBef>
              </a:pPr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569377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54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08983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667249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19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8B71360-C4B8-43E8-9805-3B038BC6E1F6}" type="slidenum">
              <a:rPr kumimoji="0" lang="en-US" altLang="zh-TW">
                <a:solidFill>
                  <a:srgbClr val="000000"/>
                </a:solidFill>
              </a:rPr>
              <a:pPr/>
              <a:t>56</a:t>
            </a:fld>
            <a:endParaRPr kumimoji="0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32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57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863202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59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97477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512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AC50E9-2A04-4909-8A77-0AD6BCDF1925}" type="slidenum">
              <a:rPr lang="zh-TW" altLang="en-US">
                <a:solidFill>
                  <a:srgbClr val="000000"/>
                </a:solidFill>
              </a:rPr>
              <a:pPr/>
              <a:t>68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648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71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835036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Shape 767"/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303106" name="Shape 768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525" tIns="45750" rIns="91525" bIns="45750"/>
          <a:lstStyle/>
          <a:p>
            <a:pPr>
              <a:spcBef>
                <a:spcPct val="0"/>
              </a:spcBef>
              <a:buSzPct val="25000"/>
            </a:pPr>
            <a:r>
              <a:rPr lang="zh-TW" altLang="en-US" b="0" i="0" u="none" dirty="0" smtClean="0">
                <a:solidFill>
                  <a:srgbClr val="000000"/>
                </a:solidFill>
                <a:sym typeface="Calibri" pitchFamily="34" charset="0"/>
              </a:rPr>
              <a:t>特別強調鼓勵老師第二專長進修</a:t>
            </a:r>
            <a:r>
              <a:rPr lang="zh-TW" altLang="en-US" dirty="0" smtClean="0">
                <a:latin typeface="新細明體" charset="-120"/>
              </a:rPr>
              <a:t>。</a:t>
            </a:r>
            <a:endParaRPr lang="en-US" altLang="zh-TW" b="0" i="0" u="none" dirty="0" smtClean="0">
              <a:solidFill>
                <a:srgbClr val="000000"/>
              </a:solidFill>
              <a:sym typeface="Calibri" pitchFamily="34" charset="0"/>
            </a:endParaRPr>
          </a:p>
        </p:txBody>
      </p:sp>
      <p:sp>
        <p:nvSpPr>
          <p:cNvPr id="303107" name="Shape 769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lIns="91525" tIns="45750" rIns="91525" bIns="45750"/>
          <a:lstStyle/>
          <a:p>
            <a:pPr defTabSz="914400">
              <a:buSzPct val="25000"/>
            </a:pPr>
            <a:fld id="{6C510D40-031A-4EF7-B67B-254AF045DA29}" type="slidenum">
              <a:rPr lang="en-US" altLang="zh-TW" smtClean="0">
                <a:solidFill>
                  <a:srgbClr val="000000"/>
                </a:solidFill>
                <a:ea typeface="新細明體" charset="-120"/>
                <a:sym typeface="Calibri" pitchFamily="34" charset="0"/>
              </a:rPr>
              <a:pPr defTabSz="914400">
                <a:buSzPct val="25000"/>
              </a:pPr>
              <a:t>82</a:t>
            </a:fld>
            <a:endParaRPr lang="en-US" altLang="zh-TW" smtClean="0">
              <a:solidFill>
                <a:srgbClr val="000000"/>
              </a:solidFill>
              <a:ea typeface="新細明體" charset="-12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1715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512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AC50E9-2A04-4909-8A77-0AD6BCDF1925}" type="slidenum">
              <a:rPr lang="zh-TW" altLang="en-US">
                <a:solidFill>
                  <a:srgbClr val="000000"/>
                </a:solidFill>
              </a:rPr>
              <a:pPr/>
              <a:t>83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648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84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443628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TW" altLang="en-US" dirty="0" smtClean="0"/>
              <a:t>就體育而言，除了技能，同樣要重視知識、情意</a:t>
            </a:r>
            <a:endParaRPr lang="en-US" altLang="zh-TW" dirty="0" smtClean="0"/>
          </a:p>
          <a:p>
            <a:pPr marL="228600" indent="-228600">
              <a:buAutoNum type="arabicPeriod"/>
            </a:pPr>
            <a:r>
              <a:rPr lang="zh-TW" altLang="en-US" dirty="0" smtClean="0"/>
              <a:t>希望學生不只是聽老師的話才做到，更能夠知道為什麼，甚至能舉一反三</a:t>
            </a:r>
            <a:endParaRPr lang="en-US" altLang="zh-TW" dirty="0" smtClean="0"/>
          </a:p>
          <a:p>
            <a:pPr marL="228600" indent="-228600">
              <a:buAutoNum type="arabicPeriod"/>
            </a:pPr>
            <a:r>
              <a:rPr lang="zh-TW" altLang="en-US" dirty="0" smtClean="0"/>
              <a:t>在過去教導技能時，往往是情境脫離的</a:t>
            </a:r>
            <a:r>
              <a:rPr lang="en-US" altLang="zh-TW" dirty="0" smtClean="0"/>
              <a:t>…</a:t>
            </a:r>
          </a:p>
          <a:p>
            <a:pPr marL="228600" indent="-228600">
              <a:buAutoNum type="arabicPeriod"/>
            </a:pPr>
            <a:r>
              <a:rPr lang="zh-TW" altLang="en-US" dirty="0" smtClean="0"/>
              <a:t>延續性的學習</a:t>
            </a:r>
            <a:r>
              <a:rPr lang="en-US" altLang="zh-TW" dirty="0" smtClean="0"/>
              <a:t>…</a:t>
            </a:r>
            <a:r>
              <a:rPr lang="zh-TW" altLang="en-US" dirty="0" smtClean="0"/>
              <a:t> 看到學生下課練習</a:t>
            </a:r>
            <a:r>
              <a:rPr lang="en-US" altLang="zh-TW" dirty="0" smtClean="0"/>
              <a:t>/</a:t>
            </a:r>
            <a:r>
              <a:rPr lang="zh-TW" altLang="en-US" dirty="0" smtClean="0"/>
              <a:t>玩老師介紹的遊戲，老師也很有成就感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E7615-2B7A-4572-B53D-C2436E4956EC}" type="slidenum">
              <a:rPr lang="zh-TW" altLang="en-US" smtClean="0"/>
              <a:pPr/>
              <a:t>87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29302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91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23882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751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92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137273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93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457525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512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AC50E9-2A04-4909-8A77-0AD6BCDF1925}" type="slidenum">
              <a:rPr lang="zh-TW" altLang="en-US">
                <a:solidFill>
                  <a:srgbClr val="000000"/>
                </a:solidFill>
              </a:rPr>
              <a:pPr/>
              <a:t>97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648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99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97815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97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12410"/>
            <a:fld id="{5FC758B0-59D6-4BF2-A771-12973001A18A}" type="slidenum">
              <a:rPr lang="zh-TW" altLang="en-US" smtClean="0">
                <a:ea typeface="新細明體" charset="-120"/>
              </a:rPr>
              <a:pPr defTabSz="912410"/>
              <a:t>15</a:t>
            </a:fld>
            <a:endParaRPr lang="en-US" altLang="zh-TW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4220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>
              <a:defRPr/>
            </a:pPr>
            <a:r>
              <a:rPr lang="zh-TW" altLang="zh-TW" b="1" dirty="0" smtClean="0"/>
              <a:t>一、素養導向</a:t>
            </a:r>
            <a:endParaRPr lang="zh-TW" altLang="zh-TW" dirty="0" smtClean="0"/>
          </a:p>
          <a:p>
            <a:pPr>
              <a:defRPr/>
            </a:pPr>
            <a:r>
              <a:rPr lang="zh-TW" altLang="zh-TW" dirty="0" smtClean="0"/>
              <a:t>課程以核心素養為連貫統整的主軸，秉持全人教育的理念，透過與生活情境的結合，學生能夠理解所學，進而整合和運用所學，解決問題、推陳出新，成為與時俱進的終身學習者。</a:t>
            </a:r>
          </a:p>
          <a:p>
            <a:pPr>
              <a:defRPr/>
            </a:pPr>
            <a:r>
              <a:rPr lang="zh-TW" altLang="zh-TW" dirty="0" smtClean="0"/>
              <a:t>（一）核心素養彰顯以學習者為主體的理念，包含「自主行動」、「溝通互動」及「社會參與」三大面向的全人發展，需兼顧並統整認知、情意與技能的學習。</a:t>
            </a:r>
          </a:p>
          <a:p>
            <a:pPr>
              <a:defRPr/>
            </a:pPr>
            <a:r>
              <a:rPr lang="zh-TW" altLang="zh-TW" dirty="0" smtClean="0"/>
              <a:t>（二）各領域</a:t>
            </a:r>
            <a:r>
              <a:rPr lang="en-US" altLang="zh-TW" dirty="0" smtClean="0"/>
              <a:t>/</a:t>
            </a:r>
            <a:r>
              <a:rPr lang="zh-TW" altLang="zh-TW" dirty="0" smtClean="0"/>
              <a:t>科目需兼重核心素養與分殊能力，核心素養主要用以引導一般課程的發展，各階段領域</a:t>
            </a:r>
            <a:r>
              <a:rPr lang="en-US" altLang="zh-TW" dirty="0" smtClean="0"/>
              <a:t>/</a:t>
            </a:r>
            <a:r>
              <a:rPr lang="zh-TW" altLang="zh-TW" dirty="0" smtClean="0"/>
              <a:t>科目應依其特性，適切地統整並融入課程內涵中。</a:t>
            </a:r>
          </a:p>
          <a:p>
            <a:pPr>
              <a:defRPr/>
            </a:pPr>
            <a:r>
              <a:rPr lang="zh-TW" altLang="zh-TW" dirty="0" smtClean="0"/>
              <a:t>（三）核心素養要適切地統整並融入課程內涵中，係經由總綱之「核心素養」、「各教育階段之核心素養」、「各領域</a:t>
            </a:r>
            <a:r>
              <a:rPr lang="en-US" altLang="zh-TW" dirty="0" smtClean="0"/>
              <a:t>/</a:t>
            </a:r>
            <a:r>
              <a:rPr lang="zh-TW" altLang="zh-TW" dirty="0" smtClean="0"/>
              <a:t>科目之核心素養」及「學習重點」間的雙向轉化而來，並需兼顧學習歷程與學習內容。</a:t>
            </a:r>
          </a:p>
          <a:p>
            <a:pPr>
              <a:defRPr/>
            </a:pPr>
            <a:r>
              <a:rPr lang="zh-TW" altLang="zh-TW" dirty="0" smtClean="0"/>
              <a:t>（四）核心素養的提升有待教材發展、教師教學、學生學習、學習評量、行政支援等各層面的配合。</a:t>
            </a:r>
          </a:p>
          <a:p>
            <a:pPr>
              <a:defRPr/>
            </a:pPr>
            <a:r>
              <a:rPr lang="zh-TW" altLang="zh-TW" b="1" dirty="0" smtClean="0"/>
              <a:t>二、連貫統整</a:t>
            </a:r>
            <a:endParaRPr lang="zh-TW" altLang="zh-TW" dirty="0" smtClean="0"/>
          </a:p>
          <a:p>
            <a:pPr>
              <a:defRPr/>
            </a:pPr>
            <a:r>
              <a:rPr lang="zh-TW" altLang="zh-TW" dirty="0" smtClean="0"/>
              <a:t>課程綱要研修應將國小、國中、高級中等學校三階段作整體與系統的考量，強化階段間的縱向連貫及領域</a:t>
            </a:r>
            <a:r>
              <a:rPr lang="en-US" altLang="zh-TW" dirty="0" smtClean="0"/>
              <a:t>/</a:t>
            </a:r>
            <a:r>
              <a:rPr lang="zh-TW" altLang="zh-TW" dirty="0" smtClean="0"/>
              <a:t>科目</a:t>
            </a:r>
            <a:r>
              <a:rPr lang="en-US" altLang="zh-TW" dirty="0" smtClean="0"/>
              <a:t>/</a:t>
            </a:r>
            <a:r>
              <a:rPr lang="zh-TW" altLang="zh-TW" dirty="0" smtClean="0"/>
              <a:t>群科課程間的橫向統整。</a:t>
            </a:r>
          </a:p>
          <a:p>
            <a:pPr>
              <a:defRPr/>
            </a:pPr>
            <a:r>
              <a:rPr lang="zh-TW" altLang="zh-TW" dirty="0" smtClean="0"/>
              <a:t>（一）總綱以十二年連貫方式進行研修，但需顧及不同教育階段及不同學校類型的差異，原則上可分為普通教育（含國小、國中、普通型高級中等學校）、技術型及綜合型高級中等教育，以及特殊類型教育等三種總綱。</a:t>
            </a:r>
          </a:p>
          <a:p>
            <a:pPr>
              <a:defRPr/>
            </a:pPr>
            <a:r>
              <a:rPr lang="zh-TW" altLang="zh-TW" dirty="0" smtClean="0"/>
              <a:t>（二）領域</a:t>
            </a:r>
            <a:r>
              <a:rPr lang="en-US" altLang="zh-TW" dirty="0" smtClean="0"/>
              <a:t>/</a:t>
            </a:r>
            <a:r>
              <a:rPr lang="zh-TW" altLang="zh-TW" dirty="0" smtClean="0"/>
              <a:t>科目</a:t>
            </a:r>
            <a:r>
              <a:rPr lang="en-US" altLang="zh-TW" dirty="0" smtClean="0"/>
              <a:t>/</a:t>
            </a:r>
            <a:r>
              <a:rPr lang="zh-TW" altLang="zh-TW" dirty="0" smtClean="0"/>
              <a:t>群科課程的規劃，宜有十二年連貫的清晰脈絡，以避免名稱、內涵上的混淆。</a:t>
            </a:r>
          </a:p>
          <a:p>
            <a:pPr>
              <a:defRPr/>
            </a:pPr>
            <a:r>
              <a:rPr lang="zh-TW" altLang="zh-TW" dirty="0" smtClean="0"/>
              <a:t>（三）依據各教育階段性質及現場實務，合理分配各領域</a:t>
            </a:r>
            <a:r>
              <a:rPr lang="en-US" altLang="zh-TW" dirty="0" smtClean="0"/>
              <a:t>/</a:t>
            </a:r>
            <a:r>
              <a:rPr lang="zh-TW" altLang="zh-TW" dirty="0" smtClean="0"/>
              <a:t>科目</a:t>
            </a:r>
            <a:r>
              <a:rPr lang="en-US" altLang="zh-TW" dirty="0" smtClean="0"/>
              <a:t>/</a:t>
            </a:r>
            <a:r>
              <a:rPr lang="zh-TW" altLang="zh-TW" dirty="0" smtClean="0"/>
              <a:t>群科課程的學習節數或學分數。</a:t>
            </a:r>
          </a:p>
          <a:p>
            <a:pPr>
              <a:defRPr/>
            </a:pPr>
            <a:r>
              <a:rPr lang="zh-TW" altLang="zh-TW" dirty="0" smtClean="0"/>
              <a:t>（四）各領域</a:t>
            </a:r>
            <a:r>
              <a:rPr lang="en-US" altLang="zh-TW" dirty="0" smtClean="0"/>
              <a:t>/</a:t>
            </a:r>
            <a:r>
              <a:rPr lang="zh-TW" altLang="zh-TW" dirty="0" smtClean="0"/>
              <a:t>科目學習階段的劃分宜有一致性。</a:t>
            </a:r>
          </a:p>
          <a:p>
            <a:pPr>
              <a:defRPr/>
            </a:pPr>
            <a:r>
              <a:rPr lang="zh-TW" altLang="zh-TW" dirty="0" smtClean="0"/>
              <a:t>（五）重大議題或新興議題，應整合融入相關領域</a:t>
            </a:r>
            <a:r>
              <a:rPr lang="en-US" altLang="zh-TW" dirty="0" smtClean="0"/>
              <a:t>/</a:t>
            </a:r>
            <a:r>
              <a:rPr lang="zh-TW" altLang="zh-TW" dirty="0" smtClean="0"/>
              <a:t>科目</a:t>
            </a:r>
            <a:r>
              <a:rPr lang="en-US" altLang="zh-TW" dirty="0" smtClean="0"/>
              <a:t>/</a:t>
            </a:r>
            <a:r>
              <a:rPr lang="zh-TW" altLang="zh-TW" dirty="0" smtClean="0"/>
              <a:t>群科課程或彈性學習節數實施，並加以落實。</a:t>
            </a:r>
          </a:p>
          <a:p>
            <a:pPr>
              <a:defRPr/>
            </a:pPr>
            <a:r>
              <a:rPr lang="zh-TW" altLang="zh-TW" b="1" dirty="0" smtClean="0"/>
              <a:t>三、多元適性</a:t>
            </a:r>
            <a:endParaRPr lang="zh-TW" altLang="zh-TW" dirty="0" smtClean="0"/>
          </a:p>
          <a:p>
            <a:pPr>
              <a:defRPr/>
            </a:pPr>
            <a:r>
              <a:rPr lang="zh-TW" altLang="zh-TW" dirty="0" smtClean="0"/>
              <a:t>學生是學習的主體，課程發展應考量其多元智能、興趣和性向等不同特質，激發其學習動機，促進其適性揚才。</a:t>
            </a:r>
          </a:p>
          <a:p>
            <a:pPr>
              <a:defRPr/>
            </a:pPr>
            <a:r>
              <a:rPr lang="zh-TW" altLang="zh-TW" dirty="0" smtClean="0"/>
              <a:t>（一）依據學生身心發展與學習需求，適時進行課程分化或必要的課程分級。</a:t>
            </a:r>
          </a:p>
          <a:p>
            <a:pPr>
              <a:defRPr/>
            </a:pPr>
            <a:r>
              <a:rPr lang="zh-TW" altLang="zh-TW" dirty="0" smtClean="0"/>
              <a:t>（二）課程發展應考量特殊需求學生的特質，提供充實性、補救性或功能性課程及課程調整的彈性。</a:t>
            </a:r>
          </a:p>
          <a:p>
            <a:pPr>
              <a:defRPr/>
            </a:pPr>
            <a:r>
              <a:rPr lang="zh-TW" altLang="zh-TW" dirty="0" smtClean="0"/>
              <a:t>（三）課程規劃以「漸進分化」為原則，強調共同、試探、分化、專精的精神，輔以生涯發展，並提供專題、實作或探索等自主學習課程，讓學生了解並發展自己的興趣與性向。</a:t>
            </a:r>
          </a:p>
          <a:p>
            <a:pPr>
              <a:defRPr/>
            </a:pPr>
            <a:r>
              <a:rPr lang="zh-TW" altLang="zh-TW" dirty="0" smtClean="0"/>
              <a:t>（四）高級中等教育階段應兼顧共同核心課程的強化與彈性分流的需求，以利基本知能之奠定及生涯發展之規劃。</a:t>
            </a:r>
          </a:p>
          <a:p>
            <a:pPr>
              <a:defRPr/>
            </a:pPr>
            <a:r>
              <a:rPr lang="zh-TW" altLang="zh-TW" dirty="0" smtClean="0"/>
              <a:t>（五）普通型高級中等學校應減少必修課程，提供多元的選修課程。</a:t>
            </a:r>
          </a:p>
          <a:p>
            <a:pPr>
              <a:defRPr/>
            </a:pPr>
            <a:r>
              <a:rPr lang="zh-TW" altLang="zh-TW" dirty="0" smtClean="0"/>
              <a:t>（六）技術型高級中等學校課程發展應朝向務實致用，適切規劃專業科目及實習科目。</a:t>
            </a:r>
          </a:p>
          <a:p>
            <a:pPr>
              <a:defRPr/>
            </a:pPr>
            <a:r>
              <a:rPr lang="zh-TW" altLang="zh-TW" dirty="0" smtClean="0"/>
              <a:t>（七）綜合型高級中等學校應提供學術導向及專業導向課程，並輔導學生適性發展。</a:t>
            </a:r>
          </a:p>
          <a:p>
            <a:pPr>
              <a:defRPr/>
            </a:pPr>
            <a:r>
              <a:rPr lang="zh-TW" altLang="zh-TW" dirty="0" smtClean="0"/>
              <a:t>（八）單科型高級中等學校應強化特定領域科目的課程安排，提供學生繼續發展其潛能。</a:t>
            </a:r>
          </a:p>
          <a:p>
            <a:pPr>
              <a:defRPr/>
            </a:pPr>
            <a:r>
              <a:rPr lang="zh-TW" altLang="zh-TW" b="1" dirty="0" smtClean="0"/>
              <a:t>四、彈性活力</a:t>
            </a:r>
            <a:endParaRPr lang="zh-TW" altLang="zh-TW" dirty="0" smtClean="0"/>
          </a:p>
          <a:p>
            <a:pPr>
              <a:defRPr/>
            </a:pPr>
            <a:r>
              <a:rPr lang="zh-TW" altLang="zh-TW" dirty="0" smtClean="0"/>
              <a:t>課程綱要必須具備調整改變的彈性，兼顧教師、學校、家長及地方的需求和參與，且能夠連結社區力量及社會資源，發揮教學的活力。</a:t>
            </a:r>
          </a:p>
          <a:p>
            <a:pPr>
              <a:defRPr/>
            </a:pPr>
            <a:r>
              <a:rPr lang="zh-TW" altLang="zh-TW" dirty="0" smtClean="0"/>
              <a:t>（一）持續落實與推動學校本位課程，鼓勵學校及教師結合社會資源以充實課程、活化教學。</a:t>
            </a:r>
          </a:p>
          <a:p>
            <a:pPr>
              <a:defRPr/>
            </a:pPr>
            <a:r>
              <a:rPr lang="zh-TW" altLang="zh-TW" dirty="0" smtClean="0"/>
              <a:t>（二）保留國中小的彈性學習節數，並提供參考原則，以利其發揮正面效果。</a:t>
            </a:r>
          </a:p>
          <a:p>
            <a:pPr>
              <a:defRPr/>
            </a:pPr>
            <a:r>
              <a:rPr lang="zh-TW" altLang="zh-TW" dirty="0" smtClean="0"/>
              <a:t>（三）增加學校課程安排的彈性，並落實高級中等教育階段的學年學分制。</a:t>
            </a:r>
          </a:p>
          <a:p>
            <a:pPr>
              <a:defRPr/>
            </a:pPr>
            <a:r>
              <a:rPr lang="zh-TW" altLang="zh-TW" dirty="0" smtClean="0"/>
              <a:t>（四）明確劃分中央、地方及學校的課程權責，三者既分工又協作。</a:t>
            </a:r>
          </a:p>
          <a:p>
            <a:pPr>
              <a:defRPr/>
            </a:pPr>
            <a:r>
              <a:rPr lang="zh-TW" altLang="zh-TW" dirty="0" smtClean="0"/>
              <a:t>（五）鼓勵中小學的實驗辦學、民間參與，並強化高級中等學校與大學、產業的攜手協作。</a:t>
            </a:r>
          </a:p>
          <a:p>
            <a:pPr>
              <a:defRPr/>
            </a:pPr>
            <a:r>
              <a:rPr lang="zh-TW" altLang="zh-TW" dirty="0" smtClean="0"/>
              <a:t>（六）以學生為學習主體，並考量與社區特色結合，加強師生互動及親師合作。</a:t>
            </a:r>
          </a:p>
          <a:p>
            <a:pPr>
              <a:defRPr/>
            </a:pPr>
            <a:r>
              <a:rPr lang="zh-TW" altLang="zh-TW" b="1" dirty="0" smtClean="0"/>
              <a:t>五、配套整合</a:t>
            </a:r>
            <a:endParaRPr lang="zh-TW" altLang="zh-TW" dirty="0" smtClean="0"/>
          </a:p>
          <a:p>
            <a:pPr>
              <a:defRPr/>
            </a:pPr>
            <a:r>
              <a:rPr lang="zh-TW" altLang="zh-TW" dirty="0" smtClean="0"/>
              <a:t>配套措施的規劃係為落實課程綱要的施行，以促進學生學習及維護學生學習權作為目的。配套措施應基於自發、互動、共好之理念，並持續以學生學習為焦點而進行對話與協作。</a:t>
            </a:r>
          </a:p>
          <a:p>
            <a:pPr>
              <a:defRPr/>
            </a:pPr>
            <a:r>
              <a:rPr lang="zh-TW" altLang="zh-TW" dirty="0" smtClean="0"/>
              <a:t>（一）建構協作平台：透過課程研發、課程教學輔導、師資培育及學習評量等系統之協作平台，整合十二年國民基本教育課程教學之推展與實施。</a:t>
            </a:r>
          </a:p>
          <a:p>
            <a:pPr>
              <a:defRPr/>
            </a:pPr>
            <a:r>
              <a:rPr lang="zh-TW" altLang="zh-TW" dirty="0" smtClean="0"/>
              <a:t>（二）強化支持系統：</a:t>
            </a:r>
          </a:p>
          <a:p>
            <a:pPr>
              <a:defRPr/>
            </a:pPr>
            <a:r>
              <a:rPr lang="en-US" altLang="zh-TW" dirty="0" smtClean="0"/>
              <a:t>1.</a:t>
            </a:r>
            <a:r>
              <a:rPr lang="zh-TW" altLang="zh-TW" dirty="0" smtClean="0"/>
              <a:t>中央層級：爭取社會大眾對課程改革的理解與認同、健全課程教學的輔導與支持體系、優化師資培育與教師專業發展</a:t>
            </a:r>
            <a:r>
              <a:rPr lang="en-US" altLang="zh-TW" dirty="0" smtClean="0"/>
              <a:t>(</a:t>
            </a:r>
            <a:r>
              <a:rPr lang="zh-TW" altLang="zh-TW" dirty="0" smtClean="0"/>
              <a:t>含在職進修</a:t>
            </a:r>
            <a:r>
              <a:rPr lang="en-US" altLang="zh-TW" dirty="0" smtClean="0"/>
              <a:t>)</a:t>
            </a:r>
            <a:r>
              <a:rPr lang="zh-TW" altLang="zh-TW" dirty="0" smtClean="0"/>
              <a:t>、修訂相關法規、挹注經費支援課程試行、鼓勵教材教法研發、完善教學與學習支援平台、持續建置學生學習成就資料庫、建置國家課程永續發展的機制與配套等。</a:t>
            </a:r>
          </a:p>
          <a:p>
            <a:pPr>
              <a:defRPr/>
            </a:pPr>
            <a:r>
              <a:rPr lang="en-US" altLang="zh-TW" dirty="0" smtClean="0"/>
              <a:t>2.</a:t>
            </a:r>
            <a:r>
              <a:rPr lang="zh-TW" altLang="zh-TW" dirty="0" smtClean="0"/>
              <a:t>地方層級：強化地方層級課程教學的輔導與支持網絡、充實圖書儀器與空間設備、協助學校課務運作與教學正常化、推動地方課程特色發展與評鑑等。</a:t>
            </a:r>
          </a:p>
          <a:p>
            <a:pPr>
              <a:defRPr/>
            </a:pPr>
            <a:r>
              <a:rPr lang="en-US" altLang="zh-TW" dirty="0" smtClean="0"/>
              <a:t>3.</a:t>
            </a:r>
            <a:r>
              <a:rPr lang="zh-TW" altLang="zh-TW" dirty="0" smtClean="0"/>
              <a:t>學校層級：強化課程研究發展的組織與運作、落實課程評鑑、發展教師專業學習社群、健全教學輔導制度、推動有效教學策略與學習策略，研發有助學習的多元媒材，強化多元學習評量，以及實施充實與補救的適性教學。</a:t>
            </a:r>
          </a:p>
          <a:p>
            <a:pPr>
              <a:defRPr/>
            </a:pPr>
            <a:r>
              <a:rPr lang="zh-TW" altLang="zh-TW" dirty="0" smtClean="0"/>
              <a:t>（三）完善整體配套： </a:t>
            </a:r>
          </a:p>
          <a:p>
            <a:pPr>
              <a:defRPr/>
            </a:pPr>
            <a:r>
              <a:rPr lang="en-US" altLang="zh-TW" dirty="0" smtClean="0"/>
              <a:t>1.</a:t>
            </a:r>
            <a:r>
              <a:rPr lang="zh-TW" altLang="zh-TW" dirty="0" smtClean="0"/>
              <a:t>配合十二年國民基本教育之推動，重新檢視與修訂課程綱要實施之相關法令規章。</a:t>
            </a:r>
          </a:p>
          <a:p>
            <a:pPr>
              <a:defRPr/>
            </a:pPr>
            <a:r>
              <a:rPr lang="en-US" altLang="zh-TW" dirty="0" smtClean="0"/>
              <a:t>2.</a:t>
            </a:r>
            <a:r>
              <a:rPr lang="zh-TW" altLang="zh-TW" dirty="0" smtClean="0"/>
              <a:t>配合課程綱要的研修與實施各階段，強化課程的溝通與傳播推展。</a:t>
            </a:r>
          </a:p>
          <a:p>
            <a:pPr>
              <a:defRPr/>
            </a:pPr>
            <a:r>
              <a:rPr lang="en-US" altLang="zh-TW" dirty="0" smtClean="0"/>
              <a:t>3.</a:t>
            </a:r>
            <a:r>
              <a:rPr lang="zh-TW" altLang="zh-TW" dirty="0" smtClean="0"/>
              <a:t>除正式課程外，應包括非正式課程與潛在課程等層面的改革。</a:t>
            </a:r>
            <a:r>
              <a:rPr lang="en-US" altLang="zh-TW" dirty="0" smtClean="0"/>
              <a:t>	</a:t>
            </a:r>
            <a:endParaRPr lang="zh-TW" altLang="zh-TW" dirty="0" smtClean="0"/>
          </a:p>
          <a:p>
            <a:pPr>
              <a:defRPr/>
            </a:pPr>
            <a:r>
              <a:rPr lang="en-US" altLang="zh-TW" dirty="0" smtClean="0"/>
              <a:t>4.</a:t>
            </a:r>
            <a:r>
              <a:rPr lang="zh-TW" altLang="zh-TW" dirty="0" smtClean="0"/>
              <a:t>課程綱要實施期程應整體考量課程試行、教材發展、教學轉化、學習評量及教學資源等，並以學生順利銜接不同學習階段或轉銜不同類型學校為原則。</a:t>
            </a:r>
          </a:p>
          <a:p>
            <a:pPr>
              <a:defRPr/>
            </a:pPr>
            <a:r>
              <a:rPr lang="en-US" altLang="zh-TW" dirty="0" smtClean="0"/>
              <a:t>5.</a:t>
            </a:r>
            <a:r>
              <a:rPr lang="zh-TW" altLang="zh-TW" dirty="0" smtClean="0"/>
              <a:t>配合課程綱要研修，同步調整師資培育與教師專業發展</a:t>
            </a:r>
            <a:r>
              <a:rPr lang="en-US" altLang="zh-TW" dirty="0" smtClean="0"/>
              <a:t>(</a:t>
            </a:r>
            <a:r>
              <a:rPr lang="zh-TW" altLang="zh-TW" dirty="0" smtClean="0"/>
              <a:t>含在職進修</a:t>
            </a:r>
            <a:r>
              <a:rPr lang="en-US" altLang="zh-TW" dirty="0" smtClean="0"/>
              <a:t>)</a:t>
            </a:r>
            <a:r>
              <a:rPr lang="zh-TW" altLang="zh-TW" dirty="0" smtClean="0"/>
              <a:t>，以及大學與技專校院招生方式、考試命題等。</a:t>
            </a:r>
          </a:p>
          <a:p>
            <a:pPr>
              <a:defRPr/>
            </a:pPr>
            <a:endParaRPr lang="zh-TW" altLang="en-US" dirty="0"/>
          </a:p>
        </p:txBody>
      </p:sp>
      <p:sp>
        <p:nvSpPr>
          <p:cNvPr id="37891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1505DDFD-2151-4667-A143-93C67788B0F1}" type="slidenum">
              <a:rPr lang="zh-TW" altLang="en-US" smtClean="0"/>
              <a:pPr defTabSz="912813"/>
              <a:t>18</a:t>
            </a:fld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269114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20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9709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22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90516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32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20934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charset="0"/>
            </a:endParaRPr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66B0485E-27A2-444E-A537-91ED2481C643}" type="slidenum">
              <a:rPr lang="zh-TW" altLang="en-US"/>
              <a:pPr>
                <a:spcBef>
                  <a:spcPct val="0"/>
                </a:spcBef>
              </a:pPr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37704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7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900"/>
            </a:lvl1pPr>
            <a:lvl2pPr marL="356616" indent="0" algn="ctr">
              <a:buNone/>
              <a:defRPr sz="1600"/>
            </a:lvl2pPr>
            <a:lvl3pPr marL="713232" indent="0" algn="ctr">
              <a:buNone/>
              <a:defRPr sz="1400"/>
            </a:lvl3pPr>
            <a:lvl4pPr marL="1069848" indent="0" algn="ctr">
              <a:buNone/>
              <a:defRPr sz="1200"/>
            </a:lvl4pPr>
            <a:lvl5pPr marL="1426464" indent="0" algn="ctr">
              <a:buNone/>
              <a:defRPr sz="1200"/>
            </a:lvl5pPr>
            <a:lvl6pPr marL="1783080" indent="0" algn="ctr">
              <a:buNone/>
              <a:defRPr sz="1200"/>
            </a:lvl6pPr>
            <a:lvl7pPr marL="2139696" indent="0" algn="ctr">
              <a:buNone/>
              <a:defRPr sz="1200"/>
            </a:lvl7pPr>
            <a:lvl8pPr marL="2496312" indent="0" algn="ctr">
              <a:buNone/>
              <a:defRPr sz="1200"/>
            </a:lvl8pPr>
            <a:lvl9pPr marL="2852928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08B4-0C3F-44F6-A4D2-F045E7B6826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478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C17CA-06AB-434D-A031-FDC1B099463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197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6461-6FD5-4946-8199-05554B20DA3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86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944CD-86AB-4D36-90CB-88D5B8037613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DBE42-963B-4A89-B8FA-AC9CE5C016B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08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C2361-C66D-4F13-83B3-E58B45368C99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3862D-E695-4545-88C2-9979944A62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85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777E1-E4E5-446F-8AE7-C7673F9D1F1C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45D53-F8B9-4901-9DCA-60BA82F1350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173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61440-D158-40E8-859B-8042D407BFDA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91785-7487-416D-BDA9-E8D9B923F876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50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1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C5BB9-B2FE-4905-B4A9-CDF9E754941F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5F3D5-A9DB-4CD8-BA07-E1D501DDB0B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98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05CBA-6A8C-4967-9E8C-EFD4AED72B1F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2E899-C6CC-4E61-8AF7-6432D2F3773E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363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C462F-465D-4753-BB82-E87C5B9D5FFB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69C6E-5B5B-42A0-A246-D25A55335186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9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C6F2C-8CA2-4388-8532-C5FD682BE2B4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A4C13-F245-498B-A070-61E9C3862A5C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4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49779-C7C9-4A9E-BCDF-431BC72D51A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17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908D8-933B-419F-BB47-76F0CABB3C4D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661A0-FF3C-429E-ADAC-1214161B86DF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88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B13F9-D2B8-4C9B-9186-3BBD96218079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6CC41-A7C1-43EF-85E4-32A70571D091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38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9C45-8EF8-4C63-B5FD-3FAB9C35A4A7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8CDAB-7FF3-43EA-ABC0-28B03FD1579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05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Image" r:id="rId3" imgW="22857143" imgH="2819048" progId="">
                  <p:embed/>
                </p:oleObj>
              </mc:Choice>
              <mc:Fallback>
                <p:oleObj name="Image" r:id="rId3" imgW="22857143" imgH="2819048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09600"/>
                        <a:ext cx="8839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72"/>
          <p:cNvGraphicFramePr>
            <a:graphicFrameLocks noChangeAspect="1"/>
          </p:cNvGraphicFramePr>
          <p:nvPr/>
        </p:nvGraphicFramePr>
        <p:xfrm>
          <a:off x="8001000" y="6019800"/>
          <a:ext cx="685800" cy="542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Image" r:id="rId5" imgW="1494385" imgH="1182930" progId="">
                  <p:embed/>
                </p:oleObj>
              </mc:Choice>
              <mc:Fallback>
                <p:oleObj name="Image" r:id="rId5" imgW="1494385" imgH="118293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6019800"/>
                        <a:ext cx="685800" cy="5429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FB564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0311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defTabSz="713232">
              <a:defRPr/>
            </a:pPr>
            <a:endParaRPr lang="zh-TW" altLang="en-US" sz="1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gray">
          <a:xfrm>
            <a:off x="228600" y="6553204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713232">
              <a:defRPr/>
            </a:pPr>
            <a:endParaRPr lang="en-US" altLang="zh-TW" sz="10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gray">
          <a:xfrm>
            <a:off x="3200400" y="6553204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713232">
              <a:defRPr/>
            </a:pPr>
            <a:endParaRPr lang="en-US" altLang="zh-TW" sz="10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19800" y="307978"/>
            <a:ext cx="1905000" cy="2444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2013/6/17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867400" y="228604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81800" y="6553204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160243D-EE30-4210-96AE-8FF8344E704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1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311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47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3566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5A50C-9DEE-434C-9B56-0096C8E4F18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44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D4B63-9104-4614-9275-FB68970AB9C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79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6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0E1C-4C88-4BCB-BFCD-836914D3F30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3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FCDE-D7F5-44A7-AE3E-CA5A10E9747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098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368-8E07-44DF-A991-7D49D6B33E7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17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56616" indent="0">
              <a:buNone/>
              <a:defRPr sz="1100"/>
            </a:lvl2pPr>
            <a:lvl3pPr marL="713232" indent="0">
              <a:buNone/>
              <a:defRPr sz="900"/>
            </a:lvl3pPr>
            <a:lvl4pPr marL="1069848" indent="0">
              <a:buNone/>
              <a:defRPr sz="800"/>
            </a:lvl4pPr>
            <a:lvl5pPr marL="1426464" indent="0">
              <a:buNone/>
              <a:defRPr sz="800"/>
            </a:lvl5pPr>
            <a:lvl6pPr marL="1783080" indent="0">
              <a:buNone/>
              <a:defRPr sz="800"/>
            </a:lvl6pPr>
            <a:lvl7pPr marL="2139696" indent="0">
              <a:buNone/>
              <a:defRPr sz="800"/>
            </a:lvl7pPr>
            <a:lvl8pPr marL="2496312" indent="0">
              <a:buNone/>
              <a:defRPr sz="800"/>
            </a:lvl8pPr>
            <a:lvl9pPr marL="2852928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EAB35-F101-4CE7-8601-898CF9F3642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54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56616" indent="0">
              <a:buNone/>
              <a:defRPr sz="1100"/>
            </a:lvl2pPr>
            <a:lvl3pPr marL="713232" indent="0">
              <a:buNone/>
              <a:defRPr sz="900"/>
            </a:lvl3pPr>
            <a:lvl4pPr marL="1069848" indent="0">
              <a:buNone/>
              <a:defRPr sz="800"/>
            </a:lvl4pPr>
            <a:lvl5pPr marL="1426464" indent="0">
              <a:buNone/>
              <a:defRPr sz="800"/>
            </a:lvl5pPr>
            <a:lvl6pPr marL="1783080" indent="0">
              <a:buNone/>
              <a:defRPr sz="800"/>
            </a:lvl6pPr>
            <a:lvl7pPr marL="2139696" indent="0">
              <a:buNone/>
              <a:defRPr sz="800"/>
            </a:lvl7pPr>
            <a:lvl8pPr marL="2496312" indent="0">
              <a:buNone/>
              <a:defRPr sz="800"/>
            </a:lvl8pPr>
            <a:lvl9pPr marL="2852928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43B1-A5F0-4428-972F-7419BB2494C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177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6"/>
            <a:ext cx="20574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3232"/>
            <a:fld id="{2FE9A51B-255C-4B7F-95CC-3B75D73716D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713232"/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3232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6"/>
            <a:ext cx="20574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3232"/>
            <a:fld id="{A5D60DA8-43B6-4522-9FD3-91AEFA8EA61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713232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9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713232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308" indent="-178308" algn="l" defTabSz="7132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2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15B5058-0EB5-4E45-98CC-26889F0FAD88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D1DE31F-632F-41BB-B749-AF26ADD073E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6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  <p:sldLayoutId id="2147483698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&#21443;&#32771;&#36039;&#26009;/1031128&#21313;&#20108;&#24180;&#22283;&#27665;&#22522;&#26412;&#25945;&#32946;&#35506;&#31243;&#32177;&#35201;&#32317;&#32177;&#30332;&#24067;&#29256;.pdf" TargetMode="Externa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&#21443;&#32771;&#36039;&#26009;/1031128&#21313;&#20108;&#24180;&#22283;&#27665;&#22522;&#26412;&#25945;&#32946;&#35506;&#31243;&#32177;&#35201;&#32317;&#32177;&#30332;&#24067;&#29256;.pdf" TargetMode="External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hyperlink" Target="&#21443;&#32771;&#36039;&#26009;/1031128&#21313;&#20108;&#24180;&#22283;&#27665;&#22522;&#26412;&#25945;&#32946;&#35506;&#31243;&#32177;&#35201;&#32317;&#32177;&#30332;&#24067;&#29256;.pdf" TargetMode="External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7.png"/><Relationship Id="rId3" Type="http://schemas.openxmlformats.org/officeDocument/2006/relationships/hyperlink" Target="http://www.google.com.tw/url?sa=i&amp;rct=j&amp;q=&amp;esrc=s&amp;source=images&amp;cd=&amp;cad=rja&amp;uact=8&amp;ved=0ahUKEwiIn7Tn0JfKAhXKKJQKHWKwAQYQjRwIBw&amp;url=http://big5.news.cn/gate/big5/cq.news.cn/2010-04/30/content_19667648.htm&amp;psig=AFQjCNHuhAwTRc24qr_v_75cpHaofKh-SQ&amp;ust=1452253689307741" TargetMode="External"/><Relationship Id="rId7" Type="http://schemas.openxmlformats.org/officeDocument/2006/relationships/hyperlink" Target="http://www.google.com.tw/url?sa=i&amp;rct=j&amp;q=&amp;esrc=s&amp;source=images&amp;cd=&amp;cad=rja&amp;uact=8&amp;ved=0ahUKEwjp8pab0JfKAhUBI5QKHW51BxsQjRwIBw&amp;url=http://tw.gigacircle.com/3125944-1&amp;psig=AFQjCNGOSxvzLpMuGJV5L_gMlzCTV3KdFA&amp;ust=1452252940680560" TargetMode="External"/><Relationship Id="rId12" Type="http://schemas.microsoft.com/office/2007/relationships/hdphoto" Target="../media/hdphoto2.wdp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google.com.tw/url?sa=i&amp;rct=j&amp;q=&amp;esrc=s&amp;source=images&amp;cd=&amp;cad=rja&amp;uact=8&amp;ved=0ahUKEwj8g-CQzJfKAhUMkpQKHWKFAUcQjRwIBw&amp;url=http://m.51baobaolifa.com/jiajun/vkfoexk.aspx&amp;psig=AFQjCNEHaiVqqzx3-JgwTDD7tHUsZGdKww&amp;ust=1452252450689956" TargetMode="External"/><Relationship Id="rId11" Type="http://schemas.openxmlformats.org/officeDocument/2006/relationships/image" Target="../media/image46.png"/><Relationship Id="rId5" Type="http://schemas.microsoft.com/office/2007/relationships/hdphoto" Target="../media/hdphoto1.wdp"/><Relationship Id="rId15" Type="http://schemas.openxmlformats.org/officeDocument/2006/relationships/image" Target="../media/image48.png"/><Relationship Id="rId10" Type="http://schemas.openxmlformats.org/officeDocument/2006/relationships/hyperlink" Target="http://www.google.com.tw/url?sa=i&amp;rct=j&amp;q=&amp;esrc=s&amp;source=images&amp;cd=&amp;cad=rja&amp;uact=8&amp;ved=0ahUKEwjym_y60JfKAhVCHZQKHSZFDwgQjRwIBw&amp;url=http://www.nipic.com/show/1/69/6995171k40f6b2ba.html&amp;psig=AFQjCNGlfHPCZHgIqFQ-N0L0iFqKn_xSNw&amp;ust=1452253610637668" TargetMode="External"/><Relationship Id="rId4" Type="http://schemas.openxmlformats.org/officeDocument/2006/relationships/image" Target="../media/image43.png"/><Relationship Id="rId9" Type="http://schemas.openxmlformats.org/officeDocument/2006/relationships/image" Target="../media/image45.png"/><Relationship Id="rId14" Type="http://schemas.microsoft.com/office/2007/relationships/hdphoto" Target="../media/hdphoto3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12&#24180;&#22283;&#25945;&#23459;&#35611;&#20581;&#39636;&#38936;&#22495;&#65288;&#28858;&#20309;&#35201;12&#24180;&#22283;&#25945;&#65289;.avi" TargetMode="Externa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DhlUzG0gYX8" TargetMode="Externa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er.edu.tw/ezfiles/0/1000/attach/33/pta_9380_9416375_97045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&#20108;B&#32032;&#39178;&#25945;&#23416;&#27169;&#24335;&#22294;201610&#21555;&#29863;&#32020;.pdf" TargetMode="Externa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hyperlink" Target="../&#32032;&#39178;&#23566;&#21521;&#25945;&#32946;&#25237;&#31295;(&#25945;&#32946;&#30740;&#31350;&#38598;&#21002;)/&#32032;&#39178;&#25945;&#23416;&#27169;&#24335;&#22294;201610&#21555;&#29863;&#32020;.docx" TargetMode="Externa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&#28858;&#23401;&#23376;&#20497;&#38761;&#24515;&#38761;&#26032;&#65288;12&#24180;&#22283;&#25945;&#65289;.mp4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32521" y="2276872"/>
            <a:ext cx="8208912" cy="2010241"/>
          </a:xfrm>
        </p:spPr>
        <p:txBody>
          <a:bodyPr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zh-TW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十二年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國民</a:t>
            </a:r>
            <a:r>
              <a:rPr lang="zh-TW" altLang="zh-TW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基本教育</a:t>
            </a:r>
            <a:r>
              <a:rPr lang="en-US" altLang="zh-TW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/>
            </a:r>
            <a:br>
              <a:rPr lang="en-US" altLang="zh-TW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</a:b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課程</a:t>
            </a: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綱要總綱解析與實施準備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086600" y="6492882"/>
            <a:ext cx="2057400" cy="365125"/>
          </a:xfrm>
        </p:spPr>
        <p:txBody>
          <a:bodyPr/>
          <a:lstStyle/>
          <a:p>
            <a:fld id="{A5D60DA8-43B6-4522-9FD3-91AEFA8EA61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文字方塊 4"/>
          <p:cNvSpPr txBox="1">
            <a:spLocks noChangeArrowheads="1"/>
          </p:cNvSpPr>
          <p:nvPr/>
        </p:nvSpPr>
        <p:spPr bwMode="auto">
          <a:xfrm>
            <a:off x="1475656" y="5026824"/>
            <a:ext cx="738100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陳巧瑜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中市立立人國民中學   健康教育教師</a:t>
            </a: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臺中市國民教育輔導團健體領域國中組  兼任輔導員</a:t>
            </a: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教育部健康與體育領域中央課程與教學輔導諮詢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2" descr="logo"/>
          <p:cNvPicPr>
            <a:picLocks noChangeAspect="1" noChangeArrowheads="1"/>
          </p:cNvPicPr>
          <p:nvPr/>
        </p:nvPicPr>
        <p:blipFill>
          <a:blip r:embed="rId4" cstate="print"/>
          <a:srcRect l="-2151" r="-1666"/>
          <a:stretch>
            <a:fillRect/>
          </a:stretch>
        </p:blipFill>
        <p:spPr bwMode="auto">
          <a:xfrm>
            <a:off x="191173" y="5213278"/>
            <a:ext cx="1284483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48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419100" y="295781"/>
            <a:ext cx="8229600" cy="1143000"/>
          </a:xfrm>
          <a:solidFill>
            <a:srgbClr val="EFD9E9"/>
          </a:soli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/>
          <a:p>
            <a:r>
              <a:rPr lang="zh-TW" altLang="en-US" sz="2800" b="1" dirty="0" smtClean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要改變教學  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要制定新課綱的最大原因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台灣需要每個孩子</a:t>
            </a:r>
            <a:endParaRPr lang="zh-TW" altLang="en-US" sz="36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>
          <a:xfrm>
            <a:off x="419100" y="1617176"/>
            <a:ext cx="8229600" cy="2236787"/>
          </a:xfrm>
          <a:solidFill>
            <a:srgbClr val="EFD9E9"/>
          </a:solidFill>
          <a:ln w="57150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需要把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每一位學生帶上來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的課綱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需要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看到課堂上每個學生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的教學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需要讓每個學生都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能自己學會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的學習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需要讓學生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有學習本事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，能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喜歡學習與持續學習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最後才能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培養學生成為終身學習者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zh-TW" altLang="en-US" sz="2800" b="1" dirty="0" smtClean="0"/>
          </a:p>
        </p:txBody>
      </p:sp>
      <p:sp>
        <p:nvSpPr>
          <p:cNvPr id="6148" name="矩形 3"/>
          <p:cNvSpPr>
            <a:spLocks noChangeArrowheads="1"/>
          </p:cNvSpPr>
          <p:nvPr/>
        </p:nvSpPr>
        <p:spPr bwMode="auto">
          <a:xfrm>
            <a:off x="419100" y="3942942"/>
            <a:ext cx="8280400" cy="2012859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defTabSz="713232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zh-TW" altLang="en-US" sz="2600" b="1" dirty="0">
                <a:solidFill>
                  <a:prstClr val="black"/>
                </a:solidFill>
              </a:rPr>
              <a:t>台灣的教育現況至少存在五個不正常的現象：</a:t>
            </a:r>
          </a:p>
          <a:p>
            <a:pPr defTabSz="713232" eaLnBrk="1" hangingPunct="1">
              <a:lnSpc>
                <a:spcPct val="80000"/>
              </a:lnSpc>
            </a:pPr>
            <a:r>
              <a:rPr lang="zh-TW" altLang="en-US" sz="2600" b="1" dirty="0">
                <a:solidFill>
                  <a:prstClr val="black"/>
                </a:solidFill>
              </a:rPr>
              <a:t>一、</a:t>
            </a:r>
            <a:r>
              <a:rPr lang="zh-TW" altLang="en-US" sz="2600" b="1" dirty="0">
                <a:solidFill>
                  <a:srgbClr val="0000FF"/>
                </a:solidFill>
              </a:rPr>
              <a:t>最受重視的學科           </a:t>
            </a:r>
            <a:r>
              <a:rPr lang="zh-TW" altLang="en-US" sz="2600" b="1" dirty="0">
                <a:solidFill>
                  <a:prstClr val="black"/>
                </a:solidFill>
              </a:rPr>
              <a:t>整體的學習成就反而較差</a:t>
            </a:r>
          </a:p>
          <a:p>
            <a:pPr defTabSz="713232" eaLnBrk="1" hangingPunct="1">
              <a:lnSpc>
                <a:spcPct val="80000"/>
              </a:lnSpc>
            </a:pPr>
            <a:r>
              <a:rPr lang="zh-TW" altLang="en-US" sz="2600" b="1" dirty="0">
                <a:solidFill>
                  <a:prstClr val="black"/>
                </a:solidFill>
              </a:rPr>
              <a:t>二、</a:t>
            </a:r>
            <a:r>
              <a:rPr lang="zh-TW" altLang="en-US" sz="2600" b="1" dirty="0">
                <a:solidFill>
                  <a:srgbClr val="0000FF"/>
                </a:solidFill>
              </a:rPr>
              <a:t>最具終生價值的學科   </a:t>
            </a:r>
            <a:r>
              <a:rPr lang="zh-TW" altLang="en-US" sz="2600" b="1" dirty="0">
                <a:solidFill>
                  <a:prstClr val="black"/>
                </a:solidFill>
              </a:rPr>
              <a:t>常常最不受重視</a:t>
            </a:r>
          </a:p>
          <a:p>
            <a:pPr defTabSz="713232" eaLnBrk="1" hangingPunct="1">
              <a:lnSpc>
                <a:spcPct val="80000"/>
              </a:lnSpc>
            </a:pPr>
            <a:r>
              <a:rPr lang="zh-TW" altLang="en-US" sz="2600" b="1" dirty="0">
                <a:solidFill>
                  <a:prstClr val="black"/>
                </a:solidFill>
              </a:rPr>
              <a:t>三、</a:t>
            </a:r>
            <a:r>
              <a:rPr lang="zh-TW" altLang="en-US" sz="2600" b="1" dirty="0">
                <a:solidFill>
                  <a:srgbClr val="FF0000"/>
                </a:solidFill>
              </a:rPr>
              <a:t>最該教導的學生           常常最被忽視</a:t>
            </a:r>
          </a:p>
          <a:p>
            <a:pPr defTabSz="713232" eaLnBrk="1" hangingPunct="1">
              <a:lnSpc>
                <a:spcPct val="80000"/>
              </a:lnSpc>
            </a:pPr>
            <a:r>
              <a:rPr lang="zh-TW" altLang="en-US" sz="2600" b="1" dirty="0">
                <a:solidFill>
                  <a:prstClr val="black"/>
                </a:solidFill>
              </a:rPr>
              <a:t>四、</a:t>
            </a:r>
            <a:r>
              <a:rPr lang="zh-TW" altLang="en-US" sz="2600" b="1" dirty="0">
                <a:solidFill>
                  <a:srgbClr val="FF0000"/>
                </a:solidFill>
              </a:rPr>
              <a:t>未來最需要的能力       常常較少要求  較少強調</a:t>
            </a:r>
            <a:endParaRPr lang="en-US" altLang="zh-TW" sz="2600" b="1" dirty="0">
              <a:solidFill>
                <a:srgbClr val="FF0000"/>
              </a:solidFill>
            </a:endParaRPr>
          </a:p>
          <a:p>
            <a:pPr defTabSz="713232" eaLnBrk="1" hangingPunct="1">
              <a:lnSpc>
                <a:spcPct val="80000"/>
              </a:lnSpc>
            </a:pPr>
            <a:r>
              <a:rPr lang="zh-TW" altLang="en-US" sz="2600" b="1" dirty="0">
                <a:solidFill>
                  <a:prstClr val="black"/>
                </a:solidFill>
              </a:rPr>
              <a:t>五、</a:t>
            </a:r>
            <a:r>
              <a:rPr lang="zh-TW" altLang="en-US" sz="2600" b="1" dirty="0">
                <a:solidFill>
                  <a:srgbClr val="0000FF"/>
                </a:solidFill>
              </a:rPr>
              <a:t>最強調務實致用的學科  </a:t>
            </a:r>
            <a:r>
              <a:rPr lang="zh-TW" altLang="en-US" sz="2600" b="1" dirty="0">
                <a:solidFill>
                  <a:prstClr val="black"/>
                </a:solidFill>
              </a:rPr>
              <a:t>反而較不真的重視實務</a:t>
            </a:r>
            <a:endParaRPr lang="zh-TW" altLang="en-US" sz="2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07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779462"/>
          </a:xfrm>
        </p:spPr>
        <p:txBody>
          <a:bodyPr/>
          <a:lstStyle/>
          <a:p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有些改變已經在發生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B44E0-A093-4C49-A509-BD38EC15F969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標楷體" pitchFamily="65" charset="-120"/>
                <a:ea typeface="標楷體" pitchFamily="65" charset="-120"/>
              </a:rPr>
              <a:pPr>
                <a:defRPr/>
              </a:pPr>
              <a:t>11</a:t>
            </a:fld>
            <a:endParaRPr lang="zh-TW" altLang="en-US" dirty="0">
              <a:solidFill>
                <a:prstClr val="black">
                  <a:tint val="75000"/>
                </a:prst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" name="向右箭號 20"/>
          <p:cNvSpPr/>
          <p:nvPr/>
        </p:nvSpPr>
        <p:spPr>
          <a:xfrm>
            <a:off x="1714480" y="908051"/>
            <a:ext cx="5378470" cy="792163"/>
          </a:xfrm>
          <a:prstGeom prst="rightArrow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教師的教      學生的學</a:t>
            </a:r>
          </a:p>
        </p:txBody>
      </p:sp>
      <p:sp>
        <p:nvSpPr>
          <p:cNvPr id="22" name="向右箭號 21"/>
          <p:cNvSpPr/>
          <p:nvPr/>
        </p:nvSpPr>
        <p:spPr>
          <a:xfrm>
            <a:off x="1214415" y="1643050"/>
            <a:ext cx="7177109" cy="792162"/>
          </a:xfrm>
          <a:prstGeom prst="rightArrow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教師</a:t>
            </a:r>
            <a:r>
              <a:rPr lang="en-US" altLang="zh-TW" sz="28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zh-TW" altLang="en-US" sz="28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教科書     自主學習、行動學習</a:t>
            </a:r>
          </a:p>
        </p:txBody>
      </p:sp>
      <p:sp>
        <p:nvSpPr>
          <p:cNvPr id="23" name="向右箭號 22"/>
          <p:cNvSpPr/>
          <p:nvPr/>
        </p:nvSpPr>
        <p:spPr>
          <a:xfrm>
            <a:off x="1643042" y="2428869"/>
            <a:ext cx="5953146" cy="792162"/>
          </a:xfrm>
          <a:prstGeom prst="rightArrow">
            <a:avLst/>
          </a:prstGeom>
          <a:gradFill flip="none" rotWithShape="1">
            <a:gsLst>
              <a:gs pos="0">
                <a:srgbClr val="008000">
                  <a:shade val="30000"/>
                  <a:satMod val="115000"/>
                </a:srgbClr>
              </a:gs>
              <a:gs pos="50000">
                <a:srgbClr val="008000">
                  <a:shade val="67500"/>
                  <a:satMod val="115000"/>
                </a:srgbClr>
              </a:gs>
              <a:gs pos="100000">
                <a:srgbClr val="008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>
              <a:defRPr/>
            </a:pPr>
            <a:r>
              <a:rPr lang="zh-TW" altLang="en-US" sz="2800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教導最終結果    鋪陳學習歷程</a:t>
            </a:r>
          </a:p>
        </p:txBody>
      </p:sp>
      <p:sp>
        <p:nvSpPr>
          <p:cNvPr id="24" name="向右箭號 23"/>
          <p:cNvSpPr/>
          <p:nvPr/>
        </p:nvSpPr>
        <p:spPr>
          <a:xfrm>
            <a:off x="2214551" y="3286126"/>
            <a:ext cx="5021279" cy="792162"/>
          </a:xfrm>
          <a:prstGeom prst="rightArrow">
            <a:avLst/>
          </a:prstGeom>
          <a:gradFill flip="none" rotWithShape="1">
            <a:gsLst>
              <a:gs pos="0">
                <a:srgbClr val="CC66FF">
                  <a:shade val="30000"/>
                  <a:satMod val="115000"/>
                </a:srgbClr>
              </a:gs>
              <a:gs pos="50000">
                <a:srgbClr val="CC66FF">
                  <a:shade val="67500"/>
                  <a:satMod val="115000"/>
                </a:srgbClr>
              </a:gs>
              <a:gs pos="100000">
                <a:srgbClr val="CC66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競爭式學習   共生式學習</a:t>
            </a:r>
          </a:p>
        </p:txBody>
      </p:sp>
      <p:sp>
        <p:nvSpPr>
          <p:cNvPr id="25" name="向右箭號 24"/>
          <p:cNvSpPr/>
          <p:nvPr/>
        </p:nvSpPr>
        <p:spPr>
          <a:xfrm>
            <a:off x="2357422" y="4071942"/>
            <a:ext cx="4664090" cy="792163"/>
          </a:xfrm>
          <a:prstGeom prst="rightArrow">
            <a:avLst/>
          </a:prstGeom>
          <a:gradFill flip="none" rotWithShape="1">
            <a:gsLst>
              <a:gs pos="0">
                <a:srgbClr val="6666FF">
                  <a:shade val="30000"/>
                  <a:satMod val="115000"/>
                </a:srgbClr>
              </a:gs>
              <a:gs pos="50000">
                <a:srgbClr val="6666FF">
                  <a:shade val="67500"/>
                  <a:satMod val="115000"/>
                </a:srgbClr>
              </a:gs>
              <a:gs pos="100000">
                <a:srgbClr val="6666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66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>
              <a:defRPr/>
            </a:pPr>
            <a:r>
              <a:rPr lang="zh-TW" altLang="en-US" sz="28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量的教育    質的教育</a:t>
            </a:r>
          </a:p>
        </p:txBody>
      </p:sp>
      <p:sp>
        <p:nvSpPr>
          <p:cNvPr id="26" name="向右箭號 25"/>
          <p:cNvSpPr/>
          <p:nvPr/>
        </p:nvSpPr>
        <p:spPr>
          <a:xfrm>
            <a:off x="1285853" y="4929202"/>
            <a:ext cx="6815161" cy="792162"/>
          </a:xfrm>
          <a:prstGeom prst="rightArrow">
            <a:avLst/>
          </a:prstGeom>
          <a:gradFill flip="none" rotWithShape="1">
            <a:gsLst>
              <a:gs pos="0">
                <a:srgbClr val="CC6600">
                  <a:shade val="30000"/>
                  <a:satMod val="115000"/>
                </a:srgbClr>
              </a:gs>
              <a:gs pos="50000">
                <a:srgbClr val="CC6600">
                  <a:shade val="67500"/>
                  <a:satMod val="115000"/>
                </a:srgbClr>
              </a:gs>
              <a:gs pos="100000">
                <a:srgbClr val="CC66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>
              <a:defRPr/>
            </a:pPr>
            <a:r>
              <a:rPr lang="zh-TW" altLang="en-US" sz="2800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有目的的教育     有意義的教育</a:t>
            </a:r>
          </a:p>
        </p:txBody>
      </p:sp>
      <p:sp>
        <p:nvSpPr>
          <p:cNvPr id="27" name="向右箭號 26"/>
          <p:cNvSpPr/>
          <p:nvPr/>
        </p:nvSpPr>
        <p:spPr>
          <a:xfrm>
            <a:off x="1142976" y="5715016"/>
            <a:ext cx="6572296" cy="792162"/>
          </a:xfrm>
          <a:prstGeom prst="rightArrow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>
              <a:defRPr/>
            </a:pPr>
            <a:r>
              <a:rPr lang="zh-TW" altLang="en-US" sz="2800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追逐直線式排名    探尋橫向式適性</a:t>
            </a:r>
          </a:p>
        </p:txBody>
      </p:sp>
    </p:spTree>
    <p:extLst>
      <p:ext uri="{BB962C8B-B14F-4D97-AF65-F5344CB8AC3E}">
        <p14:creationId xmlns:p14="http://schemas.microsoft.com/office/powerpoint/2010/main" val="13602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890" name="Picture 2" descr="E:\04國教輔導團\中央團\十二年國教\1050820版-十二年國教總綱解析與實施準備\1050820版-十二年國教總綱解析與實施準備\Document-page-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66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741784" y="3720006"/>
            <a:ext cx="7954347" cy="2387600"/>
          </a:xfrm>
        </p:spPr>
        <p:txBody>
          <a:bodyPr>
            <a:normAutofit fontScale="90000"/>
          </a:bodyPr>
          <a:lstStyle/>
          <a:p>
            <a:r>
              <a:rPr lang="zh-TW" altLang="en-US" sz="4800" kern="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十二年國教課程</a:t>
            </a:r>
            <a:r>
              <a:rPr lang="zh-TW" altLang="en-US" sz="4800" kern="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綱要</a:t>
            </a:r>
            <a:r>
              <a:rPr lang="en-US" altLang="zh-TW" sz="4800" kern="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sz="4800" kern="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zh-TW" altLang="en-US" sz="4800" kern="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研</a:t>
            </a:r>
            <a:r>
              <a:rPr lang="zh-TW" altLang="en-US" sz="4800" kern="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修歷程與</a:t>
            </a:r>
            <a:r>
              <a:rPr lang="zh-TW" altLang="en-US" sz="4800" kern="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機制</a:t>
            </a:r>
            <a:r>
              <a:rPr lang="en-US" altLang="zh-TW" sz="4800" kern="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sz="4800" kern="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en-US" altLang="zh-TW" sz="4800" kern="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(How)</a:t>
            </a:r>
            <a:r>
              <a:rPr lang="en-US" altLang="zh-TW" sz="4800" kern="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sz="4800" kern="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F8D7-22A0-4A79-91AB-DF99DB9DB06A}" type="slidenum">
              <a:rPr lang="zh-TW" altLang="en-US" smtClean="0"/>
              <a:pPr/>
              <a:t>13</a:t>
            </a:fld>
            <a:endParaRPr lang="zh-TW" altLang="en-US"/>
          </a:p>
        </p:txBody>
      </p:sp>
      <p:pic>
        <p:nvPicPr>
          <p:cNvPr id="4098" name="Picture 2" descr="http://clipartion.com/wp-content/uploads/2015/11/cute-number-2-clipart-free-clip-art-images-830x137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34" y="794968"/>
            <a:ext cx="1138265" cy="225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74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25563"/>
          </a:xfrm>
          <a:solidFill>
            <a:srgbClr val="002F8E"/>
          </a:solidFill>
        </p:spPr>
        <p:txBody>
          <a:bodyPr>
            <a:normAutofit fontScale="90000"/>
          </a:bodyPr>
          <a:lstStyle/>
          <a:p>
            <a:pPr marL="185738" defTabSz="457200" eaLnBrk="1" hangingPunct="1">
              <a:lnSpc>
                <a:spcPct val="100000"/>
              </a:lnSpc>
              <a:defRPr/>
            </a:pPr>
            <a:r>
              <a:rPr lang="en-US" altLang="zh-TW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en-US" altLang="zh-TW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zh-TW" altLang="en-US" sz="53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建立課綱研修週期及階段</a:t>
            </a:r>
            <a:r>
              <a:rPr lang="en-US" altLang="zh-TW" sz="53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itchFamily="18" charset="0"/>
              </a:rPr>
              <a:t/>
            </a:r>
            <a:br>
              <a:rPr lang="en-US" altLang="zh-TW" b="1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itchFamily="18" charset="0"/>
              </a:rPr>
            </a:br>
            <a:endParaRPr lang="zh-TW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34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EBE14D1-CD75-486D-8F02-8B845EFC0086}" type="slidenum">
              <a:rPr lang="en-US" altLang="zh-TW">
                <a:solidFill>
                  <a:srgbClr val="898989"/>
                </a:solidFill>
              </a:rPr>
              <a:pPr/>
              <a:t>14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14341" name="文字方塊 9"/>
          <p:cNvSpPr txBox="1">
            <a:spLocks noChangeArrowheads="1"/>
          </p:cNvSpPr>
          <p:nvPr/>
        </p:nvSpPr>
        <p:spPr bwMode="auto">
          <a:xfrm>
            <a:off x="214281" y="1862727"/>
            <a:ext cx="3797882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新課綱研修從</a:t>
            </a: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2008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年啟動，將以</a:t>
            </a: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年為週期，包括：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基礎研究、研修制訂、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配套建置、實施及評鑑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等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階段，以永續創新國家課綱研發。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7" name="內容版面配置區 3" descr="研修週期圖1040401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25551" y="1214422"/>
            <a:ext cx="5572131" cy="5857916"/>
          </a:xfrm>
        </p:spPr>
      </p:pic>
    </p:spTree>
    <p:extLst>
      <p:ext uri="{BB962C8B-B14F-4D97-AF65-F5344CB8AC3E}">
        <p14:creationId xmlns:p14="http://schemas.microsoft.com/office/powerpoint/2010/main" val="419127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橢圓 1"/>
          <p:cNvSpPr/>
          <p:nvPr/>
        </p:nvSpPr>
        <p:spPr>
          <a:xfrm>
            <a:off x="84260" y="855052"/>
            <a:ext cx="6203950" cy="2471738"/>
          </a:xfrm>
          <a:prstGeom prst="ellipse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9459" name="文字方塊 42"/>
          <p:cNvSpPr txBox="1">
            <a:spLocks noChangeArrowheads="1"/>
          </p:cNvSpPr>
          <p:nvPr/>
        </p:nvSpPr>
        <p:spPr bwMode="auto">
          <a:xfrm>
            <a:off x="120773" y="111469"/>
            <a:ext cx="86439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專業研發、多元審議、配套協作</a:t>
            </a:r>
            <a:endParaRPr lang="en-US" altLang="zh-TW" sz="40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3" name="群組 35"/>
          <p:cNvGrpSpPr>
            <a:grpSpLocks/>
          </p:cNvGrpSpPr>
          <p:nvPr/>
        </p:nvGrpSpPr>
        <p:grpSpPr bwMode="auto">
          <a:xfrm>
            <a:off x="136648" y="1053490"/>
            <a:ext cx="8859837" cy="5735637"/>
            <a:chOff x="151656" y="428604"/>
            <a:chExt cx="8859024" cy="6092849"/>
          </a:xfrm>
        </p:grpSpPr>
        <p:sp>
          <p:nvSpPr>
            <p:cNvPr id="43" name="矩形 42"/>
            <p:cNvSpPr/>
            <p:nvPr/>
          </p:nvSpPr>
          <p:spPr>
            <a:xfrm>
              <a:off x="6501073" y="428604"/>
              <a:ext cx="2509607" cy="21433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cxnSp>
          <p:nvCxnSpPr>
            <p:cNvPr id="44" name="直線接點 43"/>
            <p:cNvCxnSpPr>
              <a:stCxn id="73" idx="3"/>
            </p:cNvCxnSpPr>
            <p:nvPr/>
          </p:nvCxnSpPr>
          <p:spPr>
            <a:xfrm>
              <a:off x="1942192" y="3870482"/>
              <a:ext cx="2844539" cy="1298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/>
            <p:cNvCxnSpPr/>
            <p:nvPr/>
          </p:nvCxnSpPr>
          <p:spPr>
            <a:xfrm rot="5400000">
              <a:off x="1894773" y="3892454"/>
              <a:ext cx="2642540" cy="1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矩形 51"/>
            <p:cNvSpPr/>
            <p:nvPr/>
          </p:nvSpPr>
          <p:spPr>
            <a:xfrm>
              <a:off x="356424" y="428604"/>
              <a:ext cx="5716063" cy="21433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54" name="矩形 53"/>
            <p:cNvSpPr/>
            <p:nvPr/>
          </p:nvSpPr>
          <p:spPr bwMode="auto">
            <a:xfrm>
              <a:off x="538970" y="1320692"/>
              <a:ext cx="2155627" cy="114673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lnSpc>
                  <a:spcPts val="216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zh-TW" b="1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algn="ctr" fontAlgn="auto">
                <a:lnSpc>
                  <a:spcPts val="216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zh-TW" sz="17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algn="ctr" fontAlgn="auto">
                <a:lnSpc>
                  <a:spcPts val="216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zh-TW" sz="17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zh-TW" sz="1700" b="1" dirty="0">
                  <a:solidFill>
                    <a:srgbClr val="C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國教院</a:t>
              </a:r>
              <a:endParaRPr kumimoji="0" lang="en-US" altLang="zh-TW" sz="17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700" b="1" dirty="0">
                  <a:solidFill>
                    <a:srgbClr val="C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技職</a:t>
              </a:r>
              <a:r>
                <a:rPr kumimoji="0" lang="zh-TW" altLang="en-US" sz="1700" b="1" dirty="0" smtClean="0">
                  <a:solidFill>
                    <a:srgbClr val="C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司</a:t>
              </a:r>
              <a:r>
                <a:rPr kumimoji="0" lang="en-US" altLang="zh-TW" sz="1700" b="1" dirty="0" smtClean="0">
                  <a:solidFill>
                    <a:srgbClr val="C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…</a:t>
              </a:r>
              <a:endParaRPr kumimoji="0" lang="en-US" altLang="zh-TW" sz="17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b="1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結合學者專家及教師</a:t>
              </a:r>
              <a:endParaRPr kumimoji="0" lang="en-US" altLang="zh-TW" sz="1600" b="1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zh-TW" sz="1600" b="1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algn="ctr" fontAlgn="auto">
                <a:lnSpc>
                  <a:spcPts val="216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zh-TW" sz="1700" b="1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b="1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55" name="矩形 54"/>
            <p:cNvSpPr/>
            <p:nvPr/>
          </p:nvSpPr>
          <p:spPr bwMode="auto">
            <a:xfrm>
              <a:off x="3643836" y="1366225"/>
              <a:ext cx="2214359" cy="102531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lnSpc>
                  <a:spcPts val="216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zh-TW" b="1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algn="ctr" fontAlgn="auto">
                <a:lnSpc>
                  <a:spcPts val="216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zh-TW" sz="1700" b="1" dirty="0">
                  <a:solidFill>
                    <a:srgbClr val="C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國教院</a:t>
              </a:r>
              <a:r>
                <a:rPr kumimoji="0" lang="zh-TW" altLang="en-US" sz="1700" b="1" dirty="0">
                  <a:solidFill>
                    <a:srgbClr val="C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  </a:t>
              </a:r>
              <a:endParaRPr kumimoji="0" lang="zh-TW" altLang="zh-TW" sz="17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algn="ctr" fontAlgn="auto">
                <a:lnSpc>
                  <a:spcPts val="216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zh-TW" sz="1700" b="1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十二年國民基本教育課程研究發展會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b="1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6715366" y="1340929"/>
              <a:ext cx="2104832" cy="935935"/>
            </a:xfrm>
            <a:prstGeom prst="rect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lnSpc>
                  <a:spcPts val="216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zh-TW" b="1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algn="ctr" fontAlgn="auto">
                <a:lnSpc>
                  <a:spcPts val="216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zh-TW" sz="1700" b="1" dirty="0">
                  <a:solidFill>
                    <a:srgbClr val="C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教育部</a:t>
              </a:r>
              <a:r>
                <a:rPr kumimoji="0" lang="zh-TW" altLang="en-US" sz="1700" b="1" dirty="0">
                  <a:solidFill>
                    <a:srgbClr val="C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  </a:t>
              </a:r>
              <a:endParaRPr kumimoji="0" lang="zh-TW" altLang="zh-TW" sz="1700" b="1" dirty="0">
                <a:solidFill>
                  <a:srgbClr val="0099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algn="ctr" fontAlgn="auto">
                <a:lnSpc>
                  <a:spcPts val="216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700" b="1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高級中等以下學校</a:t>
              </a:r>
              <a:r>
                <a:rPr kumimoji="0" lang="zh-TW" altLang="zh-TW" sz="1700" b="1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教育</a:t>
              </a:r>
              <a:r>
                <a:rPr kumimoji="0" lang="zh-TW" altLang="zh-TW" sz="1700" b="1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課程審議會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b="1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57" name="矩形 56"/>
            <p:cNvSpPr/>
            <p:nvPr/>
          </p:nvSpPr>
          <p:spPr bwMode="auto">
            <a:xfrm>
              <a:off x="535539" y="836705"/>
              <a:ext cx="2179694" cy="4620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8F8F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b="1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課程研究與發展</a:t>
              </a:r>
            </a:p>
          </p:txBody>
        </p:sp>
        <p:sp>
          <p:nvSpPr>
            <p:cNvPr id="58" name="矩形 57"/>
            <p:cNvSpPr/>
            <p:nvPr/>
          </p:nvSpPr>
          <p:spPr bwMode="auto">
            <a:xfrm>
              <a:off x="3651509" y="820936"/>
              <a:ext cx="2203512" cy="5381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8F8F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b="1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課綱研</a:t>
              </a:r>
              <a:r>
                <a:rPr kumimoji="0" lang="zh-TW" altLang="zh-TW" sz="1600" b="1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議</a:t>
              </a:r>
              <a:r>
                <a:rPr kumimoji="0" lang="zh-TW" altLang="zh-TW" sz="1600" b="1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、</a:t>
              </a:r>
              <a:endParaRPr kumimoji="0" lang="en-US" altLang="zh-TW" sz="16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zh-TW" sz="1600" b="1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規劃</a:t>
              </a:r>
              <a:r>
                <a:rPr kumimoji="0" lang="zh-TW" altLang="en-US" sz="1600" b="1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與</a:t>
              </a:r>
              <a:r>
                <a:rPr kumimoji="0" lang="zh-TW" altLang="zh-TW" sz="1600" b="1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統籌</a:t>
              </a:r>
            </a:p>
          </p:txBody>
        </p:sp>
        <p:sp>
          <p:nvSpPr>
            <p:cNvPr id="59" name="矩形 58"/>
            <p:cNvSpPr/>
            <p:nvPr/>
          </p:nvSpPr>
          <p:spPr bwMode="auto">
            <a:xfrm>
              <a:off x="6516947" y="836704"/>
              <a:ext cx="2493733" cy="4925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8F8F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b="1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課程</a:t>
              </a:r>
              <a:r>
                <a:rPr kumimoji="0" lang="zh-TW" altLang="zh-TW" sz="1600" b="1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審議</a:t>
              </a:r>
            </a:p>
          </p:txBody>
        </p:sp>
        <p:cxnSp>
          <p:nvCxnSpPr>
            <p:cNvPr id="60" name="直線單箭頭接點 59"/>
            <p:cNvCxnSpPr/>
            <p:nvPr/>
          </p:nvCxnSpPr>
          <p:spPr bwMode="auto">
            <a:xfrm flipH="1">
              <a:off x="2827935" y="1696753"/>
              <a:ext cx="807963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直線單箭頭接點 60"/>
            <p:cNvCxnSpPr/>
            <p:nvPr/>
          </p:nvCxnSpPr>
          <p:spPr bwMode="auto">
            <a:xfrm>
              <a:off x="2827935" y="1897430"/>
              <a:ext cx="807963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直線單箭頭接點 62"/>
            <p:cNvCxnSpPr/>
            <p:nvPr/>
          </p:nvCxnSpPr>
          <p:spPr bwMode="auto">
            <a:xfrm flipH="1">
              <a:off x="5855020" y="1764208"/>
              <a:ext cx="807964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直線單箭頭接點 64"/>
            <p:cNvCxnSpPr/>
            <p:nvPr/>
          </p:nvCxnSpPr>
          <p:spPr bwMode="auto">
            <a:xfrm>
              <a:off x="5855020" y="1961512"/>
              <a:ext cx="807964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 bwMode="auto">
            <a:xfrm>
              <a:off x="2896191" y="969928"/>
              <a:ext cx="671451" cy="7082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zh-TW" sz="1400" b="1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zh-TW" sz="1400" b="1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回饋修正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400" b="1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19479" name="矩形 47"/>
            <p:cNvSpPr>
              <a:spLocks noChangeArrowheads="1"/>
            </p:cNvSpPr>
            <p:nvPr/>
          </p:nvSpPr>
          <p:spPr bwMode="auto">
            <a:xfrm>
              <a:off x="2716212" y="1960603"/>
              <a:ext cx="941388" cy="555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zh-TW" altLang="zh-TW" sz="1400" b="1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提交課程</a:t>
              </a:r>
              <a:r>
                <a:rPr kumimoji="0" lang="zh-TW" altLang="en-US" sz="1400" b="1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文件</a:t>
              </a:r>
              <a:endParaRPr kumimoji="0" lang="zh-TW" altLang="zh-TW" sz="1400" b="1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19480" name="矩形 48"/>
            <p:cNvSpPr>
              <a:spLocks noChangeArrowheads="1"/>
            </p:cNvSpPr>
            <p:nvPr/>
          </p:nvSpPr>
          <p:spPr bwMode="auto">
            <a:xfrm>
              <a:off x="6012160" y="2060911"/>
              <a:ext cx="543689" cy="326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zh-TW" altLang="zh-TW" sz="1400" b="1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送審</a:t>
              </a:r>
            </a:p>
          </p:txBody>
        </p:sp>
        <p:sp>
          <p:nvSpPr>
            <p:cNvPr id="19481" name="矩形 49"/>
            <p:cNvSpPr>
              <a:spLocks noChangeArrowheads="1"/>
            </p:cNvSpPr>
            <p:nvPr/>
          </p:nvSpPr>
          <p:spPr bwMode="auto">
            <a:xfrm>
              <a:off x="6012160" y="1196771"/>
              <a:ext cx="637867" cy="555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zh-TW" altLang="zh-TW" sz="1400" b="1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審議回饋</a:t>
              </a:r>
            </a:p>
          </p:txBody>
        </p:sp>
        <p:sp>
          <p:nvSpPr>
            <p:cNvPr id="73" name="矩形 72"/>
            <p:cNvSpPr/>
            <p:nvPr/>
          </p:nvSpPr>
          <p:spPr bwMode="auto">
            <a:xfrm>
              <a:off x="151656" y="3101498"/>
              <a:ext cx="1790536" cy="153796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zh-TW" sz="1700" b="1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zh-TW" sz="1700" b="1" dirty="0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師資培用與教師專業發展系統</a:t>
              </a:r>
              <a:endParaRPr kumimoji="0" lang="en-US" altLang="zh-TW" sz="1700" b="1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400" b="1" dirty="0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(</a:t>
              </a:r>
              <a:r>
                <a:rPr kumimoji="0" lang="zh-TW" altLang="en-US" sz="1400" b="1" dirty="0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師培聯盟、教學輔導教師</a:t>
              </a:r>
              <a:r>
                <a:rPr kumimoji="0" lang="en-US" altLang="zh-TW" sz="1700" b="1" dirty="0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..)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700" b="1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74" name="矩形 73"/>
            <p:cNvSpPr/>
            <p:nvPr/>
          </p:nvSpPr>
          <p:spPr bwMode="auto">
            <a:xfrm>
              <a:off x="2358079" y="5214518"/>
              <a:ext cx="2152452" cy="92918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kumimoji="0" lang="zh-TW" altLang="en-US" sz="1700" b="1" dirty="0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評量與評鑑</a:t>
              </a:r>
              <a:endParaRPr kumimoji="0" lang="en-US" altLang="zh-TW" sz="1700" b="1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algn="ctr">
                <a:defRPr/>
              </a:pPr>
              <a:r>
                <a:rPr kumimoji="0" lang="en-US" altLang="zh-TW" sz="1400" b="1" dirty="0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(</a:t>
              </a:r>
              <a:r>
                <a:rPr kumimoji="0" lang="zh-TW" altLang="en-US" sz="1400" b="1" dirty="0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學生學力、入學考試、課程評鑑</a:t>
              </a:r>
              <a:r>
                <a:rPr kumimoji="0" lang="en-US" altLang="zh-TW" sz="1400" b="1" dirty="0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…)</a:t>
              </a:r>
              <a:endParaRPr kumimoji="0" lang="zh-TW" altLang="en-US" sz="1400" b="1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19484" name="文字方塊 75"/>
            <p:cNvSpPr txBox="1">
              <a:spLocks noChangeArrowheads="1"/>
            </p:cNvSpPr>
            <p:nvPr/>
          </p:nvSpPr>
          <p:spPr bwMode="auto">
            <a:xfrm>
              <a:off x="356423" y="428604"/>
              <a:ext cx="5716064" cy="392332"/>
            </a:xfrm>
            <a:prstGeom prst="rect">
              <a:avLst/>
            </a:prstGeom>
            <a:solidFill>
              <a:srgbClr val="00206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課程教學研發系統</a:t>
              </a:r>
            </a:p>
          </p:txBody>
        </p:sp>
        <p:grpSp>
          <p:nvGrpSpPr>
            <p:cNvPr id="4" name="群組 49"/>
            <p:cNvGrpSpPr>
              <a:grpSpLocks/>
            </p:cNvGrpSpPr>
            <p:nvPr/>
          </p:nvGrpSpPr>
          <p:grpSpPr bwMode="auto">
            <a:xfrm>
              <a:off x="4772004" y="3178053"/>
              <a:ext cx="1785950" cy="1751485"/>
              <a:chOff x="5214942" y="3286124"/>
              <a:chExt cx="1785950" cy="1751485"/>
            </a:xfrm>
          </p:grpSpPr>
          <p:sp>
            <p:nvSpPr>
              <p:cNvPr id="86" name="矩形 85"/>
              <p:cNvSpPr/>
              <p:nvPr/>
            </p:nvSpPr>
            <p:spPr bwMode="auto">
              <a:xfrm>
                <a:off x="5215382" y="3285456"/>
                <a:ext cx="1785774" cy="1357526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zh-TW" sz="1700" b="1" dirty="0">
                    <a:solidFill>
                      <a:schemeClr val="bg1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課程推動與</a:t>
                </a:r>
                <a:r>
                  <a:rPr kumimoji="0" lang="zh-TW" altLang="en-US" sz="1700" b="1" dirty="0">
                    <a:solidFill>
                      <a:schemeClr val="bg1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教學</a:t>
                </a:r>
                <a:r>
                  <a:rPr kumimoji="0" lang="zh-TW" altLang="zh-TW" sz="1700" b="1" dirty="0">
                    <a:solidFill>
                      <a:schemeClr val="bg1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支持系統</a:t>
                </a:r>
                <a:endParaRPr kumimoji="0" lang="en-US" altLang="zh-TW" sz="1700" b="1" dirty="0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400" b="1" dirty="0">
                    <a:solidFill>
                      <a:schemeClr val="bg1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(</a:t>
                </a:r>
                <a:r>
                  <a:rPr kumimoji="0" lang="zh-TW" altLang="en-US" sz="1400" b="1" dirty="0">
                    <a:solidFill>
                      <a:schemeClr val="bg1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中央團</a:t>
                </a:r>
                <a:r>
                  <a:rPr kumimoji="0" lang="en-US" altLang="zh-TW" sz="1400" b="1" dirty="0">
                    <a:solidFill>
                      <a:schemeClr val="bg1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/</a:t>
                </a:r>
                <a:r>
                  <a:rPr kumimoji="0" lang="zh-TW" altLang="en-US" sz="1400" b="1" dirty="0">
                    <a:solidFill>
                      <a:schemeClr val="bg1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學科中心</a:t>
                </a:r>
                <a:r>
                  <a:rPr kumimoji="0" lang="en-US" altLang="zh-TW" sz="1400" b="1" dirty="0">
                    <a:solidFill>
                      <a:schemeClr val="bg1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/</a:t>
                </a:r>
                <a:r>
                  <a:rPr kumimoji="0" lang="zh-TW" altLang="en-US" sz="1400" b="1" dirty="0">
                    <a:solidFill>
                      <a:schemeClr val="bg1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群科中心</a:t>
                </a:r>
                <a:r>
                  <a:rPr kumimoji="0" lang="en-US" altLang="zh-TW" sz="1400" b="1" dirty="0">
                    <a:solidFill>
                      <a:schemeClr val="bg1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..)</a:t>
                </a:r>
                <a:r>
                  <a:rPr kumimoji="0" lang="zh-TW" altLang="en-US" sz="1400" b="1" dirty="0">
                    <a:solidFill>
                      <a:schemeClr val="bg1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    </a:t>
                </a:r>
                <a:endParaRPr kumimoji="0" lang="zh-TW" altLang="en-US" sz="1400" b="1" dirty="0">
                  <a:solidFill>
                    <a:srgbClr val="FF66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87" name="矩形 86"/>
              <p:cNvSpPr/>
              <p:nvPr/>
            </p:nvSpPr>
            <p:spPr bwMode="auto">
              <a:xfrm>
                <a:off x="5229669" y="4659845"/>
                <a:ext cx="1771487" cy="3777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600" b="1" dirty="0">
                    <a:solidFill>
                      <a:srgbClr val="C0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國教署</a:t>
                </a:r>
                <a:endParaRPr kumimoji="0" lang="zh-TW" altLang="zh-TW" sz="1600" b="1" dirty="0">
                  <a:solidFill>
                    <a:srgbClr val="C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</p:grpSp>
        <p:sp>
          <p:nvSpPr>
            <p:cNvPr id="79" name="矩形 78"/>
            <p:cNvSpPr/>
            <p:nvPr/>
          </p:nvSpPr>
          <p:spPr bwMode="auto">
            <a:xfrm>
              <a:off x="2367603" y="6111666"/>
              <a:ext cx="2133404" cy="4097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b="1" dirty="0">
                  <a:solidFill>
                    <a:srgbClr val="C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相關單位</a:t>
              </a:r>
              <a:endParaRPr kumimoji="0" lang="zh-TW" altLang="zh-TW" sz="16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80" name="橢圓 79"/>
            <p:cNvSpPr/>
            <p:nvPr/>
          </p:nvSpPr>
          <p:spPr>
            <a:xfrm>
              <a:off x="2096165" y="3000315"/>
              <a:ext cx="2447700" cy="1929206"/>
            </a:xfrm>
            <a:prstGeom prst="ellipse">
              <a:avLst/>
            </a:prstGeom>
            <a:solidFill>
              <a:srgbClr val="42522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教育部 </a:t>
              </a:r>
              <a:endParaRPr lang="en-US" altLang="zh-TW" b="1" dirty="0">
                <a:solidFill>
                  <a:srgbClr val="80008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algn="ctr">
                <a:defRPr/>
              </a:pPr>
              <a:endParaRPr lang="en-US" altLang="zh-TW" b="1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algn="ctr">
                <a:defRPr/>
              </a:pPr>
              <a:endParaRPr lang="en-US" altLang="zh-TW" b="1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algn="ctr">
                <a:defRPr/>
              </a:pPr>
              <a:endParaRPr lang="zh-TW" altLang="en-US" b="1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cxnSp>
          <p:nvCxnSpPr>
            <p:cNvPr id="81" name="直線接點 80"/>
            <p:cNvCxnSpPr>
              <a:stCxn id="52" idx="2"/>
              <a:endCxn id="73" idx="0"/>
            </p:cNvCxnSpPr>
            <p:nvPr/>
          </p:nvCxnSpPr>
          <p:spPr>
            <a:xfrm flipH="1">
              <a:off x="1046924" y="2571978"/>
              <a:ext cx="2166738" cy="5295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接點 81"/>
            <p:cNvCxnSpPr>
              <a:stCxn id="52" idx="2"/>
              <a:endCxn id="86" idx="0"/>
            </p:cNvCxnSpPr>
            <p:nvPr/>
          </p:nvCxnSpPr>
          <p:spPr>
            <a:xfrm rot="16200000" flipH="1">
              <a:off x="4137190" y="1650038"/>
              <a:ext cx="605407" cy="24492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接點 82"/>
            <p:cNvCxnSpPr>
              <a:endCxn id="74" idx="1"/>
            </p:cNvCxnSpPr>
            <p:nvPr/>
          </p:nvCxnSpPr>
          <p:spPr>
            <a:xfrm>
              <a:off x="1178674" y="4674880"/>
              <a:ext cx="1179405" cy="10050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接點 83"/>
            <p:cNvCxnSpPr>
              <a:stCxn id="87" idx="2"/>
              <a:endCxn id="74" idx="3"/>
            </p:cNvCxnSpPr>
            <p:nvPr/>
          </p:nvCxnSpPr>
          <p:spPr>
            <a:xfrm rot="5400000">
              <a:off x="4716285" y="4723767"/>
              <a:ext cx="750435" cy="116194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92" name="文字方塊 84"/>
            <p:cNvSpPr txBox="1">
              <a:spLocks noChangeArrowheads="1"/>
            </p:cNvSpPr>
            <p:nvPr/>
          </p:nvSpPr>
          <p:spPr bwMode="auto">
            <a:xfrm>
              <a:off x="6501074" y="428604"/>
              <a:ext cx="2509606" cy="392334"/>
            </a:xfrm>
            <a:prstGeom prst="rect">
              <a:avLst/>
            </a:prstGeom>
            <a:solidFill>
              <a:srgbClr val="00206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     課程審議</a:t>
              </a:r>
            </a:p>
          </p:txBody>
        </p:sp>
      </p:grpSp>
      <p:sp>
        <p:nvSpPr>
          <p:cNvPr id="123" name="矩形 122"/>
          <p:cNvSpPr/>
          <p:nvPr/>
        </p:nvSpPr>
        <p:spPr bwMode="auto">
          <a:xfrm>
            <a:off x="120773" y="4793640"/>
            <a:ext cx="1804987" cy="377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師資藝教司</a:t>
            </a:r>
            <a:endParaRPr kumimoji="0" lang="zh-TW" altLang="zh-TW" sz="1600" b="1" dirty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209923" y="4290402"/>
            <a:ext cx="2159000" cy="576263"/>
          </a:xfrm>
          <a:prstGeom prst="rect">
            <a:avLst/>
          </a:prstGeom>
          <a:solidFill>
            <a:srgbClr val="425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altLang="zh-TW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>
              <a:defRPr/>
            </a:pPr>
            <a:r>
              <a:rPr lang="zh-TW" altLang="en-US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中小學師資、課程、教學與評量</a:t>
            </a:r>
            <a:endParaRPr lang="en-US" altLang="zh-TW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>
              <a:defRPr/>
            </a:pPr>
            <a:r>
              <a:rPr lang="zh-TW" altLang="en-US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協作中心 </a:t>
            </a:r>
          </a:p>
          <a:p>
            <a:pPr algn="r">
              <a:defRPr/>
            </a:pP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9" name="文字方塊 42"/>
          <p:cNvSpPr txBox="1">
            <a:spLocks noChangeArrowheads="1"/>
          </p:cNvSpPr>
          <p:nvPr/>
        </p:nvSpPr>
        <p:spPr bwMode="auto">
          <a:xfrm>
            <a:off x="5486523" y="5523890"/>
            <a:ext cx="355865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09600" indent="-609600" algn="ctr" eaLnBrk="1" hangingPunct="1">
              <a:spcBef>
                <a:spcPct val="20000"/>
              </a:spcBef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教育部透過協作中心，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09600" indent="-609600" algn="ctr" eaLnBrk="1" hangingPunct="1">
              <a:spcBef>
                <a:spcPct val="20000"/>
              </a:spcBef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建置並落實完善配套措施</a:t>
            </a:r>
            <a:endParaRPr lang="zh-TW" altLang="en-US" sz="2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48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543800" y="6492878"/>
            <a:ext cx="1600200" cy="365125"/>
          </a:xfrm>
        </p:spPr>
        <p:txBody>
          <a:bodyPr/>
          <a:lstStyle/>
          <a:p>
            <a:fld id="{E962D4BC-4FA2-4061-89F5-08649A88C7D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標題 55"/>
          <p:cNvSpPr txBox="1">
            <a:spLocks/>
          </p:cNvSpPr>
          <p:nvPr/>
        </p:nvSpPr>
        <p:spPr>
          <a:xfrm>
            <a:off x="2259549" y="260649"/>
            <a:ext cx="4800127" cy="72008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1323" tIns="35662" rIns="71323" bIns="35662" rtlCol="0" anchor="ctr">
            <a:normAutofit fontScale="92500"/>
          </a:bodyPr>
          <a:lstStyle/>
          <a:p>
            <a:pPr algn="ctr">
              <a:spcBef>
                <a:spcPct val="0"/>
              </a:spcBef>
              <a:defRPr/>
            </a:pPr>
            <a:r>
              <a:rPr lang="zh-TW" altLang="en-US" sz="2500" b="1" dirty="0">
                <a:solidFill>
                  <a:prstClr val="white"/>
                </a:solidFill>
                <a:latin typeface="Adobe 繁黑體 Std B"/>
                <a:ea typeface="Adobe 繁黑體 Std B"/>
              </a:rPr>
              <a:t>十二年國教領域課程綱要研修流程</a:t>
            </a:r>
          </a:p>
        </p:txBody>
      </p:sp>
      <p:sp>
        <p:nvSpPr>
          <p:cNvPr id="29" name="AutoShape 2"/>
          <p:cNvSpPr>
            <a:spLocks noChangeArrowheads="1"/>
          </p:cNvSpPr>
          <p:nvPr/>
        </p:nvSpPr>
        <p:spPr bwMode="gray">
          <a:xfrm>
            <a:off x="899592" y="3311952"/>
            <a:ext cx="2155969" cy="3022470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808080"/>
              </a:gs>
              <a:gs pos="100000">
                <a:srgbClr val="808080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gray">
          <a:xfrm>
            <a:off x="1663285" y="3445052"/>
            <a:ext cx="720328" cy="3490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71323" tIns="35662" rIns="71323" bIns="35662">
            <a:spAutoFit/>
          </a:bodyPr>
          <a:lstStyle/>
          <a:p>
            <a:pPr algn="ctr">
              <a:defRPr/>
            </a:pPr>
            <a:endParaRPr lang="en-US" altLang="zh-CN" kern="0" dirty="0">
              <a:solidFill>
                <a:srgbClr val="FDF58D"/>
              </a:solidFill>
            </a:endParaRPr>
          </a:p>
        </p:txBody>
      </p:sp>
      <p:sp>
        <p:nvSpPr>
          <p:cNvPr id="46" name="Rectangle 20"/>
          <p:cNvSpPr>
            <a:spLocks noChangeArrowheads="1"/>
          </p:cNvSpPr>
          <p:nvPr/>
        </p:nvSpPr>
        <p:spPr bwMode="gray">
          <a:xfrm>
            <a:off x="899592" y="3378000"/>
            <a:ext cx="2155969" cy="2269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1323" tIns="35662" rIns="71323" bIns="35662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400" b="1" kern="0" dirty="0">
                <a:solidFill>
                  <a:schemeClr val="bg1"/>
                </a:solidFill>
              </a:rPr>
              <a:t>爭議預防與處理</a:t>
            </a:r>
            <a:endParaRPr lang="en-US" altLang="zh-TW" sz="1400" b="1" kern="0" dirty="0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en-US" altLang="zh-TW" sz="1400" b="1" kern="0" dirty="0">
                <a:solidFill>
                  <a:srgbClr val="C00000"/>
                </a:solidFill>
              </a:rPr>
              <a:t>1.</a:t>
            </a:r>
            <a:r>
              <a:rPr lang="zh-TW" altLang="en-US" sz="1400" b="1" kern="0" dirty="0">
                <a:solidFill>
                  <a:srgbClr val="C00000"/>
                </a:solidFill>
              </a:rPr>
              <a:t>三大原則</a:t>
            </a:r>
            <a:endParaRPr lang="en-US" altLang="zh-TW" sz="1400" b="1" kern="0" dirty="0">
              <a:solidFill>
                <a:srgbClr val="C00000"/>
              </a:solidFill>
            </a:endParaRPr>
          </a:p>
          <a:p>
            <a:pPr marL="222885" indent="-222885">
              <a:buFont typeface="Wingdings" panose="05000000000000000000" pitchFamily="2" charset="2"/>
              <a:buChar char="u"/>
              <a:defRPr/>
            </a:pPr>
            <a:r>
              <a:rPr lang="zh-TW" altLang="en-US" sz="1400" b="1" kern="0" dirty="0">
                <a:solidFill>
                  <a:schemeClr val="tx2">
                    <a:lumMod val="50000"/>
                  </a:schemeClr>
                </a:solidFill>
              </a:rPr>
              <a:t>納入多元觀點</a:t>
            </a:r>
            <a:endParaRPr lang="en-US" altLang="zh-TW" sz="1400" b="1" kern="0" dirty="0">
              <a:solidFill>
                <a:schemeClr val="tx2">
                  <a:lumMod val="50000"/>
                </a:schemeClr>
              </a:solidFill>
            </a:endParaRPr>
          </a:p>
          <a:p>
            <a:pPr marL="222885" indent="-222885">
              <a:buFont typeface="Wingdings" panose="05000000000000000000" pitchFamily="2" charset="2"/>
              <a:buChar char="u"/>
              <a:defRPr/>
            </a:pPr>
            <a:r>
              <a:rPr lang="zh-TW" altLang="en-US" sz="1400" b="1" kern="0" dirty="0">
                <a:solidFill>
                  <a:schemeClr val="tx2">
                    <a:lumMod val="50000"/>
                  </a:schemeClr>
                </a:solidFill>
              </a:rPr>
              <a:t>過程公開透明</a:t>
            </a:r>
            <a:endParaRPr lang="en-US" altLang="zh-TW" sz="1400" b="1" kern="0" dirty="0">
              <a:solidFill>
                <a:schemeClr val="tx2">
                  <a:lumMod val="50000"/>
                </a:schemeClr>
              </a:solidFill>
            </a:endParaRPr>
          </a:p>
          <a:p>
            <a:pPr marL="222885" indent="-222885">
              <a:buFont typeface="Wingdings" panose="05000000000000000000" pitchFamily="2" charset="2"/>
              <a:buChar char="u"/>
              <a:defRPr/>
            </a:pPr>
            <a:r>
              <a:rPr lang="zh-TW" altLang="en-US" sz="1400" b="1" kern="0" dirty="0">
                <a:solidFill>
                  <a:schemeClr val="tx2">
                    <a:lumMod val="50000"/>
                  </a:schemeClr>
                </a:solidFill>
              </a:rPr>
              <a:t>處理依循機制</a:t>
            </a:r>
            <a:endParaRPr lang="en-US" altLang="zh-TW" sz="1400" b="1" kern="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altLang="zh-CN" sz="1400" b="1" kern="0" dirty="0">
                <a:solidFill>
                  <a:srgbClr val="D30B0B"/>
                </a:solidFill>
              </a:rPr>
              <a:t>2.</a:t>
            </a:r>
            <a:r>
              <a:rPr lang="zh-TW" altLang="en-US" sz="1400" b="1" kern="0" dirty="0">
                <a:solidFill>
                  <a:srgbClr val="D30B0B"/>
                </a:solidFill>
              </a:rPr>
              <a:t>爭議處理小組</a:t>
            </a:r>
            <a:endParaRPr lang="en-US" altLang="zh-TW" sz="1400" b="1" kern="0" dirty="0">
              <a:solidFill>
                <a:srgbClr val="D30B0B"/>
              </a:solidFill>
            </a:endParaRPr>
          </a:p>
          <a:p>
            <a:pPr marL="222885" indent="-222885">
              <a:buFont typeface="Wingdings" panose="05000000000000000000" pitchFamily="2" charset="2"/>
              <a:buChar char="u"/>
              <a:defRPr/>
            </a:pPr>
            <a:r>
              <a:rPr lang="zh-TW" altLang="en-US" sz="1400" b="1" kern="0" dirty="0">
                <a:solidFill>
                  <a:schemeClr val="tx2">
                    <a:lumMod val="50000"/>
                  </a:schemeClr>
                </a:solidFill>
              </a:rPr>
              <a:t>經課發會決議得組爭議處理小組，研析與提出處理建議。</a:t>
            </a:r>
            <a:endParaRPr lang="en-US" altLang="zh-TW" sz="1400" b="1" kern="0" dirty="0">
              <a:solidFill>
                <a:schemeClr val="tx2">
                  <a:lumMod val="50000"/>
                </a:schemeClr>
              </a:solidFill>
            </a:endParaRPr>
          </a:p>
          <a:p>
            <a:pPr marL="222885" indent="-222885">
              <a:buFont typeface="Wingdings" panose="05000000000000000000" pitchFamily="2" charset="2"/>
              <a:buChar char="u"/>
              <a:defRPr/>
            </a:pPr>
            <a:r>
              <a:rPr lang="zh-TW" altLang="en-US" sz="1400" b="1" kern="0" dirty="0">
                <a:solidFill>
                  <a:schemeClr val="tx2">
                    <a:lumMod val="50000"/>
                  </a:schemeClr>
                </a:solidFill>
              </a:rPr>
              <a:t>持續領域綱要之研議。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090826" y="5901397"/>
            <a:ext cx="2901007" cy="454056"/>
            <a:chOff x="1259" y="2302"/>
            <a:chExt cx="1368" cy="240"/>
          </a:xfrm>
        </p:grpSpPr>
        <p:sp>
          <p:nvSpPr>
            <p:cNvPr id="49" name="AutoShape 23"/>
            <p:cNvSpPr>
              <a:spLocks noChangeArrowheads="1"/>
            </p:cNvSpPr>
            <p:nvPr/>
          </p:nvSpPr>
          <p:spPr bwMode="gray">
            <a:xfrm>
              <a:off x="1259" y="2302"/>
              <a:ext cx="1368" cy="240"/>
            </a:xfrm>
            <a:prstGeom prst="roundRect">
              <a:avLst>
                <a:gd name="adj" fmla="val 14583"/>
              </a:avLst>
            </a:prstGeom>
            <a:gradFill rotWithShape="1">
              <a:gsLst>
                <a:gs pos="0">
                  <a:srgbClr val="FF6161"/>
                </a:gs>
                <a:gs pos="100000">
                  <a:srgbClr val="FF6161">
                    <a:gamma/>
                    <a:shade val="65882"/>
                    <a:invGamma/>
                  </a:srgbClr>
                </a:gs>
              </a:gsLst>
              <a:lin ang="5400000" scaled="1"/>
            </a:gradFill>
            <a:ln w="19050" algn="ctr">
              <a:solidFill>
                <a:srgbClr val="FF6161"/>
              </a:solidFill>
              <a:round/>
              <a:headEnd/>
              <a:tailEnd/>
            </a:ln>
            <a:effectLst>
              <a:outerShdw dist="1796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24"/>
            <p:cNvSpPr>
              <a:spLocks/>
            </p:cNvSpPr>
            <p:nvPr/>
          </p:nvSpPr>
          <p:spPr bwMode="gray">
            <a:xfrm>
              <a:off x="1262" y="2352"/>
              <a:ext cx="1361" cy="183"/>
            </a:xfrm>
            <a:custGeom>
              <a:avLst/>
              <a:gdLst/>
              <a:ahLst/>
              <a:cxnLst>
                <a:cxn ang="0">
                  <a:pos x="3" y="44"/>
                </a:cxn>
                <a:cxn ang="0">
                  <a:pos x="3" y="143"/>
                </a:cxn>
                <a:cxn ang="0">
                  <a:pos x="52" y="183"/>
                </a:cxn>
                <a:cxn ang="0">
                  <a:pos x="1315" y="183"/>
                </a:cxn>
                <a:cxn ang="0">
                  <a:pos x="1360" y="140"/>
                </a:cxn>
                <a:cxn ang="0">
                  <a:pos x="1360" y="0"/>
                </a:cxn>
                <a:cxn ang="0">
                  <a:pos x="985" y="96"/>
                </a:cxn>
                <a:cxn ang="0">
                  <a:pos x="316" y="15"/>
                </a:cxn>
                <a:cxn ang="0">
                  <a:pos x="3" y="44"/>
                </a:cxn>
              </a:cxnLst>
              <a:rect l="0" t="0" r="r" b="b"/>
              <a:pathLst>
                <a:path w="1360" h="183">
                  <a:moveTo>
                    <a:pt x="3" y="44"/>
                  </a:moveTo>
                  <a:lnTo>
                    <a:pt x="3" y="143"/>
                  </a:lnTo>
                  <a:cubicBezTo>
                    <a:pt x="4" y="162"/>
                    <a:pt x="0" y="181"/>
                    <a:pt x="52" y="183"/>
                  </a:cubicBezTo>
                  <a:lnTo>
                    <a:pt x="1315" y="183"/>
                  </a:lnTo>
                  <a:cubicBezTo>
                    <a:pt x="1351" y="183"/>
                    <a:pt x="1360" y="168"/>
                    <a:pt x="1360" y="140"/>
                  </a:cubicBezTo>
                  <a:lnTo>
                    <a:pt x="1360" y="0"/>
                  </a:lnTo>
                  <a:cubicBezTo>
                    <a:pt x="1281" y="26"/>
                    <a:pt x="1213" y="95"/>
                    <a:pt x="985" y="96"/>
                  </a:cubicBezTo>
                  <a:cubicBezTo>
                    <a:pt x="802" y="101"/>
                    <a:pt x="481" y="26"/>
                    <a:pt x="316" y="15"/>
                  </a:cubicBezTo>
                  <a:cubicBezTo>
                    <a:pt x="152" y="6"/>
                    <a:pt x="70" y="40"/>
                    <a:pt x="3" y="4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6161">
                    <a:gamma/>
                    <a:tint val="63922"/>
                    <a:invGamma/>
                  </a:srgbClr>
                </a:gs>
                <a:gs pos="100000">
                  <a:srgbClr val="FF6161"/>
                </a:gs>
              </a:gsLst>
              <a:lin ang="5400000" scaled="1"/>
            </a:gradFill>
            <a:ln w="9525" cap="flat" cmpd="sng">
              <a:solidFill>
                <a:srgbClr val="FF6161"/>
              </a:solidFill>
              <a:prstDash val="solid"/>
              <a:round/>
              <a:headEnd/>
              <a:tailEnd/>
            </a:ln>
            <a:effectLst>
              <a:outerShdw dist="1796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Text Box 25"/>
          <p:cNvSpPr txBox="1">
            <a:spLocks noChangeArrowheads="1"/>
          </p:cNvSpPr>
          <p:nvPr/>
        </p:nvSpPr>
        <p:spPr bwMode="gray">
          <a:xfrm>
            <a:off x="3493797" y="5970014"/>
            <a:ext cx="1832372" cy="36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323" tIns="35662" rIns="71323" bIns="35662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altLang="zh-CN" sz="1900" b="1" kern="0" dirty="0">
              <a:solidFill>
                <a:srgbClr val="FFFFFF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2841444" y="5901398"/>
            <a:ext cx="3430889" cy="3644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>
              <a:defRPr/>
            </a:pPr>
            <a:r>
              <a:rPr lang="zh-TW" altLang="en-US" sz="19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送教育部課程審議會審議</a:t>
            </a:r>
            <a:endParaRPr lang="en-US" altLang="zh-CN" sz="19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sp>
        <p:nvSpPr>
          <p:cNvPr id="63" name="文字方塊 62"/>
          <p:cNvSpPr txBox="1"/>
          <p:nvPr/>
        </p:nvSpPr>
        <p:spPr>
          <a:xfrm>
            <a:off x="3393273" y="2033274"/>
            <a:ext cx="1836204" cy="2364956"/>
          </a:xfrm>
          <a:prstGeom prst="rect">
            <a:avLst/>
          </a:prstGeom>
          <a:solidFill>
            <a:srgbClr val="92D050"/>
          </a:solidFill>
        </p:spPr>
        <p:txBody>
          <a:bodyPr wrap="square" lIns="71323" tIns="35662" rIns="71323" bIns="35662" rtlCol="0">
            <a:spAutoFit/>
          </a:bodyPr>
          <a:lstStyle/>
          <a:p>
            <a:pPr algn="ctr"/>
            <a:endParaRPr lang="en-US" altLang="zh-TW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en-US" altLang="zh-TW" sz="19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en-US" altLang="zh-TW" sz="19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19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召開課程研究</a:t>
            </a:r>
            <a:endParaRPr lang="en-US" altLang="zh-TW" sz="19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19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發展會研議草案</a:t>
            </a:r>
            <a:endParaRPr lang="en-US" altLang="zh-TW" sz="19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en-US" altLang="zh-TW" sz="19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en-US" altLang="zh-TW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en-US" altLang="zh-TW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4" name="文字方塊 63"/>
          <p:cNvSpPr txBox="1"/>
          <p:nvPr/>
        </p:nvSpPr>
        <p:spPr>
          <a:xfrm>
            <a:off x="5556149" y="2042032"/>
            <a:ext cx="2407320" cy="1241571"/>
          </a:xfrm>
          <a:prstGeom prst="rect">
            <a:avLst/>
          </a:prstGeom>
          <a:solidFill>
            <a:srgbClr val="92D050"/>
          </a:solidFill>
        </p:spPr>
        <p:txBody>
          <a:bodyPr wrap="square" lIns="71323" tIns="35662" rIns="71323" bIns="35662" rtlCol="0">
            <a:spAutoFit/>
          </a:bodyPr>
          <a:lstStyle/>
          <a:p>
            <a:pPr algn="ctr"/>
            <a:endParaRPr lang="en-US" altLang="zh-TW" sz="19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19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辦理審查、網路論壇、公聽會</a:t>
            </a:r>
            <a:endParaRPr lang="en-US" altLang="zh-TW" sz="19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zh-TW" altLang="en-US" sz="19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899592" y="2042031"/>
            <a:ext cx="2155965" cy="626018"/>
          </a:xfrm>
          <a:prstGeom prst="rect">
            <a:avLst/>
          </a:prstGeom>
          <a:solidFill>
            <a:srgbClr val="92D050"/>
          </a:solidFill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zh-TW" altLang="en-US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籌組領綱研修小組</a:t>
            </a:r>
            <a:endParaRPr lang="en-US" altLang="zh-TW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研修領域課綱草案</a:t>
            </a:r>
          </a:p>
        </p:txBody>
      </p:sp>
      <p:sp>
        <p:nvSpPr>
          <p:cNvPr id="66" name="圓角矩形 65"/>
          <p:cNvSpPr/>
          <p:nvPr/>
        </p:nvSpPr>
        <p:spPr>
          <a:xfrm>
            <a:off x="1625186" y="1142986"/>
            <a:ext cx="1178727" cy="6429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7" name="圓角矩形 66"/>
          <p:cNvSpPr/>
          <p:nvPr/>
        </p:nvSpPr>
        <p:spPr>
          <a:xfrm>
            <a:off x="3665274" y="1142986"/>
            <a:ext cx="1285884" cy="6429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8" name="圓角矩形 67"/>
          <p:cNvSpPr/>
          <p:nvPr/>
        </p:nvSpPr>
        <p:spPr>
          <a:xfrm>
            <a:off x="5880950" y="1142986"/>
            <a:ext cx="1178727" cy="6429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9" name="文字方塊 68"/>
          <p:cNvSpPr txBox="1"/>
          <p:nvPr/>
        </p:nvSpPr>
        <p:spPr>
          <a:xfrm>
            <a:off x="1663287" y="1013381"/>
            <a:ext cx="1033469" cy="61063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endParaRPr lang="en-US" altLang="zh-TW" b="1" dirty="0">
              <a:solidFill>
                <a:srgbClr val="0070C0"/>
              </a:solidFill>
              <a:ea typeface="Adobe 繁黑體 Std B"/>
            </a:endParaRPr>
          </a:p>
          <a:p>
            <a:pPr algn="ctr"/>
            <a:r>
              <a:rPr lang="zh-TW" altLang="en-US" sz="1700" b="1" dirty="0">
                <a:solidFill>
                  <a:srgbClr val="0070C0"/>
                </a:solidFill>
                <a:ea typeface="Adobe 繁黑體 Std B"/>
              </a:rPr>
              <a:t>研修階段</a:t>
            </a:r>
          </a:p>
        </p:txBody>
      </p:sp>
      <p:sp>
        <p:nvSpPr>
          <p:cNvPr id="70" name="文字方塊 69"/>
          <p:cNvSpPr txBox="1"/>
          <p:nvPr/>
        </p:nvSpPr>
        <p:spPr>
          <a:xfrm>
            <a:off x="3554012" y="1279792"/>
            <a:ext cx="1514733" cy="33363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zh-TW" altLang="en-US" sz="1700" b="1" dirty="0">
                <a:solidFill>
                  <a:srgbClr val="0070C0"/>
                </a:solidFill>
                <a:ea typeface="Adobe 繁黑體 Std B"/>
              </a:rPr>
              <a:t>研議階段</a:t>
            </a:r>
          </a:p>
        </p:txBody>
      </p:sp>
      <p:sp>
        <p:nvSpPr>
          <p:cNvPr id="71" name="文字方塊 70"/>
          <p:cNvSpPr txBox="1"/>
          <p:nvPr/>
        </p:nvSpPr>
        <p:spPr>
          <a:xfrm>
            <a:off x="5991833" y="1278097"/>
            <a:ext cx="1067843" cy="33363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zh-TW" altLang="en-US" sz="1700" b="1" dirty="0">
                <a:solidFill>
                  <a:srgbClr val="0070C0"/>
                </a:solidFill>
                <a:ea typeface="Adobe 繁黑體 Std B"/>
              </a:rPr>
              <a:t>公聽階段</a:t>
            </a:r>
          </a:p>
        </p:txBody>
      </p:sp>
      <p:sp>
        <p:nvSpPr>
          <p:cNvPr id="47" name="文字方塊 46"/>
          <p:cNvSpPr txBox="1"/>
          <p:nvPr/>
        </p:nvSpPr>
        <p:spPr>
          <a:xfrm>
            <a:off x="5643765" y="4313561"/>
            <a:ext cx="2309468" cy="656796"/>
          </a:xfrm>
          <a:prstGeom prst="rect">
            <a:avLst/>
          </a:prstGeom>
          <a:solidFill>
            <a:srgbClr val="92D050"/>
          </a:solidFill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zh-TW" altLang="en-US" sz="19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持續研修領域</a:t>
            </a:r>
            <a:endParaRPr lang="en-US" altLang="zh-TW" sz="19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19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課綱草案</a:t>
            </a:r>
            <a:endParaRPr lang="en-US" altLang="zh-TW" sz="19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左-右雙向箭號 5"/>
          <p:cNvSpPr/>
          <p:nvPr/>
        </p:nvSpPr>
        <p:spPr>
          <a:xfrm>
            <a:off x="5229477" y="2226699"/>
            <a:ext cx="326672" cy="266200"/>
          </a:xfrm>
          <a:prstGeom prst="left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zh-TW" altLang="en-US"/>
          </a:p>
        </p:txBody>
      </p:sp>
      <p:sp>
        <p:nvSpPr>
          <p:cNvPr id="52" name="左-右雙向箭號 51"/>
          <p:cNvSpPr/>
          <p:nvPr/>
        </p:nvSpPr>
        <p:spPr>
          <a:xfrm>
            <a:off x="3055557" y="2223339"/>
            <a:ext cx="326672" cy="266200"/>
          </a:xfrm>
          <a:prstGeom prst="left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zh-TW" altLang="en-US"/>
          </a:p>
        </p:txBody>
      </p:sp>
      <p:sp>
        <p:nvSpPr>
          <p:cNvPr id="7" name="向下箭號 6"/>
          <p:cNvSpPr/>
          <p:nvPr/>
        </p:nvSpPr>
        <p:spPr>
          <a:xfrm>
            <a:off x="6362298" y="3741485"/>
            <a:ext cx="216024" cy="452608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zh-TW" altLang="en-US"/>
          </a:p>
        </p:txBody>
      </p:sp>
      <p:sp>
        <p:nvSpPr>
          <p:cNvPr id="53" name="左-右雙向箭號 52"/>
          <p:cNvSpPr/>
          <p:nvPr/>
        </p:nvSpPr>
        <p:spPr>
          <a:xfrm>
            <a:off x="5236774" y="4462859"/>
            <a:ext cx="326672" cy="266200"/>
          </a:xfrm>
          <a:prstGeom prst="left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zh-TW" altLang="en-US"/>
          </a:p>
        </p:txBody>
      </p:sp>
      <p:sp>
        <p:nvSpPr>
          <p:cNvPr id="8" name="向下箭號 7"/>
          <p:cNvSpPr/>
          <p:nvPr/>
        </p:nvSpPr>
        <p:spPr>
          <a:xfrm>
            <a:off x="4193962" y="4837510"/>
            <a:ext cx="293291" cy="1025164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zh-TW" altLang="en-US"/>
          </a:p>
        </p:txBody>
      </p:sp>
      <p:sp>
        <p:nvSpPr>
          <p:cNvPr id="54" name="左-右雙向箭號 53"/>
          <p:cNvSpPr/>
          <p:nvPr/>
        </p:nvSpPr>
        <p:spPr>
          <a:xfrm>
            <a:off x="3046058" y="3834688"/>
            <a:ext cx="326672" cy="266200"/>
          </a:xfrm>
          <a:prstGeom prst="left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649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741784" y="3720006"/>
            <a:ext cx="7954347" cy="2387600"/>
          </a:xfrm>
        </p:spPr>
        <p:txBody>
          <a:bodyPr>
            <a:normAutofit/>
          </a:bodyPr>
          <a:lstStyle/>
          <a:p>
            <a:r>
              <a:rPr lang="zh-TW" altLang="en-US" sz="4000" kern="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十二年國教課程綱要的重要內涵</a:t>
            </a:r>
            <a:r>
              <a:rPr lang="en-US" altLang="zh-TW" sz="4800" kern="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(What)</a:t>
            </a:r>
            <a:r>
              <a:rPr lang="en-US" altLang="zh-TW" sz="4800" kern="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sz="4800" kern="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F8D7-22A0-4A79-91AB-DF99DB9DB06A}" type="slidenum">
              <a:rPr lang="zh-TW" altLang="en-US" smtClean="0"/>
              <a:pPr/>
              <a:t>17</a:t>
            </a:fld>
            <a:endParaRPr lang="zh-TW" altLang="en-US"/>
          </a:p>
        </p:txBody>
      </p:sp>
      <p:pic>
        <p:nvPicPr>
          <p:cNvPr id="6148" name="Picture 4" descr="http://cliparts.co/cliparts/rTL/xGR/rTLxGR4y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387" y="749071"/>
            <a:ext cx="1462279" cy="243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74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160" y="142852"/>
            <a:ext cx="8353425" cy="1054100"/>
          </a:xfrm>
        </p:spPr>
        <p:txBody>
          <a:bodyPr>
            <a:noAutofit/>
          </a:bodyPr>
          <a:lstStyle/>
          <a:p>
            <a:r>
              <a:rPr kumimoji="1" lang="zh-TW" altLang="en-US" dirty="0" smtClean="0">
                <a:solidFill>
                  <a:srgbClr val="003E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課綱研修原則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38732816"/>
              </p:ext>
            </p:extLst>
          </p:nvPr>
        </p:nvGraphicFramePr>
        <p:xfrm>
          <a:off x="-737118" y="1297058"/>
          <a:ext cx="10431624" cy="5239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7E9962-EBD3-41CC-912E-6F02B4D86806}" type="slidenum">
              <a:rPr lang="zh-TW" altLang="en-US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>
                <a:defRPr/>
              </a:pPr>
              <a:t>18</a:t>
            </a:fld>
            <a:endParaRPr lang="zh-TW" altLang="en-US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6868" name="矩形 33"/>
          <p:cNvSpPr>
            <a:spLocks noChangeArrowheads="1"/>
          </p:cNvSpPr>
          <p:nvPr/>
        </p:nvSpPr>
        <p:spPr bwMode="auto">
          <a:xfrm>
            <a:off x="3388463" y="4072577"/>
            <a:ext cx="2159000" cy="10795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3200" b="1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適性揚才</a:t>
            </a:r>
            <a:endParaRPr kumimoji="0" lang="en-US" altLang="zh-TW" sz="3200" b="1" dirty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/>
            <a:r>
              <a:rPr kumimoji="0" lang="zh-TW" altLang="en-US" sz="3200" b="1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終身學習</a:t>
            </a:r>
          </a:p>
        </p:txBody>
      </p:sp>
      <p:sp>
        <p:nvSpPr>
          <p:cNvPr id="6" name="等腰三角形 5"/>
          <p:cNvSpPr/>
          <p:nvPr/>
        </p:nvSpPr>
        <p:spPr>
          <a:xfrm>
            <a:off x="3191070" y="2664823"/>
            <a:ext cx="2584579" cy="2631233"/>
          </a:xfrm>
          <a:prstGeom prst="triangl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 6"/>
          <p:cNvSpPr/>
          <p:nvPr/>
        </p:nvSpPr>
        <p:spPr>
          <a:xfrm>
            <a:off x="2855168" y="3247054"/>
            <a:ext cx="1017037" cy="559837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10800000">
            <a:off x="5106955" y="3183607"/>
            <a:ext cx="1017037" cy="559837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481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62" name="Picture 2" descr="E:\04國教輔導團\中央團\十二年國教\1050820版-十二年國教總綱解析與實施準備\1050820版-十二年國教總綱解析與實施準備\Document-page-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034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09855"/>
            <a:ext cx="8229600" cy="4525963"/>
          </a:xfrm>
        </p:spPr>
        <p:txBody>
          <a:bodyPr/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課程改革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的脈絡可以看到歷史的軌跡</a:t>
            </a:r>
            <a:endParaRPr lang="en-US" altLang="zh-TW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教育的改革往往不是呼應教育本身，而是因應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時代的改變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價值觀的質變</a:t>
            </a:r>
            <a:endParaRPr lang="en-US" altLang="zh-TW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課程改革的意義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4" descr="http://minqingfei.files.wordpress.com/2010/11/orion_aveugle_cherchant_le_sole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2490" y="3737606"/>
            <a:ext cx="3667892" cy="2864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834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20466892"/>
              </p:ext>
            </p:extLst>
          </p:nvPr>
        </p:nvGraphicFramePr>
        <p:xfrm>
          <a:off x="642910" y="785795"/>
          <a:ext cx="8352928" cy="5688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投影片編號版面配置區 3"/>
          <p:cNvSpPr txBox="1">
            <a:spLocks noGrp="1"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A8393D2-D754-4BEF-821E-A22678F96B36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kumimoji="0" lang="zh-TW" altLang="en-US" sz="12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377015" y="5512335"/>
            <a:ext cx="2119144" cy="1152526"/>
          </a:xfrm>
          <a:prstGeom prst="roundRect">
            <a:avLst>
              <a:gd name="adj" fmla="val 16667"/>
            </a:avLst>
          </a:prstGeom>
          <a:solidFill>
            <a:srgbClr val="D78F8D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/>
          <a:lstStyle/>
          <a:p>
            <a:pPr algn="ctr">
              <a:lnSpc>
                <a:spcPct val="96000"/>
              </a:lnSpc>
              <a:defRPr/>
            </a:pPr>
            <a:endParaRPr lang="en-US" altLang="zh-TW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>
              <a:lnSpc>
                <a:spcPct val="96000"/>
              </a:lnSpc>
              <a:defRPr/>
            </a:pPr>
            <a:r>
              <a:rPr lang="zh-TW" altLang="en-US" sz="23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啟發生命潛能</a:t>
            </a: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2620353" y="5512335"/>
            <a:ext cx="2049076" cy="1152526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ctr">
              <a:lnSpc>
                <a:spcPct val="96000"/>
              </a:lnSpc>
              <a:defRPr/>
            </a:pPr>
            <a:endParaRPr lang="en-US" altLang="zh-TW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>
              <a:lnSpc>
                <a:spcPct val="96000"/>
              </a:lnSpc>
              <a:defRPr/>
            </a:pPr>
            <a:r>
              <a:rPr lang="zh-TW" altLang="en-US" sz="23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陶養生活知能</a:t>
            </a: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4669428" y="5512335"/>
            <a:ext cx="2255441" cy="1152526"/>
          </a:xfrm>
          <a:prstGeom prst="roundRect">
            <a:avLst>
              <a:gd name="adj" fmla="val 16667"/>
            </a:avLst>
          </a:prstGeom>
          <a:solidFill>
            <a:srgbClr val="67B9CF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/>
          <a:p>
            <a:pPr algn="ctr">
              <a:lnSpc>
                <a:spcPct val="96000"/>
              </a:lnSpc>
              <a:defRPr/>
            </a:pPr>
            <a:endParaRPr lang="en-US" altLang="zh-TW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>
              <a:lnSpc>
                <a:spcPct val="96000"/>
              </a:lnSpc>
              <a:defRPr/>
            </a:pPr>
            <a:r>
              <a:rPr lang="zh-TW" altLang="en-US" sz="23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促進生涯發展</a:t>
            </a: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6924870" y="5512335"/>
            <a:ext cx="2219131" cy="1152526"/>
          </a:xfrm>
          <a:prstGeom prst="roundRect">
            <a:avLst>
              <a:gd name="adj" fmla="val 16667"/>
            </a:avLst>
          </a:prstGeom>
          <a:solidFill>
            <a:srgbClr val="9BBB59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/>
          <a:p>
            <a:pPr algn="ctr">
              <a:lnSpc>
                <a:spcPct val="96000"/>
              </a:lnSpc>
              <a:defRPr/>
            </a:pPr>
            <a:endParaRPr lang="en-US" altLang="zh-TW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>
              <a:lnSpc>
                <a:spcPct val="96000"/>
              </a:lnSpc>
              <a:defRPr/>
            </a:pPr>
            <a:r>
              <a:rPr lang="zh-TW" altLang="en-US" sz="23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涵育公民責任</a:t>
            </a:r>
          </a:p>
        </p:txBody>
      </p:sp>
      <p:sp>
        <p:nvSpPr>
          <p:cNvPr id="76808" name="文字方塊 9"/>
          <p:cNvSpPr txBox="1">
            <a:spLocks noChangeArrowheads="1"/>
          </p:cNvSpPr>
          <p:nvPr/>
        </p:nvSpPr>
        <p:spPr bwMode="auto">
          <a:xfrm>
            <a:off x="2" y="1052737"/>
            <a:ext cx="68421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願景</a:t>
            </a:r>
            <a:endParaRPr lang="en-US" altLang="zh-TW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理念</a:t>
            </a:r>
            <a:endParaRPr lang="en-US" altLang="zh-TW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目標</a:t>
            </a:r>
            <a:endParaRPr lang="en-US" altLang="zh-TW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zh-TW" alt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6809" name="標題 1"/>
          <p:cNvSpPr>
            <a:spLocks noGrp="1"/>
          </p:cNvSpPr>
          <p:nvPr>
            <p:ph type="title" idx="4294967295"/>
          </p:nvPr>
        </p:nvSpPr>
        <p:spPr>
          <a:xfrm>
            <a:off x="468313" y="115889"/>
            <a:ext cx="8229600" cy="598487"/>
          </a:xfrm>
        </p:spPr>
        <p:txBody>
          <a:bodyPr/>
          <a:lstStyle/>
          <a:p>
            <a:r>
              <a:rPr lang="zh-TW" altLang="en-US" sz="3600" dirty="0" smtClean="0">
                <a:solidFill>
                  <a:srgbClr val="002A00"/>
                </a:solidFill>
                <a:latin typeface="華康中圓體" pitchFamily="49" charset="-120"/>
                <a:ea typeface="華康中圓體" pitchFamily="49" charset="-120"/>
                <a:cs typeface="Times New Roman" pitchFamily="18" charset="0"/>
              </a:rPr>
              <a:t>課綱的理念與目標</a:t>
            </a:r>
            <a:endParaRPr lang="zh-TW" altLang="en-US" sz="2800" dirty="0" smtClean="0">
              <a:solidFill>
                <a:srgbClr val="002A00"/>
              </a:solidFill>
              <a:latin typeface="華康中圓體" pitchFamily="49" charset="-120"/>
              <a:ea typeface="華康中圓體" pitchFamily="49" charset="-120"/>
              <a:cs typeface="Times New Roman" pitchFamily="18" charset="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1138335" y="2104987"/>
            <a:ext cx="597159" cy="447870"/>
          </a:xfrm>
          <a:prstGeom prst="roundRect">
            <a:avLst/>
          </a:prstGeom>
          <a:solidFill>
            <a:srgbClr val="FFC0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2970246" y="2119916"/>
            <a:ext cx="597159" cy="447870"/>
          </a:xfrm>
          <a:prstGeom prst="roundRect">
            <a:avLst/>
          </a:prstGeom>
          <a:solidFill>
            <a:srgbClr val="FFC0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接點 12"/>
          <p:cNvCxnSpPr/>
          <p:nvPr/>
        </p:nvCxnSpPr>
        <p:spPr>
          <a:xfrm>
            <a:off x="3909528" y="2496872"/>
            <a:ext cx="4562669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873969" y="2780928"/>
            <a:ext cx="4009052" cy="746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5231386" y="2788392"/>
            <a:ext cx="3579844" cy="373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圓角矩形 19"/>
          <p:cNvSpPr/>
          <p:nvPr/>
        </p:nvSpPr>
        <p:spPr>
          <a:xfrm>
            <a:off x="861258" y="3829282"/>
            <a:ext cx="2283159" cy="132121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FFA54B">
                  <a:tint val="66000"/>
                  <a:satMod val="160000"/>
                </a:srgbClr>
              </a:gs>
              <a:gs pos="50000">
                <a:srgbClr val="FFA54B">
                  <a:tint val="44500"/>
                  <a:satMod val="160000"/>
                </a:srgbClr>
              </a:gs>
              <a:gs pos="100000">
                <a:srgbClr val="FFA54B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9900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圓角矩形 21"/>
          <p:cNvSpPr/>
          <p:nvPr/>
        </p:nvSpPr>
        <p:spPr>
          <a:xfrm>
            <a:off x="3644891" y="3866604"/>
            <a:ext cx="2522645" cy="132121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FFA54B">
                  <a:tint val="66000"/>
                  <a:satMod val="160000"/>
                </a:srgbClr>
              </a:gs>
              <a:gs pos="50000">
                <a:srgbClr val="FFA54B">
                  <a:tint val="44500"/>
                  <a:satMod val="160000"/>
                </a:srgbClr>
              </a:gs>
              <a:gs pos="100000">
                <a:srgbClr val="FFA54B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9900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圓角矩形 22"/>
          <p:cNvSpPr/>
          <p:nvPr/>
        </p:nvSpPr>
        <p:spPr>
          <a:xfrm>
            <a:off x="6696001" y="3874070"/>
            <a:ext cx="2224065" cy="135853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FFA54B">
                  <a:tint val="66000"/>
                  <a:satMod val="160000"/>
                </a:srgbClr>
              </a:gs>
              <a:gs pos="50000">
                <a:srgbClr val="FFA54B">
                  <a:tint val="44500"/>
                  <a:satMod val="160000"/>
                </a:srgbClr>
              </a:gs>
              <a:gs pos="100000">
                <a:srgbClr val="FFA54B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9900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24" name="直線接點 23"/>
          <p:cNvCxnSpPr/>
          <p:nvPr/>
        </p:nvCxnSpPr>
        <p:spPr>
          <a:xfrm flipV="1">
            <a:off x="755781" y="3212976"/>
            <a:ext cx="2214465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7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69C6E-5B5B-42A0-A246-D25A553351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1986" name="Picture 2" descr="E:\04國教輔導團\中央團\十二年國教\1050820版-十二年國教總綱解析與實施準備\1050820版-十二年國教總綱解析與實施準備\Document-page-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368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8"/>
          </a:xfrm>
        </p:spPr>
        <p:txBody>
          <a:bodyPr/>
          <a:lstStyle/>
          <a:p>
            <a:pPr algn="l"/>
            <a:r>
              <a:rPr lang="zh-TW" altLang="en-US" smtClean="0">
                <a:solidFill>
                  <a:srgbClr val="005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核心素養：</a:t>
            </a:r>
            <a:r>
              <a:rPr lang="zh-TW" altLang="zh-TW" sz="24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以｢核心素養｣做為課程發展之主軸，支援各教育階段之間的</a:t>
            </a:r>
            <a:r>
              <a:rPr lang="zh-TW" altLang="zh-TW" sz="240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連貫</a:t>
            </a:r>
            <a:r>
              <a:rPr lang="zh-TW" altLang="zh-TW" sz="24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以及各領域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zh-TW" sz="24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科目之間的</a:t>
            </a:r>
            <a:r>
              <a:rPr lang="zh-TW" altLang="zh-TW" sz="240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統整</a:t>
            </a:r>
            <a:r>
              <a:rPr lang="zh-TW" altLang="zh-TW" sz="24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zh-TW" altLang="en-US" sz="2400" smtClean="0">
              <a:solidFill>
                <a:srgbClr val="005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</p:nvPr>
        </p:nvGraphicFramePr>
        <p:xfrm>
          <a:off x="428596" y="1500174"/>
          <a:ext cx="8229600" cy="4857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39B146-853A-447D-B840-62D1B4CB8D15}" type="slidenum">
              <a:rPr lang="zh-TW" altLang="en-US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>
                <a:defRPr/>
              </a:pPr>
              <a:t>22</a:t>
            </a:fld>
            <a:endParaRPr lang="zh-TW" altLang="en-US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971131" y="1739261"/>
            <a:ext cx="1643074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/>
              <a:t>學習意願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142976" y="3071811"/>
            <a:ext cx="1643074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/>
              <a:t>學習方法</a:t>
            </a:r>
            <a:endParaRPr lang="zh-TW" altLang="en-US" sz="2400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5572132" y="4164337"/>
            <a:ext cx="1643074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/>
              <a:t>活用學習</a:t>
            </a:r>
          </a:p>
        </p:txBody>
      </p:sp>
      <p:sp>
        <p:nvSpPr>
          <p:cNvPr id="10" name="矩形 9"/>
          <p:cNvSpPr/>
          <p:nvPr/>
        </p:nvSpPr>
        <p:spPr>
          <a:xfrm>
            <a:off x="5867401" y="4898407"/>
            <a:ext cx="3132667" cy="13234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ln w="1905"/>
                <a:solidFill>
                  <a:srgbClr val="2A15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在彼此生活緊密連結的地球村，個人需要學習處理社會的多元性，發展如何與他人或群體良好互動。</a:t>
            </a:r>
          </a:p>
        </p:txBody>
      </p:sp>
      <p:sp>
        <p:nvSpPr>
          <p:cNvPr id="14" name="矩形 13"/>
          <p:cNvSpPr/>
          <p:nvPr/>
        </p:nvSpPr>
        <p:spPr>
          <a:xfrm>
            <a:off x="599864" y="3744269"/>
            <a:ext cx="2222019" cy="132343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ln w="1905"/>
                <a:solidFill>
                  <a:srgbClr val="2A15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調廣泛地運用</a:t>
            </a:r>
            <a:r>
              <a:rPr kumimoji="1" lang="zh-TW" altLang="en-US" sz="2000" b="1" dirty="0" smtClean="0">
                <a:ln w="1905"/>
                <a:solidFill>
                  <a:srgbClr val="2A15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kumimoji="1" lang="en-US" altLang="zh-TW" sz="2000" b="1" dirty="0" smtClean="0">
                <a:ln w="1905"/>
                <a:solidFill>
                  <a:srgbClr val="2A15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2000" b="1" dirty="0" smtClean="0">
                <a:ln w="1905"/>
                <a:solidFill>
                  <a:srgbClr val="2A15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方法與知識</a:t>
            </a:r>
            <a:r>
              <a:rPr kumimoji="1" lang="en-US" altLang="zh-TW" sz="2000" b="1" dirty="0" smtClean="0">
                <a:ln w="1905"/>
                <a:solidFill>
                  <a:srgbClr val="2A15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1" lang="zh-TW" altLang="en-US" sz="2000" b="1" dirty="0" smtClean="0">
                <a:ln w="1905"/>
                <a:solidFill>
                  <a:srgbClr val="2A15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1" lang="zh-TW" altLang="en-US" sz="2000" b="1" dirty="0">
                <a:ln w="1905"/>
                <a:solidFill>
                  <a:srgbClr val="2A15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有效地與人及環境互動</a:t>
            </a:r>
            <a:r>
              <a:rPr kumimoji="1" lang="zh-TW" altLang="en-US" sz="2000" b="1" dirty="0" smtClean="0">
                <a:ln w="1905"/>
                <a:solidFill>
                  <a:srgbClr val="2A15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1" lang="zh-TW" altLang="en-US" sz="2000" b="1" dirty="0">
              <a:ln w="1905"/>
              <a:solidFill>
                <a:srgbClr val="2A15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86187" y="2408744"/>
            <a:ext cx="2296946" cy="1015663"/>
          </a:xfrm>
          <a:prstGeom prst="rect">
            <a:avLst/>
          </a:prstGeom>
          <a:solidFill>
            <a:srgbClr val="DCFB25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ln w="1905"/>
                <a:solidFill>
                  <a:srgbClr val="2A15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在社會情境脈絡中，個</a:t>
            </a:r>
            <a:r>
              <a:rPr kumimoji="1" lang="zh-TW" altLang="en-US" sz="2000" b="1" dirty="0" smtClean="0">
                <a:ln w="1905"/>
                <a:solidFill>
                  <a:srgbClr val="2A15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體能自主且主動負責自我的生活。</a:t>
            </a:r>
            <a:endParaRPr kumimoji="1" lang="zh-TW" altLang="en-US" sz="2000" b="1" dirty="0">
              <a:ln w="1905"/>
              <a:solidFill>
                <a:srgbClr val="2A15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647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3010" name="Picture 2" descr="E:\04國教輔導團\中央團\十二年國教\1050820版-十二年國教總綱解析與實施準備\1050820版-十二年國教總綱解析與實施準備\Document-page-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61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矩形 3"/>
          <p:cNvSpPr>
            <a:spLocks noChangeArrowheads="1"/>
          </p:cNvSpPr>
          <p:nvPr/>
        </p:nvSpPr>
        <p:spPr bwMode="auto">
          <a:xfrm>
            <a:off x="38833" y="1"/>
            <a:ext cx="91344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zh-TW" sz="3200" b="1" dirty="0" smtClean="0">
                <a:solidFill>
                  <a:prstClr val="black"/>
                </a:solidFill>
                <a:latin typeface="Tahoma" pitchFamily="34" charset="0"/>
                <a:ea typeface="微軟正黑體" pitchFamily="34" charset="-120"/>
              </a:rPr>
              <a:t> </a:t>
            </a:r>
            <a:r>
              <a:rPr kumimoji="1" lang="zh-TW" altLang="en-US" sz="3200" b="1" dirty="0" smtClean="0">
                <a:solidFill>
                  <a:prstClr val="black"/>
                </a:solidFill>
                <a:latin typeface="Tahoma" pitchFamily="34" charset="0"/>
                <a:ea typeface="微軟正黑體" pitchFamily="34" charset="-120"/>
              </a:rPr>
              <a:t>三面九項</a:t>
            </a:r>
            <a:r>
              <a:rPr kumimoji="1" lang="zh-TW" altLang="zh-TW" sz="3200" b="1" dirty="0" smtClean="0">
                <a:solidFill>
                  <a:prstClr val="black"/>
                </a:solidFill>
                <a:latin typeface="Tahoma" pitchFamily="34" charset="0"/>
                <a:ea typeface="微軟正黑體" pitchFamily="34" charset="-120"/>
              </a:rPr>
              <a:t>核心素養與十大基本能力比較說明</a:t>
            </a:r>
            <a:endParaRPr kumimoji="1" lang="zh-TW" altLang="en-US" sz="3200" dirty="0" smtClean="0">
              <a:solidFill>
                <a:prstClr val="black"/>
              </a:solidFill>
              <a:latin typeface="Tahoma" pitchFamily="34" charset="0"/>
              <a:ea typeface="微軟正黑體" pitchFamily="34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361952" y="792163"/>
          <a:ext cx="8424863" cy="587692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115785"/>
                <a:gridCol w="4068745"/>
                <a:gridCol w="3240333"/>
              </a:tblGrid>
              <a:tr h="455434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三面九項核心素養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十大基本能力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24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自主行動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A1.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身心素質與自我精進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瞭解自我與發展潛能 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生涯規劃與終身學習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60724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A2.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系統思考與解決問題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9. 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主動探索與研究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10.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獨立思考與解決問題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9108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A3.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規劃執行與創新應變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 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欣賞、表現與創新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 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生涯規劃與終身學習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7. 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規劃、組織與實踐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53777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溝通互動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B1.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符號運用與溝通表達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 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表達、溝通與分享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5377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B2.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科技資訊與媒體素養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8. 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運用科技與資訊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5377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B3.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藝術涵養與生活美感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 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欣賞、表現與創新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53777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社會參與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C1.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道德實踐與公民意識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5. 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尊重、關懷與團隊合作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0724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C2.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人際關係與團隊合作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 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表達、溝通與分享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5. 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尊重、關懷與團隊合作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377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C3.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多元文化與國際理解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6. 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文化學習與國際瞭解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9726" marR="597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pPr>
              <a:defRPr/>
            </a:pPr>
            <a:fld id="{60A36B63-63E4-4567-8DD7-67DF53155C54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6" name="向右箭號 5"/>
          <p:cNvSpPr/>
          <p:nvPr/>
        </p:nvSpPr>
        <p:spPr>
          <a:xfrm>
            <a:off x="4309533" y="579120"/>
            <a:ext cx="1876114" cy="782320"/>
          </a:xfrm>
          <a:prstGeom prst="striped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對應</a:t>
            </a:r>
            <a:endParaRPr lang="zh-TW" altLang="en-US" sz="320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摺角紙張 9"/>
          <p:cNvSpPr/>
          <p:nvPr/>
        </p:nvSpPr>
        <p:spPr>
          <a:xfrm>
            <a:off x="3657600" y="2483544"/>
            <a:ext cx="2073650" cy="948722"/>
          </a:xfrm>
          <a:prstGeom prst="foldedCorne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 smtClean="0">
                <a:solidFill>
                  <a:srgbClr val="00206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根據領域特質進行素養對應</a:t>
            </a:r>
            <a:endParaRPr lang="zh-TW" altLang="en-US" sz="2400" dirty="0">
              <a:solidFill>
                <a:srgbClr val="00206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3" name="摺角紙張 12"/>
          <p:cNvSpPr/>
          <p:nvPr/>
        </p:nvSpPr>
        <p:spPr>
          <a:xfrm>
            <a:off x="3646715" y="1392796"/>
            <a:ext cx="2073650" cy="948722"/>
          </a:xfrm>
          <a:prstGeom prst="foldedCorne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 smtClean="0">
                <a:solidFill>
                  <a:srgbClr val="00206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核心素養不是憑空而來</a:t>
            </a:r>
            <a:endParaRPr lang="zh-TW" altLang="en-US" sz="2400" dirty="0">
              <a:solidFill>
                <a:srgbClr val="00206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4" name="摺角紙張 13"/>
          <p:cNvSpPr/>
          <p:nvPr/>
        </p:nvSpPr>
        <p:spPr>
          <a:xfrm>
            <a:off x="3646715" y="3557963"/>
            <a:ext cx="2073650" cy="948722"/>
          </a:xfrm>
          <a:prstGeom prst="foldedCorne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 smtClean="0">
                <a:solidFill>
                  <a:srgbClr val="00206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簡化且更具結構性</a:t>
            </a:r>
            <a:endParaRPr lang="zh-TW" altLang="en-US" sz="2400" dirty="0">
              <a:solidFill>
                <a:srgbClr val="00206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5" name="摺角紙張 14"/>
          <p:cNvSpPr/>
          <p:nvPr/>
        </p:nvSpPr>
        <p:spPr>
          <a:xfrm>
            <a:off x="3630387" y="4596461"/>
            <a:ext cx="2073650" cy="948722"/>
          </a:xfrm>
          <a:prstGeom prst="foldedCorne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 smtClean="0">
                <a:solidFill>
                  <a:srgbClr val="00206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刻劃清晰的全人的學習圖像</a:t>
            </a:r>
            <a:endParaRPr lang="zh-TW" altLang="en-US" sz="2400" dirty="0">
              <a:solidFill>
                <a:srgbClr val="00206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6" name="摺角紙張 15"/>
          <p:cNvSpPr/>
          <p:nvPr/>
        </p:nvSpPr>
        <p:spPr>
          <a:xfrm>
            <a:off x="3627666" y="5670881"/>
            <a:ext cx="2073650" cy="948722"/>
          </a:xfrm>
          <a:prstGeom prst="foldedCorne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 smtClean="0">
                <a:solidFill>
                  <a:srgbClr val="00206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需分化為階段與領域的</a:t>
            </a:r>
            <a:endParaRPr lang="zh-TW" altLang="en-US" sz="2400" dirty="0">
              <a:solidFill>
                <a:srgbClr val="00206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86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6082" name="Picture 2" descr="E:\04國教輔導團\中央團\十二年國教\1050820版-十二年國教總綱解析與實施準備\1050820版-十二年國教總綱解析與實施準備\Document-page-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77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40569" y="322000"/>
            <a:ext cx="9054748" cy="868346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課綱之</a:t>
            </a:r>
            <a:r>
              <a:rPr lang="zh-TW" altLang="en-US" sz="5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課程架構</a:t>
            </a:r>
            <a:r>
              <a:rPr lang="zh-TW" altLang="en-US" sz="2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                                                                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2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底線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課綱新增</a:t>
            </a:r>
            <a:endParaRPr lang="zh-TW" alt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2599592"/>
              </p:ext>
            </p:extLst>
          </p:nvPr>
        </p:nvGraphicFramePr>
        <p:xfrm>
          <a:off x="251519" y="1561522"/>
          <a:ext cx="8712968" cy="496382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72209"/>
                <a:gridCol w="2484275"/>
                <a:gridCol w="2178242"/>
                <a:gridCol w="2178242"/>
              </a:tblGrid>
              <a:tr h="1102587">
                <a:tc>
                  <a:txBody>
                    <a:bodyPr/>
                    <a:lstStyle/>
                    <a:p>
                      <a:pPr algn="r"/>
                      <a:r>
                        <a:rPr lang="zh-TW" altLang="en-US" sz="2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教育階段</a:t>
                      </a:r>
                      <a:endParaRPr lang="en-US" altLang="zh-TW" sz="22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endParaRPr lang="en-US" altLang="zh-TW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課程類型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國民中小學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普通型</a:t>
                      </a:r>
                      <a:endParaRPr lang="en-US" altLang="zh-TW" sz="2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高級中學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技術型</a:t>
                      </a:r>
                      <a:endParaRPr lang="en-US" altLang="zh-TW" sz="2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高級中學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16871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部定課程</a:t>
                      </a:r>
                      <a:endParaRPr lang="zh-TW" altLang="en-US" sz="2800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領域學習課程</a:t>
                      </a:r>
                      <a:endParaRPr lang="zh-TW" altLang="en-US" sz="28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一般科目</a:t>
                      </a:r>
                      <a:endParaRPr lang="zh-TW" altLang="en-US" sz="28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一般科目</a:t>
                      </a:r>
                      <a:endParaRPr lang="en-US" altLang="zh-TW" sz="2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專業科目</a:t>
                      </a:r>
                      <a:endParaRPr lang="en-US" altLang="zh-TW" sz="2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實習科目</a:t>
                      </a:r>
                      <a:endParaRPr lang="zh-TW" altLang="en-US" sz="28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</a:tr>
              <a:tr h="21740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altLang="zh-TW" sz="2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校訂課程</a:t>
                      </a:r>
                      <a:endParaRPr lang="zh-TW" altLang="en-US" sz="2800" dirty="0">
                        <a:solidFill>
                          <a:srgbClr val="FFFF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altLang="zh-TW" sz="2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800" u="sng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彈性學習</a:t>
                      </a:r>
                      <a:r>
                        <a:rPr lang="zh-TW" altLang="en-US" sz="2800" u="sng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</a:t>
                      </a:r>
                      <a:endParaRPr lang="zh-TW" altLang="en-US" sz="2800" u="sng" kern="1200" dirty="0">
                        <a:solidFill>
                          <a:srgbClr val="FF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800" u="sng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校訂必修</a:t>
                      </a:r>
                      <a:endParaRPr lang="en-US" altLang="zh-TW" sz="2800" u="sng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選修課程</a:t>
                      </a:r>
                      <a:endParaRPr lang="en-US" altLang="zh-TW" sz="2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團體活動</a:t>
                      </a:r>
                      <a:endParaRPr lang="en-US" altLang="zh-TW" sz="2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800" u="sng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彈性學習</a:t>
                      </a:r>
                      <a:endParaRPr lang="zh-TW" altLang="en-US" sz="2800" u="sng" dirty="0">
                        <a:solidFill>
                          <a:srgbClr val="FF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800" u="sng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校訂必修</a:t>
                      </a:r>
                      <a:endParaRPr lang="en-US" altLang="zh-TW" sz="2800" u="sng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選修課程</a:t>
                      </a:r>
                      <a:endParaRPr lang="en-US" altLang="zh-TW" sz="2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團體活動</a:t>
                      </a:r>
                      <a:endParaRPr lang="en-US" altLang="zh-TW" sz="2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800" u="sng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彈性學習</a:t>
                      </a:r>
                      <a:endParaRPr lang="zh-TW" altLang="en-US" sz="2800" u="sng" dirty="0">
                        <a:solidFill>
                          <a:srgbClr val="FF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75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7106" name="Picture 2" descr="E:\04國教輔導團\中央團\十二年國教\1050820版-十二年國教總綱解析與實施準備\1050820版-十二年國教總綱解析與實施準備\Document-page-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7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8130" name="Picture 2" descr="E:\04國教輔導團\中央團\十二年國教\1050820版-十二年國教總綱解析與實施準備\1050820版-十二年國教總綱解析與實施準備\Document-page-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81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-167951" y="431821"/>
            <a:ext cx="2357422" cy="6069013"/>
          </a:xfrm>
          <a:solidFill>
            <a:srgbClr val="002F8E"/>
          </a:solidFill>
        </p:spPr>
        <p:txBody>
          <a:bodyPr/>
          <a:lstStyle/>
          <a:p>
            <a:pPr marL="93663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zh-TW" sz="2400" b="1" dirty="0">
                <a:solidFill>
                  <a:srgbClr val="C00000"/>
                </a:solidFill>
                <a:latin typeface="Calibri"/>
              </a:rPr>
              <a:t/>
            </a:r>
            <a:br>
              <a:rPr lang="en-US" altLang="zh-TW" sz="2400" b="1" dirty="0">
                <a:solidFill>
                  <a:srgbClr val="C00000"/>
                </a:solidFill>
                <a:latin typeface="Calibri"/>
              </a:rPr>
            </a:br>
            <a:r>
              <a:rPr lang="zh-TW" alt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新課綱強調</a:t>
            </a:r>
            <a:r>
              <a:rPr lang="en-US" altLang="zh-TW" sz="4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學校本位課程</a:t>
            </a:r>
            <a:r>
              <a:rPr lang="en-US" altLang="zh-TW" sz="4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發展</a:t>
            </a:r>
            <a:endParaRPr lang="zh-TW" altLang="en-US" sz="40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483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C29421C-1006-41F8-886E-A990FC845E49}" type="slidenum">
              <a:rPr lang="en-US" altLang="zh-TW">
                <a:solidFill>
                  <a:srgbClr val="898989"/>
                </a:solidFill>
              </a:rPr>
              <a:pPr/>
              <a:t>29</a:t>
            </a:fld>
            <a:endParaRPr lang="en-US" altLang="zh-TW">
              <a:solidFill>
                <a:srgbClr val="898989"/>
              </a:solidFill>
            </a:endParaRPr>
          </a:p>
        </p:txBody>
      </p:sp>
      <p:grpSp>
        <p:nvGrpSpPr>
          <p:cNvPr id="2" name="群組 35"/>
          <p:cNvGrpSpPr>
            <a:grpSpLocks/>
          </p:cNvGrpSpPr>
          <p:nvPr/>
        </p:nvGrpSpPr>
        <p:grpSpPr bwMode="auto">
          <a:xfrm>
            <a:off x="2267339" y="-14288"/>
            <a:ext cx="6876662" cy="6515120"/>
            <a:chOff x="863934" y="1341813"/>
            <a:chExt cx="9264999" cy="5286830"/>
          </a:xfrm>
        </p:grpSpPr>
        <p:grpSp>
          <p:nvGrpSpPr>
            <p:cNvPr id="3" name="群組 6"/>
            <p:cNvGrpSpPr>
              <a:grpSpLocks/>
            </p:cNvGrpSpPr>
            <p:nvPr/>
          </p:nvGrpSpPr>
          <p:grpSpPr bwMode="auto">
            <a:xfrm>
              <a:off x="863934" y="1341813"/>
              <a:ext cx="9264999" cy="5286830"/>
              <a:chOff x="863934" y="1453509"/>
              <a:chExt cx="9264999" cy="5286830"/>
            </a:xfrm>
          </p:grpSpPr>
          <p:sp>
            <p:nvSpPr>
              <p:cNvPr id="47" name="圓角矩形 46"/>
              <p:cNvSpPr/>
              <p:nvPr/>
            </p:nvSpPr>
            <p:spPr bwMode="auto">
              <a:xfrm>
                <a:off x="1139323" y="3591938"/>
                <a:ext cx="8989610" cy="1075655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zh-TW" altLang="en-US" sz="2400" b="1" dirty="0" smtClean="0">
                    <a:solidFill>
                      <a:prstClr val="black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主要</a:t>
                </a:r>
                <a:endParaRPr lang="en-US" altLang="zh-TW" sz="2400" b="1" dirty="0" smtClean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>
                  <a:defRPr/>
                </a:pPr>
                <a:r>
                  <a:rPr lang="zh-TW" altLang="en-US" sz="2400" b="1" dirty="0" smtClean="0">
                    <a:solidFill>
                      <a:prstClr val="black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項目</a:t>
                </a:r>
                <a:endParaRPr lang="zh-TW" altLang="en-US" sz="2400" b="1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48" name="圓角矩形 47"/>
              <p:cNvSpPr/>
              <p:nvPr/>
            </p:nvSpPr>
            <p:spPr bwMode="auto">
              <a:xfrm>
                <a:off x="1139323" y="2482789"/>
                <a:ext cx="8989610" cy="933953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zh-TW" altLang="en-US" sz="2400" b="1" dirty="0" smtClean="0">
                    <a:solidFill>
                      <a:prstClr val="black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課程</a:t>
                </a:r>
                <a:endParaRPr lang="en-US" altLang="zh-TW" sz="2400" b="1" dirty="0" smtClean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>
                  <a:defRPr/>
                </a:pPr>
                <a:r>
                  <a:rPr lang="zh-TW" altLang="en-US" sz="2400" b="1" dirty="0" smtClean="0">
                    <a:solidFill>
                      <a:prstClr val="black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類型</a:t>
                </a:r>
                <a:endParaRPr lang="zh-TW" altLang="en-US" sz="2400" b="1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49" name="圓角矩形 48"/>
              <p:cNvSpPr/>
              <p:nvPr/>
            </p:nvSpPr>
            <p:spPr bwMode="auto">
              <a:xfrm>
                <a:off x="1139323" y="1496430"/>
                <a:ext cx="8989609" cy="775502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zh-TW" altLang="en-US" sz="2400" b="1" dirty="0" smtClean="0">
                    <a:solidFill>
                      <a:prstClr val="black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教育</a:t>
                </a:r>
                <a:endParaRPr lang="en-US" altLang="zh-TW" sz="2400" b="1" dirty="0" smtClean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>
                  <a:defRPr/>
                </a:pPr>
                <a:r>
                  <a:rPr lang="zh-TW" altLang="en-US" sz="2400" b="1" dirty="0" smtClean="0">
                    <a:solidFill>
                      <a:prstClr val="black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階段</a:t>
                </a:r>
                <a:endParaRPr lang="zh-TW" altLang="en-US" sz="2400" b="1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grpSp>
            <p:nvGrpSpPr>
              <p:cNvPr id="6" name="群組 5"/>
              <p:cNvGrpSpPr>
                <a:grpSpLocks/>
              </p:cNvGrpSpPr>
              <p:nvPr/>
            </p:nvGrpSpPr>
            <p:grpSpPr bwMode="auto">
              <a:xfrm>
                <a:off x="863934" y="1453509"/>
                <a:ext cx="9119299" cy="5286830"/>
                <a:chOff x="863934" y="1131285"/>
                <a:chExt cx="9119299" cy="5610973"/>
              </a:xfrm>
            </p:grpSpPr>
            <p:sp>
              <p:nvSpPr>
                <p:cNvPr id="52" name="圓角矩形 51"/>
                <p:cNvSpPr/>
                <p:nvPr/>
              </p:nvSpPr>
              <p:spPr bwMode="auto">
                <a:xfrm>
                  <a:off x="5797765" y="3437738"/>
                  <a:ext cx="1443737" cy="1011722"/>
                </a:xfrm>
                <a:prstGeom prst="roundRect">
                  <a:avLst/>
                </a:prstGeom>
                <a:solidFill>
                  <a:srgbClr val="079D0E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 b="1" dirty="0">
                    <a:solidFill>
                      <a:prstClr val="white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  <p:grpSp>
              <p:nvGrpSpPr>
                <p:cNvPr id="7" name="群組 19"/>
                <p:cNvGrpSpPr>
                  <a:grpSpLocks/>
                </p:cNvGrpSpPr>
                <p:nvPr/>
              </p:nvGrpSpPr>
              <p:grpSpPr bwMode="auto">
                <a:xfrm>
                  <a:off x="863934" y="1131285"/>
                  <a:ext cx="9119299" cy="5610973"/>
                  <a:chOff x="714471" y="1426606"/>
                  <a:chExt cx="8143658" cy="5277550"/>
                </a:xfrm>
              </p:grpSpPr>
              <p:sp>
                <p:nvSpPr>
                  <p:cNvPr id="20505" name="圓角矩形圖說文字 10"/>
                  <p:cNvSpPr>
                    <a:spLocks noChangeArrowheads="1"/>
                  </p:cNvSpPr>
                  <p:nvPr/>
                </p:nvSpPr>
                <p:spPr bwMode="auto">
                  <a:xfrm>
                    <a:off x="714471" y="4745690"/>
                    <a:ext cx="4185351" cy="1958466"/>
                  </a:xfrm>
                  <a:prstGeom prst="wedgeRoundRectCallout">
                    <a:avLst>
                      <a:gd name="adj1" fmla="val 8263"/>
                      <a:gd name="adj2" fmla="val -63611"/>
                      <a:gd name="adj3" fmla="val 16667"/>
                    </a:avLst>
                  </a:prstGeom>
                  <a:solidFill>
                    <a:schemeClr val="bg1"/>
                  </a:solidFill>
                  <a:ln w="25400" algn="ctr">
                    <a:solidFill>
                      <a:srgbClr val="385D8A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r>
                      <a:rPr lang="zh-TW" altLang="en-US" sz="2000" b="1" u="sng" dirty="0">
                        <a:solidFill>
                          <a:srgbClr val="C0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部定課程</a:t>
                    </a:r>
                    <a:endParaRPr lang="en-US" altLang="zh-TW" sz="2000" b="1" u="sng" dirty="0">
                      <a:solidFill>
                        <a:srgbClr val="C00000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>
                      <a:buClr>
                        <a:srgbClr val="C00000"/>
                      </a:buClr>
                      <a:buFont typeface="Arial" pitchFamily="34" charset="0"/>
                      <a:buChar char="•"/>
                    </a:pPr>
                    <a:r>
                      <a:rPr lang="zh-TW" altLang="en-US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 鼓勵</a:t>
                    </a:r>
                    <a:r>
                      <a: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跨領域統</a:t>
                    </a:r>
                    <a:r>
                      <a:rPr lang="zh-TW" altLang="en-US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整</a:t>
                    </a:r>
                    <a:endParaRPr lang="en-US" altLang="zh-TW" sz="2000" dirty="0" smtClean="0"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>
                      <a:buClr>
                        <a:srgbClr val="C00000"/>
                      </a:buClr>
                      <a:buFont typeface="Arial" pitchFamily="34" charset="0"/>
                      <a:buChar char="•"/>
                    </a:pPr>
                    <a:r>
                      <a:rPr lang="zh-TW" altLang="en-US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 鼓勵協同教學</a:t>
                    </a:r>
                    <a:endParaRPr lang="en-US" altLang="zh-TW" sz="2000" dirty="0" smtClean="0"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 marL="90488" indent="-90488">
                      <a:buClr>
                        <a:srgbClr val="C00000"/>
                      </a:buClr>
                      <a:buFont typeface="Arial" pitchFamily="34" charset="0"/>
                      <a:buChar char="•"/>
                    </a:pPr>
                    <a:r>
                      <a:rPr lang="zh-TW" altLang="en-US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 課程彈性</a:t>
                    </a:r>
                    <a:r>
                      <a: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組合</a:t>
                    </a:r>
                    <a:r>
                      <a:rPr lang="zh-TW" altLang="en-US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（例如語文</a:t>
                    </a:r>
                    <a:r>
                      <a: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課程隔週或隔學期對開</a:t>
                    </a:r>
                    <a:r>
                      <a:rPr lang="zh-TW" altLang="en-US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）</a:t>
                    </a:r>
                    <a:endParaRPr lang="en-US" altLang="zh-TW" sz="2000" dirty="0" smtClean="0"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 marL="90488" indent="-90488">
                      <a:buClr>
                        <a:srgbClr val="C00000"/>
                      </a:buClr>
                      <a:buFont typeface="Arial" pitchFamily="34" charset="0"/>
                      <a:buChar char="•"/>
                    </a:pPr>
                    <a:r>
                      <a:rPr lang="zh-TW" altLang="en-US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 適性分組學習</a:t>
                    </a:r>
                    <a:endParaRPr lang="en-US" altLang="zh-TW" sz="2000" dirty="0"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</p:txBody>
              </p:sp>
              <p:grpSp>
                <p:nvGrpSpPr>
                  <p:cNvPr id="8" name="群組 18"/>
                  <p:cNvGrpSpPr>
                    <a:grpSpLocks/>
                  </p:cNvGrpSpPr>
                  <p:nvPr/>
                </p:nvGrpSpPr>
                <p:grpSpPr bwMode="auto">
                  <a:xfrm>
                    <a:off x="2101163" y="2555669"/>
                    <a:ext cx="6128085" cy="1997722"/>
                    <a:chOff x="2101163" y="2555669"/>
                    <a:chExt cx="6128085" cy="1997722"/>
                  </a:xfrm>
                </p:grpSpPr>
                <p:sp>
                  <p:nvSpPr>
                    <p:cNvPr id="59" name="圓角矩形 58"/>
                    <p:cNvSpPr/>
                    <p:nvPr/>
                  </p:nvSpPr>
                  <p:spPr bwMode="auto">
                    <a:xfrm>
                      <a:off x="2612153" y="2573672"/>
                      <a:ext cx="2122076" cy="730419"/>
                    </a:xfrm>
                    <a:prstGeom prst="roundRect">
                      <a:avLst/>
                    </a:prstGeom>
                    <a:solidFill>
                      <a:srgbClr val="C00000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TW" altLang="en-US" sz="2400" dirty="0">
                        <a:solidFill>
                          <a:prstClr val="white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p:txBody>
                </p:sp>
                <p:sp>
                  <p:nvSpPr>
                    <p:cNvPr id="61" name="圓角矩形 60"/>
                    <p:cNvSpPr/>
                    <p:nvPr/>
                  </p:nvSpPr>
                  <p:spPr bwMode="auto">
                    <a:xfrm>
                      <a:off x="3672339" y="3586358"/>
                      <a:ext cx="1488329" cy="967033"/>
                    </a:xfrm>
                    <a:prstGeom prst="roundRect">
                      <a:avLst/>
                    </a:prstGeom>
                    <a:solidFill>
                      <a:srgbClr val="079D0E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lvl="0"/>
                      <a:r>
                        <a:rPr lang="en-US" altLang="zh-TW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</a:p>
                    <a:p>
                      <a:pPr lvl="0"/>
                      <a:r>
                        <a:rPr lang="zh-TW" altLang="zh-TW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主題</a:t>
                      </a:r>
                      <a:r>
                        <a:rPr lang="en-US" altLang="zh-TW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zh-TW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專題</a:t>
                      </a:r>
                      <a:r>
                        <a:rPr lang="en-US" altLang="zh-TW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議題</a:t>
                      </a:r>
                      <a:r>
                        <a:rPr lang="zh-TW" altLang="zh-TW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探究課程</a:t>
                      </a:r>
                      <a:endParaRPr lang="zh-TW" altLang="en-US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p:txBody>
                </p:sp>
                <p:sp>
                  <p:nvSpPr>
                    <p:cNvPr id="63" name="圓角矩形 16"/>
                    <p:cNvSpPr/>
                    <p:nvPr/>
                  </p:nvSpPr>
                  <p:spPr bwMode="auto">
                    <a:xfrm>
                      <a:off x="2101163" y="3596001"/>
                      <a:ext cx="1605120" cy="892448"/>
                    </a:xfrm>
                    <a:prstGeom prst="roundRect">
                      <a:avLst/>
                    </a:prstGeom>
                    <a:solidFill>
                      <a:srgbClr val="FB5837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zh-TW" altLang="en-US" sz="20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八大領域</a:t>
                      </a:r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64" name="圓角矩形 15"/>
                    <p:cNvSpPr/>
                    <p:nvPr/>
                  </p:nvSpPr>
                  <p:spPr bwMode="auto">
                    <a:xfrm>
                      <a:off x="5379160" y="2555669"/>
                      <a:ext cx="2850088" cy="748422"/>
                    </a:xfrm>
                    <a:prstGeom prst="roundRect">
                      <a:avLst/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en-US" altLang="zh-TW" sz="2000" dirty="0" smtClean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【</a:t>
                      </a:r>
                      <a:r>
                        <a:rPr lang="zh-TW" altLang="en-US" sz="2000" dirty="0" smtClean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校訂課程</a:t>
                      </a:r>
                      <a:r>
                        <a:rPr lang="en-US" altLang="zh-TW" sz="200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】</a:t>
                      </a: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zh-TW" altLang="en-US" sz="2000" b="1" dirty="0" smtClean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彈性學習</a:t>
                      </a:r>
                      <a:endParaRPr lang="zh-TW" altLang="en-US" sz="20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p:txBody>
                </p:sp>
              </p:grpSp>
              <p:sp>
                <p:nvSpPr>
                  <p:cNvPr id="56" name="圓角矩形 55"/>
                  <p:cNvSpPr/>
                  <p:nvPr/>
                </p:nvSpPr>
                <p:spPr bwMode="auto">
                  <a:xfrm>
                    <a:off x="2572725" y="1426606"/>
                    <a:ext cx="5510076" cy="775427"/>
                  </a:xfrm>
                  <a:prstGeom prst="roundRect">
                    <a:avLst/>
                  </a:prstGeom>
                  <a:solidFill>
                    <a:srgbClr val="000099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zh-TW" altLang="en-US" sz="3600" dirty="0" smtClean="0">
                        <a:solidFill>
                          <a:prstClr val="white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國民中小學</a:t>
                    </a:r>
                    <a:endParaRPr lang="zh-TW" altLang="en-US" sz="3600" dirty="0">
                      <a:solidFill>
                        <a:prstClr val="white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</p:txBody>
              </p:sp>
              <p:sp>
                <p:nvSpPr>
                  <p:cNvPr id="57" name="圓角矩形圖說文字 56"/>
                  <p:cNvSpPr/>
                  <p:nvPr/>
                </p:nvSpPr>
                <p:spPr bwMode="auto">
                  <a:xfrm>
                    <a:off x="5110768" y="4832490"/>
                    <a:ext cx="3747361" cy="1871665"/>
                  </a:xfrm>
                  <a:prstGeom prst="wedgeRoundRectCallout">
                    <a:avLst>
                      <a:gd name="adj1" fmla="val -14476"/>
                      <a:gd name="adj2" fmla="val -66806"/>
                      <a:gd name="adj3" fmla="val 16667"/>
                    </a:avLst>
                  </a:prstGeom>
                  <a:solidFill>
                    <a:schemeClr val="bg1"/>
                  </a:solidFill>
                  <a:ln w="22225">
                    <a:solidFill>
                      <a:srgbClr val="385D8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defTabSz="735013">
                      <a:defRPr/>
                    </a:pPr>
                    <a:r>
                      <a:rPr lang="zh-TW" altLang="en-US" sz="2000" b="1" u="sng" dirty="0">
                        <a:solidFill>
                          <a:srgbClr val="C0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校訂課程</a:t>
                    </a:r>
                    <a:endParaRPr lang="en-US" altLang="zh-TW" sz="2000" b="1" u="sng" dirty="0">
                      <a:solidFill>
                        <a:srgbClr val="C00000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 marL="180975" indent="-180975">
                      <a:buClr>
                        <a:srgbClr val="C00000"/>
                      </a:buClr>
                      <a:buFont typeface="Arial" pitchFamily="34" charset="0"/>
                      <a:buChar char="•"/>
                      <a:defRPr/>
                    </a:pPr>
                    <a:r>
                      <a:rPr lang="zh-TW" altLang="en-US" sz="20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訂</a:t>
                    </a:r>
                    <a:r>
                      <a: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有四類</a:t>
                    </a:r>
                    <a:r>
                      <a:rPr lang="zh-TW" altLang="en-US" sz="20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課程來引導 學校規劃</a:t>
                    </a:r>
                    <a:endParaRPr lang="en-US" altLang="zh-TW" sz="2000" dirty="0" smtClean="0">
                      <a:solidFill>
                        <a:schemeClr val="tx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 marL="180975" indent="-180975">
                      <a:buClr>
                        <a:srgbClr val="C00000"/>
                      </a:buClr>
                      <a:buFont typeface="Arial" pitchFamily="34" charset="0"/>
                      <a:buChar char="•"/>
                      <a:defRPr/>
                    </a:pPr>
                    <a:r>
                      <a:rPr lang="zh-TW" altLang="en-US" sz="20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鼓勵跨領域探究及自主學習</a:t>
                    </a:r>
                    <a:endParaRPr lang="en-US" altLang="zh-TW" sz="2000" dirty="0" smtClean="0">
                      <a:solidFill>
                        <a:schemeClr val="tx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 marL="180975" indent="-180975">
                      <a:buClr>
                        <a:srgbClr val="C00000"/>
                      </a:buClr>
                      <a:buFont typeface="Arial" pitchFamily="34" charset="0"/>
                      <a:buChar char="•"/>
                      <a:defRPr/>
                    </a:pPr>
                    <a:r>
                      <a:rPr lang="zh-TW" altLang="en-US" sz="20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鼓勵適性學習的發展</a:t>
                    </a:r>
                    <a:endParaRPr lang="en-US" altLang="zh-TW" sz="2000" dirty="0">
                      <a:solidFill>
                        <a:schemeClr val="tx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</p:txBody>
              </p:sp>
            </p:grpSp>
          </p:grpSp>
        </p:grpSp>
        <p:cxnSp>
          <p:nvCxnSpPr>
            <p:cNvPr id="38" name="直線接點 37"/>
            <p:cNvCxnSpPr/>
            <p:nvPr/>
          </p:nvCxnSpPr>
          <p:spPr>
            <a:xfrm>
              <a:off x="5653839" y="2118604"/>
              <a:ext cx="0" cy="21641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38"/>
            <p:cNvCxnSpPr/>
            <p:nvPr/>
          </p:nvCxnSpPr>
          <p:spPr>
            <a:xfrm>
              <a:off x="4214176" y="2309259"/>
              <a:ext cx="3670902" cy="1030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/>
            <p:cNvCxnSpPr/>
            <p:nvPr/>
          </p:nvCxnSpPr>
          <p:spPr>
            <a:xfrm>
              <a:off x="7888232" y="2300242"/>
              <a:ext cx="0" cy="21641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/>
            <p:cNvCxnSpPr/>
            <p:nvPr/>
          </p:nvCxnSpPr>
          <p:spPr>
            <a:xfrm flipH="1">
              <a:off x="4214176" y="2300242"/>
              <a:ext cx="7885" cy="21641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/>
            <p:cNvCxnSpPr/>
            <p:nvPr/>
          </p:nvCxnSpPr>
          <p:spPr>
            <a:xfrm>
              <a:off x="3263338" y="3222600"/>
              <a:ext cx="6307" cy="3104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接點 43"/>
            <p:cNvCxnSpPr/>
            <p:nvPr/>
          </p:nvCxnSpPr>
          <p:spPr>
            <a:xfrm flipV="1">
              <a:off x="4819686" y="3406814"/>
              <a:ext cx="4676931" cy="1803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/>
            <p:cNvCxnSpPr/>
            <p:nvPr/>
          </p:nvCxnSpPr>
          <p:spPr>
            <a:xfrm>
              <a:off x="9496617" y="3397797"/>
              <a:ext cx="0" cy="2151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接點 45"/>
            <p:cNvCxnSpPr/>
            <p:nvPr/>
          </p:nvCxnSpPr>
          <p:spPr>
            <a:xfrm>
              <a:off x="7889809" y="3226464"/>
              <a:ext cx="1576" cy="1687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485" name="矩形 64"/>
          <p:cNvSpPr>
            <a:spLocks noChangeArrowheads="1"/>
          </p:cNvSpPr>
          <p:nvPr/>
        </p:nvSpPr>
        <p:spPr bwMode="auto">
          <a:xfrm>
            <a:off x="3791213" y="1433513"/>
            <a:ext cx="18704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【</a:t>
            </a:r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部定課程</a:t>
            </a:r>
            <a: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</a:p>
          <a:p>
            <a:pPr algn="ctr">
              <a:spcAft>
                <a:spcPts val="0"/>
              </a:spcAft>
              <a:defRPr/>
            </a:pPr>
            <a:r>
              <a:rPr lang="zh-TW" altLang="en-US" sz="2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領域學習</a:t>
            </a:r>
            <a:r>
              <a:rPr lang="en-US" altLang="zh-TW" sz="2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2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6" name="圓角矩形 65"/>
          <p:cNvSpPr/>
          <p:nvPr/>
        </p:nvSpPr>
        <p:spPr bwMode="auto">
          <a:xfrm>
            <a:off x="7104186" y="2663824"/>
            <a:ext cx="1057575" cy="1090615"/>
          </a:xfrm>
          <a:prstGeom prst="roundRect">
            <a:avLst/>
          </a:prstGeom>
          <a:solidFill>
            <a:srgbClr val="079D0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</a:p>
          <a:p>
            <a:pPr lvl="0"/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特殊需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求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領域課程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487" name="矩形 67"/>
          <p:cNvSpPr>
            <a:spLocks noChangeArrowheads="1"/>
          </p:cNvSpPr>
          <p:nvPr/>
        </p:nvSpPr>
        <p:spPr bwMode="auto">
          <a:xfrm>
            <a:off x="5963459" y="2624171"/>
            <a:ext cx="114072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TW" b="1" dirty="0" smtClean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</a:p>
          <a:p>
            <a:pPr lvl="0"/>
            <a:r>
              <a:rPr lang="zh-TW" altLang="zh-TW" b="1" dirty="0" smtClean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社團活動技藝課程</a:t>
            </a:r>
            <a:endParaRPr lang="en-US" altLang="zh-TW" b="1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9" name="圓角矩形 68"/>
          <p:cNvSpPr/>
          <p:nvPr/>
        </p:nvSpPr>
        <p:spPr bwMode="auto">
          <a:xfrm>
            <a:off x="8214520" y="2682876"/>
            <a:ext cx="920329" cy="1071563"/>
          </a:xfrm>
          <a:prstGeom prst="roundRect">
            <a:avLst/>
          </a:prstGeom>
          <a:solidFill>
            <a:srgbClr val="079D0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</a:p>
          <a:p>
            <a:pPr lvl="0"/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其他類課程</a:t>
            </a:r>
            <a:endPara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5250656" y="2532063"/>
            <a:ext cx="0" cy="1016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標題 1"/>
          <p:cNvSpPr>
            <a:spLocks noGrp="1"/>
          </p:cNvSpPr>
          <p:nvPr>
            <p:ph type="title"/>
          </p:nvPr>
        </p:nvSpPr>
        <p:spPr bwMode="auto">
          <a:xfrm>
            <a:off x="428625" y="142875"/>
            <a:ext cx="8572500" cy="1214438"/>
          </a:xfrm>
          <a:noFill/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TW" altLang="en-US" sz="3200" b="1" cap="none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總綱規範引導學校課程教學的發展與實施；</a:t>
            </a:r>
            <a:r>
              <a:rPr lang="en-US" altLang="zh-TW" sz="3200" b="1" cap="none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b="1" cap="none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b="1" cap="none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重要的是，要能照顧每一個孩子的學習。</a:t>
            </a:r>
          </a:p>
        </p:txBody>
      </p:sp>
      <p:pic>
        <p:nvPicPr>
          <p:cNvPr id="147457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" y="1357313"/>
            <a:ext cx="2500313" cy="39465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投影片編號版面配置區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6324413-962D-4B99-953E-5C95CE449539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標楷體" panose="03000509000000000000" pitchFamily="65" charset="-12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kumimoji="0" lang="zh-TW" altLang="en-US" sz="1200" dirty="0">
              <a:solidFill>
                <a:schemeClr val="tx1">
                  <a:tint val="75000"/>
                </a:schemeClr>
              </a:solidFill>
              <a:latin typeface="+mn-lt"/>
              <a:ea typeface="標楷體" panose="03000509000000000000" pitchFamily="65" charset="-12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/>
          </a:blip>
          <a:srcRect/>
          <a:stretch/>
        </p:blipFill>
        <p:spPr bwMode="auto">
          <a:xfrm>
            <a:off x="2857488" y="4071942"/>
            <a:ext cx="4234792" cy="2294219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  <a:extLst/>
        </p:spPr>
      </p:pic>
      <p:pic>
        <p:nvPicPr>
          <p:cNvPr id="147459" name="Picture 3" descr="https://upload.wikimedia.org/wikipedia/commons/e/e6/Japanese_textbook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63" y="1357313"/>
            <a:ext cx="3357562" cy="251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941388" y="1498600"/>
            <a:ext cx="488950" cy="127000"/>
          </a:xfrm>
          <a:prstGeom prst="rect">
            <a:avLst/>
          </a:prstGeom>
          <a:solidFill>
            <a:srgbClr val="FAED9E"/>
          </a:solidFill>
          <a:ln>
            <a:solidFill>
              <a:srgbClr val="FAED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ea typeface="標楷體" panose="03000509000000000000" pitchFamily="65" charset="-120"/>
            </a:endParaRPr>
          </a:p>
        </p:txBody>
      </p:sp>
      <p:sp>
        <p:nvSpPr>
          <p:cNvPr id="349192" name="文字方塊 8"/>
          <p:cNvSpPr txBox="1">
            <a:spLocks noChangeArrowheads="1"/>
          </p:cNvSpPr>
          <p:nvPr/>
        </p:nvSpPr>
        <p:spPr bwMode="auto">
          <a:xfrm>
            <a:off x="285750" y="6072188"/>
            <a:ext cx="2214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200" dirty="0">
                <a:ea typeface="標楷體" panose="03000509000000000000" pitchFamily="65" charset="-120"/>
              </a:rPr>
              <a:t>圖片來源：介壽國中、維基百科、華南國小</a:t>
            </a:r>
          </a:p>
        </p:txBody>
      </p:sp>
      <p:pic>
        <p:nvPicPr>
          <p:cNvPr id="14746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0" y="2000250"/>
            <a:ext cx="2530475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637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4035" name="Picture 3" descr="E:\04國教輔導團\中央團\十二年國教\1050820版-十二年國教總綱解析與實施準備\1050820版-十二年國教總綱解析與實施準備\Document-page-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2627784" y="2420888"/>
            <a:ext cx="2952328" cy="100811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5940152" y="5077000"/>
            <a:ext cx="2952328" cy="100811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152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5058" name="Picture 2" descr="E:\04國教輔導團\中央團\十二年國教\1050820版-十二年國教總綱解析與實施準備\1050820版-十二年國教總綱解析與實施準備\Document-page-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868144" y="583813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學習內容</a:t>
            </a:r>
            <a:endParaRPr lang="zh-TW" altLang="en-US" sz="4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215816" y="5338079"/>
            <a:ext cx="27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學習表現</a:t>
            </a:r>
            <a:endParaRPr lang="zh-TW" altLang="en-US" sz="4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07504" y="320714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領域綱要學習重點</a:t>
            </a:r>
            <a:endParaRPr lang="zh-TW" altLang="en-US" sz="48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027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868346"/>
          </a:xfrm>
        </p:spPr>
        <p:txBody>
          <a:bodyPr/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天下雜誌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2014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教育特刊  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103/11/26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 descr="1896844_10152404051986930_5360463723379739861_n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57226" y="1000109"/>
            <a:ext cx="7541275" cy="2280535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223324" y="3585665"/>
            <a:ext cx="892067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Clr>
                <a:srgbClr val="6600CC"/>
              </a:buClr>
              <a:buFont typeface="Arial" pitchFamily="34" charset="0"/>
              <a:buChar char="•"/>
            </a:pPr>
            <a:r>
              <a:rPr lang="zh-TW" altLang="en-US" sz="2200" b="1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學習者、實作者、溝通者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，才是台灣下個世代所需要的創新領袖人才</a:t>
            </a:r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80975" indent="-180975">
              <a:buClr>
                <a:srgbClr val="6600CC"/>
              </a:buClr>
              <a:buFont typeface="Arial" pitchFamily="34" charset="0"/>
              <a:buChar char="•"/>
            </a:pP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單一知識已無法應付所需，而是愈來愈趨向</a:t>
            </a:r>
            <a:r>
              <a:rPr lang="zh-TW" altLang="en-US" sz="2200" b="1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跨領域結合</a:t>
            </a:r>
            <a:endParaRPr lang="en-US" altLang="zh-TW" sz="2200" b="1" dirty="0" smtClean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80975" indent="-180975">
              <a:buClr>
                <a:srgbClr val="6600CC"/>
              </a:buClr>
              <a:buFont typeface="Arial" pitchFamily="34" charset="0"/>
              <a:buChar char="•"/>
            </a:pP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教改、教改，不要只是在課堂上授課，而是要誘發學生的動機，</a:t>
            </a:r>
            <a:r>
              <a:rPr lang="zh-TW" altLang="en-US" sz="2200" b="1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學生有動機就會自己學習</a:t>
            </a:r>
            <a:endParaRPr lang="en-US" altLang="zh-TW" sz="2200" b="1" dirty="0" smtClean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80975" indent="-180975">
              <a:buClr>
                <a:srgbClr val="6600CC"/>
              </a:buClr>
              <a:buFont typeface="Arial" pitchFamily="34" charset="0"/>
              <a:buChar char="•"/>
            </a:pP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台灣學生從小學到大學都在無比安全的環境中成長，國中準備考高中、高中準備考大學，有幾個人真正為自己活過？真正有時間</a:t>
            </a:r>
            <a:r>
              <a:rPr lang="zh-TW" altLang="en-US" sz="2200" b="1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思考自己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能做些什麼？</a:t>
            </a:r>
            <a:endParaRPr lang="zh-TW" alt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1320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741784" y="3720006"/>
            <a:ext cx="7954347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4200" kern="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十二年國教課綱與九年一貫課綱的差異</a:t>
            </a:r>
            <a:endParaRPr lang="en-US" altLang="zh-TW" sz="4200" kern="0" dirty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F8D7-22A0-4A79-91AB-DF99DB9DB06A}" type="slidenum">
              <a:rPr lang="zh-TW" altLang="en-US" smtClean="0"/>
              <a:pPr/>
              <a:t>33</a:t>
            </a:fld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765" y="1175657"/>
            <a:ext cx="1401289" cy="274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57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資料庫圖表 33"/>
          <p:cNvGraphicFramePr/>
          <p:nvPr>
            <p:extLst>
              <p:ext uri="{D42A27DB-BD31-4B8C-83A1-F6EECF244321}">
                <p14:modId xmlns:p14="http://schemas.microsoft.com/office/powerpoint/2010/main" val="837231831"/>
              </p:ext>
            </p:extLst>
          </p:nvPr>
        </p:nvGraphicFramePr>
        <p:xfrm>
          <a:off x="285720" y="214290"/>
          <a:ext cx="8429684" cy="635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123" name="文字方塊 10"/>
          <p:cNvSpPr txBox="1">
            <a:spLocks noChangeArrowheads="1"/>
          </p:cNvSpPr>
          <p:nvPr/>
        </p:nvSpPr>
        <p:spPr bwMode="auto">
          <a:xfrm>
            <a:off x="2786063" y="1571625"/>
            <a:ext cx="57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400">
              <a:ea typeface="微軟正黑體" pitchFamily="34" charset="-120"/>
            </a:endParaRPr>
          </a:p>
        </p:txBody>
      </p:sp>
      <p:sp>
        <p:nvSpPr>
          <p:cNvPr id="60420" name="文字方塊 15"/>
          <p:cNvSpPr txBox="1">
            <a:spLocks noChangeArrowheads="1"/>
          </p:cNvSpPr>
          <p:nvPr/>
        </p:nvSpPr>
        <p:spPr bwMode="auto">
          <a:xfrm>
            <a:off x="2571750" y="3571875"/>
            <a:ext cx="1928242" cy="1692771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400" dirty="0"/>
              <a:t>國民</a:t>
            </a:r>
            <a:r>
              <a:rPr kumimoji="0" lang="zh-TW" altLang="en-US" sz="2400" dirty="0" smtClean="0"/>
              <a:t>中小學</a:t>
            </a:r>
            <a:endParaRPr kumimoji="0" lang="en-US" altLang="zh-TW" sz="2400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400" dirty="0" smtClean="0"/>
              <a:t>九年一貫</a:t>
            </a:r>
            <a:endParaRPr kumimoji="0" lang="en-US" altLang="zh-TW" sz="2400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400" dirty="0" smtClean="0"/>
              <a:t>課程</a:t>
            </a:r>
            <a:r>
              <a:rPr kumimoji="0" lang="zh-TW" altLang="en-US" sz="2400" dirty="0"/>
              <a:t>改革</a:t>
            </a:r>
            <a:endParaRPr kumimoji="0" lang="en-US" altLang="zh-TW" sz="2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400" dirty="0"/>
              <a:t>(</a:t>
            </a:r>
            <a:r>
              <a:rPr kumimoji="0" lang="zh-TW" altLang="en-US" dirty="0">
                <a:solidFill>
                  <a:schemeClr val="accent2"/>
                </a:solidFill>
              </a:rPr>
              <a:t>基本能力</a:t>
            </a:r>
            <a:r>
              <a:rPr kumimoji="0" lang="en-US" altLang="zh-TW" sz="2400" dirty="0"/>
              <a:t>)</a:t>
            </a:r>
          </a:p>
        </p:txBody>
      </p:sp>
      <p:sp>
        <p:nvSpPr>
          <p:cNvPr id="60421" name="文字方塊 16"/>
          <p:cNvSpPr txBox="1">
            <a:spLocks noChangeArrowheads="1"/>
          </p:cNvSpPr>
          <p:nvPr/>
        </p:nvSpPr>
        <p:spPr bwMode="auto">
          <a:xfrm>
            <a:off x="5364088" y="2420888"/>
            <a:ext cx="2664296" cy="132397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400" dirty="0"/>
              <a:t>12</a:t>
            </a:r>
            <a:r>
              <a:rPr kumimoji="0" lang="zh-TW" altLang="en-US" sz="2400" dirty="0"/>
              <a:t>年國民</a:t>
            </a:r>
            <a:r>
              <a:rPr kumimoji="0" lang="zh-TW" altLang="en-US" sz="2400" dirty="0" smtClean="0"/>
              <a:t>基本教育</a:t>
            </a:r>
            <a:endParaRPr kumimoji="0" lang="en-US" altLang="zh-TW" sz="2400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400" dirty="0" smtClean="0"/>
              <a:t>課程</a:t>
            </a:r>
            <a:r>
              <a:rPr kumimoji="0" lang="zh-TW" altLang="en-US" sz="2400" dirty="0"/>
              <a:t>改革</a:t>
            </a:r>
            <a:endParaRPr kumimoji="0" lang="en-US" altLang="zh-TW" sz="2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400" dirty="0"/>
              <a:t>(</a:t>
            </a:r>
            <a:r>
              <a:rPr kumimoji="0" lang="zh-TW" altLang="en-US" dirty="0">
                <a:solidFill>
                  <a:srgbClr val="FF0066"/>
                </a:solidFill>
              </a:rPr>
              <a:t>核心素養</a:t>
            </a:r>
            <a:r>
              <a:rPr kumimoji="0" lang="en-US" altLang="zh-TW" dirty="0">
                <a:solidFill>
                  <a:srgbClr val="FF0066"/>
                </a:solidFill>
              </a:rPr>
              <a:t>)</a:t>
            </a:r>
            <a:endParaRPr kumimoji="0" lang="zh-TW" altLang="en-US" dirty="0">
              <a:solidFill>
                <a:srgbClr val="FF0000"/>
              </a:solidFill>
              <a:latin typeface="標楷體" pitchFamily="65" charset="-120"/>
            </a:endParaRPr>
          </a:p>
        </p:txBody>
      </p:sp>
      <p:sp>
        <p:nvSpPr>
          <p:cNvPr id="60422" name="文字方塊 17"/>
          <p:cNvSpPr txBox="1">
            <a:spLocks noChangeArrowheads="1"/>
          </p:cNvSpPr>
          <p:nvPr/>
        </p:nvSpPr>
        <p:spPr bwMode="auto">
          <a:xfrm>
            <a:off x="5360222" y="3811587"/>
            <a:ext cx="2884186" cy="2739211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latin typeface="Calibri" pitchFamily="34" charset="0"/>
                <a:ea typeface="+mn-ea"/>
              </a:rPr>
              <a:t>將學科知識</a:t>
            </a:r>
            <a:r>
              <a:rPr kumimoji="0" lang="zh-TW" altLang="en-US" sz="2000" dirty="0" smtClean="0">
                <a:latin typeface="Calibri" pitchFamily="34" charset="0"/>
                <a:ea typeface="+mn-ea"/>
              </a:rPr>
              <a:t>與基本能力</a:t>
            </a:r>
            <a:endParaRPr kumimoji="0" lang="en-US" altLang="zh-TW" sz="2000" dirty="0" smtClean="0">
              <a:latin typeface="Calibri" pitchFamily="34" charset="0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 smtClean="0">
                <a:latin typeface="Calibri" pitchFamily="34" charset="0"/>
                <a:ea typeface="+mn-ea"/>
              </a:rPr>
              <a:t>擴大</a:t>
            </a:r>
            <a:r>
              <a:rPr kumimoji="0" lang="zh-TW" altLang="en-US" sz="2000" dirty="0">
                <a:latin typeface="Calibri" pitchFamily="34" charset="0"/>
                <a:ea typeface="+mn-ea"/>
              </a:rPr>
              <a:t>為「核心</a:t>
            </a:r>
            <a:r>
              <a:rPr kumimoji="0" lang="zh-TW" altLang="en-US" sz="2000" dirty="0">
                <a:latin typeface="標楷體" pitchFamily="65" charset="-120"/>
                <a:ea typeface="+mn-ea"/>
              </a:rPr>
              <a:t>素養</a:t>
            </a:r>
            <a:r>
              <a:rPr kumimoji="0" lang="zh-TW" altLang="en-US" sz="2000" dirty="0">
                <a:latin typeface="Calibri" pitchFamily="34" charset="0"/>
                <a:ea typeface="+mn-ea"/>
              </a:rPr>
              <a:t>」</a:t>
            </a:r>
            <a:r>
              <a:rPr kumimoji="0" lang="zh-TW" altLang="en-US" sz="2000" dirty="0">
                <a:latin typeface="標楷體" pitchFamily="65" charset="-120"/>
                <a:ea typeface="+mn-ea"/>
              </a:rPr>
              <a:t> </a:t>
            </a:r>
            <a:endParaRPr kumimoji="0" lang="en-US" altLang="zh-TW" sz="2000" dirty="0">
              <a:latin typeface="Calibri" pitchFamily="34" charset="0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latin typeface="Calibri" pitchFamily="34" charset="0"/>
                <a:ea typeface="+mn-ea"/>
              </a:rPr>
              <a:t>培養生活所需的</a:t>
            </a:r>
            <a:endParaRPr kumimoji="0" lang="en-US" altLang="zh-TW" sz="2000" dirty="0">
              <a:latin typeface="Calibri" pitchFamily="34" charset="0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latin typeface="+mn-ea"/>
                <a:ea typeface="+mn-ea"/>
              </a:rPr>
              <a:t>自主</a:t>
            </a:r>
            <a:r>
              <a:rPr kumimoji="0" lang="zh-TW" altLang="en-US" sz="2800" b="1" dirty="0" smtClean="0">
                <a:solidFill>
                  <a:srgbClr val="FF0000"/>
                </a:solidFill>
                <a:latin typeface="+mn-ea"/>
                <a:ea typeface="+mn-ea"/>
              </a:rPr>
              <a:t>行動</a:t>
            </a:r>
            <a:endParaRPr kumimoji="0" lang="en-US" altLang="zh-TW" sz="2800" b="1" dirty="0">
              <a:solidFill>
                <a:srgbClr val="FF0000"/>
              </a:solidFill>
              <a:latin typeface="+mn-ea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latin typeface="+mn-ea"/>
                <a:ea typeface="+mn-ea"/>
              </a:rPr>
              <a:t>社會</a:t>
            </a:r>
            <a:r>
              <a:rPr kumimoji="0" lang="zh-TW" altLang="en-US" sz="2800" b="1" dirty="0" smtClean="0">
                <a:solidFill>
                  <a:srgbClr val="FF0000"/>
                </a:solidFill>
                <a:latin typeface="+mn-ea"/>
                <a:ea typeface="+mn-ea"/>
              </a:rPr>
              <a:t>參與</a:t>
            </a:r>
            <a:endParaRPr kumimoji="0" lang="en-US" altLang="zh-TW" sz="2800" b="1" dirty="0" smtClean="0">
              <a:solidFill>
                <a:srgbClr val="FF0000"/>
              </a:solidFill>
              <a:latin typeface="+mn-ea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 smtClean="0">
                <a:solidFill>
                  <a:srgbClr val="FF0000"/>
                </a:solidFill>
                <a:latin typeface="+mn-ea"/>
                <a:ea typeface="+mn-ea"/>
              </a:rPr>
              <a:t>溝通互動</a:t>
            </a:r>
            <a:endParaRPr kumimoji="0" lang="en-US" altLang="zh-TW" sz="2800" b="1" dirty="0">
              <a:latin typeface="+mn-ea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1400" dirty="0">
              <a:solidFill>
                <a:srgbClr val="FF0000"/>
              </a:solidFill>
              <a:latin typeface="Calibri" pitchFamily="34" charset="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400" dirty="0">
              <a:solidFill>
                <a:srgbClr val="FF0000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5127" name="投影片編號版面配置區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E27B9C-B668-4A52-B8DE-E48FFCE216F5}" type="slidenum">
              <a:rPr lang="zh-TW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zh-TW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488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>
        <p:bldAsOne/>
      </p:bldGraphic>
      <p:bldP spid="60420" grpId="0" animBg="1"/>
      <p:bldP spid="60421" grpId="0" animBg="1"/>
      <p:bldP spid="604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1268" name="Picture 2" descr="C:\Users\grjh284\Desktop\4123815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11113"/>
            <a:ext cx="9202738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39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/>
          <a:lstStyle/>
          <a:p>
            <a:r>
              <a:rPr lang="zh-TW" altLang="zh-TW" smtClean="0"/>
              <a:t>十二年國教課綱中兩項重要改變</a:t>
            </a:r>
            <a:endParaRPr lang="zh-TW" altLang="en-US" smtClean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154128118"/>
              </p:ext>
            </p:extLst>
          </p:nvPr>
        </p:nvGraphicFramePr>
        <p:xfrm>
          <a:off x="1187624" y="2132856"/>
          <a:ext cx="6096000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7380312" y="2229386"/>
            <a:ext cx="1944216" cy="185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 smtClean="0"/>
              <a:t>一個人適應現在生活與未來挑戰，所應具備的知識、能力、與態度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043608" y="1706166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/>
              <a:t>強調</a:t>
            </a:r>
            <a:r>
              <a:rPr lang="zh-TW" altLang="en-US" sz="2800" dirty="0">
                <a:latin typeface="新細明體"/>
              </a:rPr>
              <a:t>「</a:t>
            </a:r>
            <a:r>
              <a:rPr lang="zh-TW" altLang="en-US" sz="2800" b="1" dirty="0">
                <a:solidFill>
                  <a:srgbClr val="FF0000"/>
                </a:solidFill>
              </a:rPr>
              <a:t>我有甚麼</a:t>
            </a:r>
            <a:r>
              <a:rPr lang="zh-TW" altLang="en-US" sz="2800" dirty="0">
                <a:latin typeface="新細明體"/>
              </a:rPr>
              <a:t>」</a:t>
            </a:r>
            <a:endParaRPr lang="en-US" altLang="zh-TW" sz="2800" dirty="0">
              <a:latin typeface="新細明體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499992" y="1706166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/>
              <a:t>強調</a:t>
            </a:r>
            <a:r>
              <a:rPr lang="zh-TW" altLang="en-US" sz="2800" dirty="0">
                <a:latin typeface="新細明體"/>
              </a:rPr>
              <a:t>「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我能怎麼做</a:t>
            </a:r>
            <a:r>
              <a:rPr lang="zh-TW" altLang="en-US" sz="2800" dirty="0" smtClean="0">
                <a:latin typeface="新細明體"/>
              </a:rPr>
              <a:t>」</a:t>
            </a:r>
            <a:endParaRPr lang="en-US" altLang="zh-TW" sz="2800" dirty="0">
              <a:latin typeface="新細明體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10278" y="2945274"/>
            <a:ext cx="6953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600" dirty="0" smtClean="0">
                <a:solidFill>
                  <a:srgbClr val="FF0000"/>
                </a:solidFill>
              </a:rPr>
              <a:t>&lt;</a:t>
            </a:r>
            <a:endParaRPr lang="en-US" altLang="zh-TW" sz="6600" dirty="0"/>
          </a:p>
        </p:txBody>
      </p:sp>
      <p:sp>
        <p:nvSpPr>
          <p:cNvPr id="11" name="內容版面配置區 2"/>
          <p:cNvSpPr>
            <a:spLocks noGrp="1"/>
          </p:cNvSpPr>
          <p:nvPr>
            <p:ph idx="1"/>
          </p:nvPr>
        </p:nvSpPr>
        <p:spPr>
          <a:xfrm>
            <a:off x="4273624" y="3861048"/>
            <a:ext cx="3106688" cy="2304256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彰顯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FF0000"/>
                </a:solidFill>
              </a:rPr>
              <a:t>學習者的主體性</a:t>
            </a:r>
            <a:r>
              <a:rPr lang="zh-TW" altLang="en-US" dirty="0" smtClean="0"/>
              <a:t>重視學習者能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應用所學於</a:t>
            </a:r>
            <a:r>
              <a:rPr lang="zh-TW" altLang="en-US" b="1" dirty="0" smtClean="0">
                <a:solidFill>
                  <a:srgbClr val="FF0000"/>
                </a:solidFill>
              </a:rPr>
              <a:t>生活情境</a:t>
            </a:r>
            <a:r>
              <a:rPr lang="zh-TW" altLang="en-US" dirty="0" smtClean="0"/>
              <a:t>中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4410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7" grpId="0"/>
      <p:bldP spid="6" grpId="0"/>
      <p:bldP spid="9" grpId="0"/>
      <p:bldP spid="8" grpId="0"/>
      <p:bldP spid="1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/>
          <a:lstStyle/>
          <a:p>
            <a:r>
              <a:rPr lang="zh-TW" altLang="zh-TW" smtClean="0"/>
              <a:t>十二年國教課綱中兩項重要改變</a:t>
            </a:r>
            <a:endParaRPr lang="zh-TW" altLang="en-US" smtClean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355976" y="4221088"/>
            <a:ext cx="4624586" cy="1080120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zh-TW" altLang="zh-TW" sz="2800" dirty="0" smtClean="0"/>
              <a:t>（含</a:t>
            </a:r>
            <a:r>
              <a:rPr lang="zh-TW" altLang="zh-TW" sz="2800" u="sng" dirty="0" smtClean="0"/>
              <a:t>學習內容</a:t>
            </a:r>
            <a:r>
              <a:rPr lang="zh-TW" altLang="zh-TW" sz="2800" dirty="0" smtClean="0"/>
              <a:t>與</a:t>
            </a:r>
            <a:r>
              <a:rPr lang="zh-TW" altLang="zh-TW" sz="2800" u="sng" dirty="0" smtClean="0"/>
              <a:t>學習表現</a:t>
            </a:r>
            <a:r>
              <a:rPr lang="zh-TW" altLang="zh-TW" sz="2800" dirty="0" smtClean="0"/>
              <a:t>）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97573102"/>
              </p:ext>
            </p:extLst>
          </p:nvPr>
        </p:nvGraphicFramePr>
        <p:xfrm>
          <a:off x="1259632" y="2636912"/>
          <a:ext cx="6768752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4355976" y="4899806"/>
            <a:ext cx="462458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 typeface="Arial" pitchFamily="34" charset="0"/>
              <a:buNone/>
            </a:pPr>
            <a:r>
              <a:rPr lang="zh-TW" altLang="zh-TW" sz="2800" dirty="0" smtClean="0"/>
              <a:t>（</a:t>
            </a:r>
            <a:r>
              <a:rPr lang="zh-TW" altLang="en-US" sz="2800" dirty="0" smtClean="0"/>
              <a:t> 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認知內</a:t>
            </a:r>
            <a:r>
              <a:rPr lang="zh-TW" altLang="zh-TW" sz="2800" b="1" dirty="0" smtClean="0">
                <a:solidFill>
                  <a:srgbClr val="FF0000"/>
                </a:solidFill>
              </a:rPr>
              <a:t>容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    </a:t>
            </a:r>
            <a:r>
              <a:rPr lang="zh-TW" altLang="zh-TW" sz="2800" dirty="0" smtClean="0"/>
              <a:t>與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認知歷程</a:t>
            </a:r>
            <a:r>
              <a:rPr lang="zh-TW" altLang="zh-TW" sz="2800" dirty="0" smtClean="0"/>
              <a:t>）</a:t>
            </a: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971600" y="4221088"/>
            <a:ext cx="370626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 typeface="Arial" pitchFamily="34" charset="0"/>
              <a:buNone/>
            </a:pPr>
            <a:r>
              <a:rPr lang="zh-TW" altLang="en-US" sz="2800" dirty="0" smtClean="0"/>
              <a:t>學生所要達到的能力</a:t>
            </a:r>
            <a:endParaRPr lang="zh-TW" altLang="zh-TW" sz="2800" dirty="0" smtClean="0"/>
          </a:p>
        </p:txBody>
      </p:sp>
    </p:spTree>
    <p:extLst>
      <p:ext uri="{BB962C8B-B14F-4D97-AF65-F5344CB8AC3E}">
        <p14:creationId xmlns:p14="http://schemas.microsoft.com/office/powerpoint/2010/main" val="37765527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彈性學習課程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412777"/>
            <a:ext cx="8229600" cy="1656184"/>
          </a:xfrm>
        </p:spPr>
        <p:txBody>
          <a:bodyPr/>
          <a:lstStyle/>
          <a:p>
            <a:r>
              <a:rPr lang="zh-TW" altLang="en-US" dirty="0" smtClean="0"/>
              <a:t>教師可運用教學專業與社區資源，發展     </a:t>
            </a:r>
            <a:r>
              <a:rPr lang="zh-TW" altLang="en-US" b="1" dirty="0" smtClean="0">
                <a:solidFill>
                  <a:srgbClr val="FF0000"/>
                </a:solidFill>
              </a:rPr>
              <a:t>學校本位課程</a:t>
            </a:r>
            <a:r>
              <a:rPr lang="zh-TW" altLang="en-US" dirty="0" smtClean="0"/>
              <a:t>，以在真實生活中應用所學，解決問題。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287599771"/>
              </p:ext>
            </p:extLst>
          </p:nvPr>
        </p:nvGraphicFramePr>
        <p:xfrm>
          <a:off x="0" y="2708920"/>
          <a:ext cx="9144000" cy="414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684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5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357188" y="274638"/>
            <a:ext cx="8329612" cy="796925"/>
          </a:xfrm>
        </p:spPr>
        <p:txBody>
          <a:bodyPr/>
          <a:lstStyle/>
          <a:p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九年一貫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vs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十二年國教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之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比較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課程理念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708495610"/>
              </p:ext>
            </p:extLst>
          </p:nvPr>
        </p:nvGraphicFramePr>
        <p:xfrm>
          <a:off x="-15974" y="1124744"/>
          <a:ext cx="9113977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724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344602"/>
            <a:ext cx="4335085" cy="6215106"/>
          </a:xfrm>
        </p:spPr>
        <p:txBody>
          <a:bodyPr/>
          <a:lstStyle/>
          <a:p>
            <a:pPr marL="0" indent="0">
              <a:spcBef>
                <a:spcPts val="1200"/>
              </a:spcBef>
              <a:buClr>
                <a:srgbClr val="C00000"/>
              </a:buClr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十二年國民基本教育 課程綱要總綱       已於</a:t>
            </a:r>
            <a:r>
              <a:rPr lang="en-US" dirty="0" smtClean="0">
                <a:latin typeface="標楷體" pitchFamily="65" charset="-120"/>
                <a:ea typeface="標楷體" pitchFamily="65" charset="-120"/>
              </a:rPr>
              <a:t>103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dirty="0" smtClean="0">
                <a:latin typeface="標楷體" pitchFamily="65" charset="-120"/>
                <a:ea typeface="標楷體" pitchFamily="65" charset="-120"/>
              </a:rPr>
              <a:t>11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dirty="0" smtClean="0">
                <a:latin typeface="標楷體" pitchFamily="65" charset="-120"/>
                <a:ea typeface="標楷體" pitchFamily="65" charset="-120"/>
              </a:rPr>
              <a:t>28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       由教育部發布，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Clr>
                <a:srgbClr val="C00000"/>
              </a:buClr>
              <a:buNone/>
            </a:pPr>
            <a:r>
              <a:rPr lang="zh-TW" altLang="en-US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自</a:t>
            </a:r>
            <a:r>
              <a:rPr lang="en-US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107</a:t>
            </a:r>
            <a:r>
              <a:rPr lang="zh-TW" altLang="en-US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學年度起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Clr>
                <a:srgbClr val="C00000"/>
              </a:buClr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從國民小學、國民中學及高級中等學校      一年級起，</a:t>
            </a:r>
            <a:r>
              <a:rPr lang="zh-TW" altLang="en-US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逐年實施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0"/>
              </a:spcBef>
              <a:buClr>
                <a:srgbClr val="C00000"/>
              </a:buClr>
              <a:buNone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 algn="ctr">
              <a:spcBef>
                <a:spcPts val="0"/>
              </a:spcBef>
              <a:buClr>
                <a:srgbClr val="C00000"/>
              </a:buClr>
              <a:buNone/>
            </a:pPr>
            <a:r>
              <a:rPr lang="en-US" altLang="zh-TW" sz="4800" b="1" dirty="0" smtClean="0">
                <a:solidFill>
                  <a:srgbClr val="92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4800" b="1" dirty="0" smtClean="0">
                <a:solidFill>
                  <a:srgbClr val="92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課綱</a:t>
            </a:r>
            <a:endParaRPr lang="en-US" altLang="zh-TW" sz="4800" b="1" dirty="0" smtClean="0">
              <a:solidFill>
                <a:srgbClr val="92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3298" y="221520"/>
            <a:ext cx="4243912" cy="594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8254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357188" y="274638"/>
            <a:ext cx="8329612" cy="796925"/>
          </a:xfrm>
        </p:spPr>
        <p:txBody>
          <a:bodyPr/>
          <a:lstStyle/>
          <a:p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九年一貫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vs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十二年國教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之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比較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課程架構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983195495"/>
              </p:ext>
            </p:extLst>
          </p:nvPr>
        </p:nvGraphicFramePr>
        <p:xfrm>
          <a:off x="-324544" y="1268760"/>
          <a:ext cx="10009112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871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357188" y="274638"/>
            <a:ext cx="8329612" cy="796925"/>
          </a:xfrm>
        </p:spPr>
        <p:txBody>
          <a:bodyPr/>
          <a:lstStyle/>
          <a:p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九年一貫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vs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十二年國教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之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比較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課程規劃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413109781"/>
              </p:ext>
            </p:extLst>
          </p:nvPr>
        </p:nvGraphicFramePr>
        <p:xfrm>
          <a:off x="0" y="1556792"/>
          <a:ext cx="9113977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3849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357188" y="274638"/>
            <a:ext cx="8329612" cy="796925"/>
          </a:xfrm>
        </p:spPr>
        <p:txBody>
          <a:bodyPr/>
          <a:lstStyle/>
          <a:p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九年一貫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vs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十二年國教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之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比較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領域名稱與內容調整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030663901"/>
              </p:ext>
            </p:extLst>
          </p:nvPr>
        </p:nvGraphicFramePr>
        <p:xfrm>
          <a:off x="-252536" y="1556792"/>
          <a:ext cx="9113977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784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357188" y="274638"/>
            <a:ext cx="8329612" cy="796925"/>
          </a:xfrm>
        </p:spPr>
        <p:txBody>
          <a:bodyPr/>
          <a:lstStyle/>
          <a:p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九年一貫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vs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十二年國教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之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比較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領域名稱與內容調整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721447393"/>
              </p:ext>
            </p:extLst>
          </p:nvPr>
        </p:nvGraphicFramePr>
        <p:xfrm>
          <a:off x="-468560" y="1412776"/>
          <a:ext cx="10297144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2484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357188" y="274638"/>
            <a:ext cx="8329612" cy="796925"/>
          </a:xfrm>
        </p:spPr>
        <p:txBody>
          <a:bodyPr/>
          <a:lstStyle/>
          <a:p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九年一貫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vs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十二年國教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之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比較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領域學習節數調整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228517207"/>
              </p:ext>
            </p:extLst>
          </p:nvPr>
        </p:nvGraphicFramePr>
        <p:xfrm>
          <a:off x="-540568" y="1412776"/>
          <a:ext cx="10297144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文字方塊 5"/>
          <p:cNvSpPr txBox="1">
            <a:spLocks noChangeArrowheads="1"/>
          </p:cNvSpPr>
          <p:nvPr/>
        </p:nvSpPr>
        <p:spPr bwMode="auto">
          <a:xfrm>
            <a:off x="561975" y="6021388"/>
            <a:ext cx="350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b="1" dirty="0">
                <a:latin typeface="標楷體" pitchFamily="65" charset="-120"/>
                <a:ea typeface="標楷體" pitchFamily="65" charset="-120"/>
                <a:hlinkClick r:id="rId8" action="ppaction://hlinkfile"/>
              </a:rPr>
              <a:t>※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</a:rPr>
              <a:t>學習總節數不變</a:t>
            </a:r>
          </a:p>
        </p:txBody>
      </p:sp>
    </p:spTree>
    <p:extLst>
      <p:ext uri="{BB962C8B-B14F-4D97-AF65-F5344CB8AC3E}">
        <p14:creationId xmlns:p14="http://schemas.microsoft.com/office/powerpoint/2010/main" val="322499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357188" y="274638"/>
            <a:ext cx="8329612" cy="796925"/>
          </a:xfrm>
        </p:spPr>
        <p:txBody>
          <a:bodyPr/>
          <a:lstStyle/>
          <a:p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九年一貫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vs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十二年國教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之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比較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領域學習節數調整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839951929"/>
              </p:ext>
            </p:extLst>
          </p:nvPr>
        </p:nvGraphicFramePr>
        <p:xfrm>
          <a:off x="-252536" y="1700808"/>
          <a:ext cx="9756576" cy="5336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241" name="文字方塊 5"/>
          <p:cNvSpPr txBox="1">
            <a:spLocks noChangeArrowheads="1"/>
          </p:cNvSpPr>
          <p:nvPr/>
        </p:nvSpPr>
        <p:spPr bwMode="auto">
          <a:xfrm>
            <a:off x="561975" y="6021388"/>
            <a:ext cx="350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b="1" dirty="0">
                <a:latin typeface="標楷體" pitchFamily="65" charset="-120"/>
                <a:ea typeface="標楷體" pitchFamily="65" charset="-120"/>
                <a:hlinkClick r:id="rId8" action="ppaction://hlinkfile"/>
              </a:rPr>
              <a:t>※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</a:rPr>
              <a:t>學習總節數不變</a:t>
            </a:r>
          </a:p>
        </p:txBody>
      </p:sp>
    </p:spTree>
    <p:extLst>
      <p:ext uri="{BB962C8B-B14F-4D97-AF65-F5344CB8AC3E}">
        <p14:creationId xmlns:p14="http://schemas.microsoft.com/office/powerpoint/2010/main" val="336233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357188" y="274638"/>
            <a:ext cx="8329612" cy="796925"/>
          </a:xfrm>
        </p:spPr>
        <p:txBody>
          <a:bodyPr/>
          <a:lstStyle/>
          <a:p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九年一貫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vs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十二年國教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之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比較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領域學習節數調整</a:t>
            </a:r>
          </a:p>
        </p:txBody>
      </p:sp>
      <p:sp>
        <p:nvSpPr>
          <p:cNvPr id="9241" name="文字方塊 5"/>
          <p:cNvSpPr txBox="1">
            <a:spLocks noChangeArrowheads="1"/>
          </p:cNvSpPr>
          <p:nvPr/>
        </p:nvSpPr>
        <p:spPr bwMode="auto">
          <a:xfrm>
            <a:off x="561975" y="6021388"/>
            <a:ext cx="350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b="1">
                <a:latin typeface="標楷體" pitchFamily="65" charset="-120"/>
                <a:ea typeface="標楷體" pitchFamily="65" charset="-120"/>
                <a:hlinkClick r:id="rId3" action="ppaction://hlinkfile"/>
              </a:rPr>
              <a:t>※</a:t>
            </a:r>
            <a:r>
              <a:rPr kumimoji="0" lang="zh-TW" altLang="en-US" b="1">
                <a:latin typeface="標楷體" pitchFamily="65" charset="-120"/>
                <a:ea typeface="標楷體" pitchFamily="65" charset="-120"/>
              </a:rPr>
              <a:t>學習總節數不變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146992157"/>
              </p:ext>
            </p:extLst>
          </p:nvPr>
        </p:nvGraphicFramePr>
        <p:xfrm>
          <a:off x="-324544" y="1268760"/>
          <a:ext cx="9756576" cy="5336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708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357188" y="274638"/>
            <a:ext cx="8329612" cy="796925"/>
          </a:xfrm>
        </p:spPr>
        <p:txBody>
          <a:bodyPr/>
          <a:lstStyle/>
          <a:p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九年一貫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vs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十二年國教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之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比較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實施要點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46046437"/>
              </p:ext>
            </p:extLst>
          </p:nvPr>
        </p:nvGraphicFramePr>
        <p:xfrm>
          <a:off x="-756592" y="1412776"/>
          <a:ext cx="10225136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953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703787"/>
              </p:ext>
            </p:extLst>
          </p:nvPr>
        </p:nvGraphicFramePr>
        <p:xfrm>
          <a:off x="1" y="1268760"/>
          <a:ext cx="9144000" cy="3960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564856">
                <a:tc>
                  <a:txBody>
                    <a:bodyPr/>
                    <a:lstStyle/>
                    <a:p>
                      <a:endParaRPr lang="zh-TW" altLang="en-US" sz="2200" dirty="0"/>
                    </a:p>
                  </a:txBody>
                  <a:tcPr marT="54864" marB="54864"/>
                </a:tc>
                <a:tc>
                  <a:txBody>
                    <a:bodyPr/>
                    <a:lstStyle/>
                    <a:p>
                      <a:r>
                        <a:rPr lang="zh-TW" altLang="en-US" sz="2200" dirty="0" smtClean="0"/>
                        <a:t>國小（一）</a:t>
                      </a:r>
                      <a:endParaRPr lang="zh-TW" altLang="en-US" sz="2200" dirty="0"/>
                    </a:p>
                  </a:txBody>
                  <a:tcPr marT="54864" marB="54864"/>
                </a:tc>
                <a:tc>
                  <a:txBody>
                    <a:bodyPr/>
                    <a:lstStyle/>
                    <a:p>
                      <a:r>
                        <a:rPr lang="zh-TW" altLang="en-US" sz="2200" dirty="0" smtClean="0"/>
                        <a:t>國小（二）</a:t>
                      </a:r>
                      <a:endParaRPr lang="zh-TW" altLang="en-US" sz="2200" dirty="0"/>
                    </a:p>
                  </a:txBody>
                  <a:tcPr marT="54864" marB="54864"/>
                </a:tc>
                <a:tc>
                  <a:txBody>
                    <a:bodyPr/>
                    <a:lstStyle/>
                    <a:p>
                      <a:r>
                        <a:rPr lang="zh-TW" altLang="en-US" sz="2200" dirty="0" smtClean="0"/>
                        <a:t>國小（三）</a:t>
                      </a:r>
                      <a:endParaRPr lang="zh-TW" altLang="en-US" sz="2200" dirty="0"/>
                    </a:p>
                  </a:txBody>
                  <a:tcPr marT="54864" marB="54864"/>
                </a:tc>
                <a:tc>
                  <a:txBody>
                    <a:bodyPr/>
                    <a:lstStyle/>
                    <a:p>
                      <a:r>
                        <a:rPr lang="zh-TW" altLang="en-US" sz="2200" dirty="0" smtClean="0"/>
                        <a:t>國中（四）</a:t>
                      </a:r>
                      <a:endParaRPr lang="zh-TW" altLang="en-US" sz="2200" dirty="0"/>
                    </a:p>
                  </a:txBody>
                  <a:tcPr marT="54864" marB="54864"/>
                </a:tc>
              </a:tr>
              <a:tr h="87751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領域學習</a:t>
                      </a:r>
                      <a:r>
                        <a:rPr lang="en-US" altLang="zh-TW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en-US" altLang="zh-TW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時數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dirty="0" smtClean="0">
                          <a:solidFill>
                            <a:srgbClr val="7030A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20</a:t>
                      </a:r>
                      <a:endParaRPr lang="zh-TW" altLang="en-US" sz="4800" dirty="0">
                        <a:solidFill>
                          <a:srgbClr val="7030A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dirty="0" smtClean="0">
                          <a:solidFill>
                            <a:srgbClr val="7030A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25</a:t>
                      </a:r>
                      <a:endParaRPr lang="zh-TW" altLang="en-US" sz="4800" dirty="0">
                        <a:solidFill>
                          <a:srgbClr val="7030A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dirty="0" smtClean="0">
                          <a:solidFill>
                            <a:srgbClr val="7030A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26</a:t>
                      </a:r>
                      <a:endParaRPr lang="zh-TW" altLang="en-US" sz="4800" dirty="0">
                        <a:solidFill>
                          <a:srgbClr val="7030A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dirty="0" smtClean="0">
                          <a:solidFill>
                            <a:srgbClr val="7030A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29</a:t>
                      </a:r>
                      <a:endParaRPr lang="zh-TW" altLang="en-US" sz="4800" dirty="0">
                        <a:solidFill>
                          <a:srgbClr val="7030A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T="54864" marB="54864"/>
                </a:tc>
              </a:tr>
              <a:tr h="87751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彈性學習</a:t>
                      </a:r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en-US" altLang="zh-TW" sz="2400" b="1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課程</a:t>
                      </a:r>
                      <a:endParaRPr lang="zh-TW" altLang="en-US" sz="24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dirty="0" smtClean="0">
                          <a:solidFill>
                            <a:srgbClr val="FF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2-4</a:t>
                      </a:r>
                      <a:endParaRPr lang="zh-TW" altLang="en-US" sz="4800" dirty="0">
                        <a:solidFill>
                          <a:srgbClr val="FF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dirty="0" smtClean="0">
                          <a:solidFill>
                            <a:srgbClr val="FF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3-6</a:t>
                      </a:r>
                      <a:endParaRPr lang="zh-TW" altLang="en-US" sz="4800" dirty="0">
                        <a:solidFill>
                          <a:srgbClr val="FF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dirty="0" smtClean="0">
                          <a:solidFill>
                            <a:srgbClr val="FF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4-7</a:t>
                      </a:r>
                      <a:endParaRPr lang="zh-TW" altLang="en-US" sz="4800" dirty="0">
                        <a:solidFill>
                          <a:srgbClr val="FF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dirty="0" smtClean="0">
                          <a:solidFill>
                            <a:srgbClr val="FF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3-6</a:t>
                      </a:r>
                      <a:endParaRPr lang="zh-TW" altLang="en-US" sz="4800" dirty="0">
                        <a:solidFill>
                          <a:srgbClr val="FF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T="54864" marB="54864"/>
                </a:tc>
              </a:tr>
              <a:tr h="164056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學習總節數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dirty="0" smtClean="0">
                          <a:solidFill>
                            <a:srgbClr val="7030A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22-24</a:t>
                      </a:r>
                      <a:endParaRPr lang="zh-TW" altLang="en-US" sz="4800" dirty="0">
                        <a:solidFill>
                          <a:srgbClr val="7030A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dirty="0" smtClean="0">
                          <a:solidFill>
                            <a:srgbClr val="7030A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28-31</a:t>
                      </a:r>
                      <a:endParaRPr lang="zh-TW" altLang="en-US" sz="4800" dirty="0">
                        <a:solidFill>
                          <a:srgbClr val="7030A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dirty="0" smtClean="0">
                          <a:solidFill>
                            <a:srgbClr val="7030A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30-33</a:t>
                      </a:r>
                      <a:endParaRPr lang="zh-TW" altLang="en-US" sz="4800" dirty="0">
                        <a:solidFill>
                          <a:srgbClr val="7030A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dirty="0" smtClean="0">
                          <a:solidFill>
                            <a:srgbClr val="7030A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32-35</a:t>
                      </a:r>
                      <a:endParaRPr lang="zh-TW" altLang="en-US" sz="4800" dirty="0">
                        <a:solidFill>
                          <a:srgbClr val="7030A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T="54864" marB="5486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600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154" name="Picture 2" descr="E:\04國教輔導團\中央團\十二年國教\1050820版-十二年國教總綱解析與實施準備\1050820版-十二年國教總綱解析與實施準備\Document-page-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76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5842" name="Picture 2" descr="E:\04國教輔導團\中央團\十二年國教\1050820版-十二年國教總綱解析與實施準備\1050820版-十二年國教總綱解析與實施準備\Document-page-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2837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0178" name="Picture 2" descr="E:\04國教輔導團\中央團\十二年國教\1050820版-十二年國教總綱解析與實施準備\1050820版-十二年國教總綱解析與實施準備\Document-page-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64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02" name="Picture 2" descr="E:\04國教輔導團\中央團\十二年國教\1050820版-十二年國教總綱解析與實施準備\1050820版-十二年國教總綱解析與實施準備\Document-page-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9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2226" name="Picture 2" descr="E:\04國教輔導團\中央團\十二年國教\1050820版-十二年國教總綱解析與實施準備\1050820版-十二年國教總綱解析與實施準備\Document-page-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43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3250" name="Picture 2" descr="E:\04國教輔導團\中央團\十二年國教\1050820版-十二年國教總綱解析與實施準備\1050820版-十二年國教總綱解析與實施準備\Document-page-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79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759575" y="6356352"/>
            <a:ext cx="2133600" cy="365125"/>
          </a:xfrm>
        </p:spPr>
        <p:txBody>
          <a:bodyPr/>
          <a:lstStyle/>
          <a:p>
            <a:pPr>
              <a:defRPr/>
            </a:pPr>
            <a:fld id="{39B33BB1-DB70-42B2-AFD5-41D573F56E74}" type="slidenum">
              <a:rPr lang="zh-TW" altLang="en-US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>
                <a:defRPr/>
              </a:pPr>
              <a:t>54</a:t>
            </a:fld>
            <a:endParaRPr lang="zh-TW" altLang="en-US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9154" name="Picture 5" descr="未命名 -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63690" y="2636912"/>
            <a:ext cx="6335713" cy="3705226"/>
          </a:xfr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57200" y="-26987"/>
            <a:ext cx="8229600" cy="1066801"/>
          </a:xfrm>
        </p:spPr>
        <p:txBody>
          <a:bodyPr/>
          <a:lstStyle/>
          <a:p>
            <a:pPr>
              <a:defRPr/>
            </a:pPr>
            <a:r>
              <a:rPr lang="zh-TW" altLang="en-US" b="1" spc="-100" dirty="0" smtClean="0">
                <a:solidFill>
                  <a:srgbClr val="005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重大議題：</a:t>
            </a:r>
            <a:r>
              <a:rPr lang="zh-TW" altLang="en-US" sz="3200" b="1" spc="-100" dirty="0" smtClean="0">
                <a:solidFill>
                  <a:srgbClr val="005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落實融入各領域學習內容</a:t>
            </a:r>
            <a:endParaRPr lang="zh-TW" altLang="en-US" sz="3200" b="1" spc="-100" dirty="0">
              <a:solidFill>
                <a:srgbClr val="005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6147" name="內容版面配置區 2"/>
          <p:cNvSpPr>
            <a:spLocks/>
          </p:cNvSpPr>
          <p:nvPr/>
        </p:nvSpPr>
        <p:spPr bwMode="auto">
          <a:xfrm>
            <a:off x="323852" y="981076"/>
            <a:ext cx="85693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buFont typeface="Arial" pitchFamily="34" charset="0"/>
              <a:buNone/>
            </a:pPr>
            <a:r>
              <a:rPr kumimoji="0"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kumimoji="0"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機制：</a:t>
            </a:r>
            <a:endParaRPr kumimoji="0"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73050" indent="-273050">
              <a:buFont typeface="Arial" pitchFamily="34" charset="0"/>
              <a:buNone/>
            </a:pPr>
            <a:r>
              <a:rPr kumimoji="0"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</a:t>
            </a:r>
            <a:r>
              <a:rPr kumimoji="0"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(1)</a:t>
            </a:r>
            <a:r>
              <a:rPr kumimoji="0"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組成領綱研修小組時，適時</a:t>
            </a:r>
            <a:r>
              <a:rPr kumimoji="0" lang="zh-TW" altLang="en-US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遴聘重大議題相關學者參與</a:t>
            </a:r>
            <a:r>
              <a:rPr kumimoji="0"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；</a:t>
            </a:r>
            <a:endParaRPr kumimoji="0"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73050" indent="-273050">
              <a:buFont typeface="Arial" pitchFamily="34" charset="0"/>
              <a:buNone/>
            </a:pPr>
            <a:r>
              <a:rPr kumimoji="0"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</a:t>
            </a:r>
            <a:r>
              <a:rPr kumimoji="0"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(2)</a:t>
            </a:r>
            <a:r>
              <a:rPr kumimoji="0"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設置「</a:t>
            </a:r>
            <a:r>
              <a:rPr kumimoji="0" lang="zh-TW" altLang="en-US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跨領域</a:t>
            </a:r>
            <a:r>
              <a:rPr kumimoji="0"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」領綱研修小組，協助落實檢核。</a:t>
            </a:r>
            <a:endParaRPr kumimoji="0"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900113" indent="-900113">
              <a:buFont typeface="Arial" pitchFamily="34" charset="0"/>
              <a:buNone/>
            </a:pPr>
            <a:r>
              <a:rPr kumimoji="0"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kumimoji="0"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內容：研修領綱內容時，發展重大</a:t>
            </a:r>
            <a:r>
              <a:rPr kumimoji="0"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議題</a:t>
            </a:r>
            <a:r>
              <a:rPr kumimoji="0"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落實融入的檢核表。</a:t>
            </a:r>
            <a:endParaRPr kumimoji="0" lang="zh-TW" alt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42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741783" y="3720006"/>
            <a:ext cx="7954347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4800" kern="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實施十二年國教課綱的準備</a:t>
            </a:r>
            <a:endParaRPr lang="en-US" altLang="zh-CN" sz="4800" kern="0" dirty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F8D7-22A0-4A79-91AB-DF99DB9DB06A}" type="slidenum">
              <a:rPr lang="zh-TW" altLang="en-US" smtClean="0"/>
              <a:pPr/>
              <a:t>55</a:t>
            </a:fld>
            <a:endParaRPr lang="zh-TW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500" y="839832"/>
            <a:ext cx="1353537" cy="267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8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內容版面配置區 3"/>
          <p:cNvSpPr>
            <a:spLocks noGrp="1"/>
          </p:cNvSpPr>
          <p:nvPr>
            <p:ph idx="1"/>
          </p:nvPr>
        </p:nvSpPr>
        <p:spPr>
          <a:xfrm>
            <a:off x="628650" y="1235075"/>
            <a:ext cx="7886700" cy="4851400"/>
          </a:xfrm>
        </p:spPr>
        <p:txBody>
          <a:bodyPr/>
          <a:lstStyle/>
          <a:p>
            <a:pPr marL="268288" indent="-268288" eaLnBrk="1" hangingPunct="1">
              <a:buFont typeface="Arial" panose="020B0604020202020204" pitchFamily="34" charset="0"/>
              <a:buNone/>
              <a:defRPr/>
            </a:pPr>
            <a:endParaRPr lang="en-US" altLang="zh-TW" sz="3200" dirty="0" smtClean="0">
              <a:latin typeface="+mn-lt"/>
            </a:endParaRP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endParaRPr lang="zh-TW" altLang="zh-TW" dirty="0" smtClean="0">
              <a:latin typeface="+mn-lt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350F1A6-C6FF-4A8B-B062-BCE4B4B7BDF4}" type="slidenum">
              <a:rPr lang="en-US" altLang="zh-TW">
                <a:solidFill>
                  <a:srgbClr val="898989"/>
                </a:solidFill>
              </a:rPr>
              <a:pPr/>
              <a:t>56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6" name="標題 6"/>
          <p:cNvSpPr txBox="1">
            <a:spLocks/>
          </p:cNvSpPr>
          <p:nvPr/>
        </p:nvSpPr>
        <p:spPr bwMode="auto">
          <a:xfrm>
            <a:off x="0" y="0"/>
            <a:ext cx="3571868" cy="6858000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D966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D966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D966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D966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D966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D966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D966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D966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D966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marL="174625" eaLnBrk="1" hangingPunct="1">
              <a:defRPr/>
            </a:pPr>
            <a:endParaRPr lang="en-US" altLang="zh-TW" sz="5400" b="0" dirty="0" smtClean="0">
              <a:solidFill>
                <a:srgbClr val="C00000"/>
              </a:solidFill>
            </a:endParaRPr>
          </a:p>
          <a:p>
            <a:pPr marL="174625" eaLnBrk="1" hangingPunct="1">
              <a:defRPr/>
            </a:pPr>
            <a:r>
              <a:rPr lang="zh-TW" altLang="en-US" sz="5400" b="0" dirty="0" smtClean="0">
                <a:solidFill>
                  <a:srgbClr val="C00000"/>
                </a:solidFill>
              </a:rPr>
              <a:t>政府層級的準備</a:t>
            </a:r>
            <a:r>
              <a:rPr lang="en-US" altLang="zh-TW" sz="5400" dirty="0" smtClean="0">
                <a:solidFill>
                  <a:srgbClr val="C00000"/>
                </a:solidFill>
              </a:rPr>
              <a:t/>
            </a:r>
            <a:br>
              <a:rPr lang="en-US" altLang="zh-TW" sz="5400" dirty="0" smtClean="0">
                <a:solidFill>
                  <a:srgbClr val="C00000"/>
                </a:solidFill>
              </a:rPr>
            </a:br>
            <a:endParaRPr lang="en-US" altLang="zh-TW" sz="4800" b="0" dirty="0" smtClean="0">
              <a:solidFill>
                <a:srgbClr val="C00000"/>
              </a:solidFill>
            </a:endParaRPr>
          </a:p>
          <a:p>
            <a:pPr marL="174625" eaLnBrk="1" hangingPunct="1">
              <a:defRPr/>
            </a:pPr>
            <a:endParaRPr lang="en-US" altLang="zh-TW" sz="4800" b="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IMG_48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70489" y="666029"/>
            <a:ext cx="2659856" cy="2363788"/>
          </a:xfrm>
          <a:prstGeom prst="rect">
            <a:avLst/>
          </a:prstGeom>
          <a:ln w="12700">
            <a:miter lim="400000"/>
          </a:ln>
          <a:effectLst>
            <a:outerShdw blurRad="508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9" name="a127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387731" y="3744587"/>
            <a:ext cx="1187978" cy="2368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 rot="5400000">
            <a:off x="6392163" y="987922"/>
            <a:ext cx="2993610" cy="1720003"/>
          </a:xfrm>
          <a:prstGeom prst="rect">
            <a:avLst/>
          </a:prstGeom>
          <a:effectLst>
            <a:outerShdw blurRad="355600" rotWithShape="0">
              <a:srgbClr val="000000"/>
            </a:outerShdw>
            <a:reflection stA="50000" endPos="40000" dir="5400000" sy="-100000" algn="bl" rotWithShape="0"/>
          </a:effectLst>
        </p:spPr>
      </p:pic>
      <p:pic>
        <p:nvPicPr>
          <p:cNvPr id="11" name="IMG_957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6046" y="3775235"/>
            <a:ext cx="1184672" cy="2363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G_4930.jp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7028966" y="3722341"/>
            <a:ext cx="1182068" cy="2364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274" name="文字方塊 1"/>
          <p:cNvSpPr txBox="1">
            <a:spLocks noChangeArrowheads="1"/>
          </p:cNvSpPr>
          <p:nvPr/>
        </p:nvSpPr>
        <p:spPr bwMode="auto">
          <a:xfrm>
            <a:off x="3746900" y="6516689"/>
            <a:ext cx="173637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TW" altLang="en-US" sz="1100" dirty="0"/>
              <a:t>圖片來源：道禾實驗學校</a:t>
            </a:r>
          </a:p>
        </p:txBody>
      </p:sp>
      <p:sp>
        <p:nvSpPr>
          <p:cNvPr id="13" name="圓角矩形 12"/>
          <p:cNvSpPr/>
          <p:nvPr/>
        </p:nvSpPr>
        <p:spPr>
          <a:xfrm rot="20427240">
            <a:off x="-164698" y="3623692"/>
            <a:ext cx="4078768" cy="24872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立意良好，</a:t>
            </a:r>
            <a:endParaRPr lang="en-US" altLang="zh-TW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但做得出來嗎？</a:t>
            </a:r>
            <a:endParaRPr lang="zh-TW" altLang="en-US" sz="4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87535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13" grpId="0" build="allAtOnce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http://cq.news.cn/2010-04/30/xin_2430407301046328292245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5879">
            <a:off x="3831899" y="2916654"/>
            <a:ext cx="5373067" cy="41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一根手指撿不起一顆石頭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系統變革    協作共學    深化普及</a:t>
            </a:r>
            <a:endParaRPr lang="zh-TW" altLang="en-US" sz="32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3" name="AutoShape 4" descr="data:image/jpeg;base64,/9j/4AAQSkZJRgABAQAAAQABAAD/2wCEAAkGBw8PDw8ODQwNDQ0NDw8NDQ4MDQ8MDQ0MFREXFxQRFBQYHCggGBolGxYUITIhJSkrLi4uFyAzODMtNygtLisBCgoKDg0OGhAQGCwdHCUsLCwsLCwsLCwsKy8rLC0rLCwsLCwtLCwsNCwsLCwsLDQsLCw3LCwsLCwsLCwsLCwsLP/AABEIAL0BCwMBIgACEQEDEQH/xAAbAAEBAAMBAQEAAAAAAAAAAAAAAQMFBgQCB//EAEEQAAIBAgIFCQMJBgcAAAAAAAABAgMRBAUSITFRcRMVIjJBYYGi4ZGxwQZCQ1JTYmOh0RYjM3KT8BQ0gpKywuL/xAAZAQEBAQEBAQAAAAAAAAAAAAAABAEDAgX/xAAiEQEAAgEEAgIDAAAAAAAAAAAAAQIDBBEhMRMyElFBYXH/2gAMAwEAAhEDEQA/AP2wpABQQoFBAB9AiKAAAFBCgUAAAAAAAAAAAAAAAAAAAAAAAAAAAABiBCgCkKAKQAUpEAKAAKCACgAwCkBooBG7a9wFBy9LMZzk5Nu97ruW5HSYeelCMu1rXxOdMkWdcmGce27IADo5AAAAAAAAAAAAAAAAMJSACgACghQKCFAFIUwAABQQAUEKaKYca7Uqj3Qm/KzKebNJWo1X9xr26jJ6bXuHI4OMtJO3b+R2WDVqcfH3nJYKfTS7zrsN1I8CbTrNXM7QygAqRAAAAAAAAAAAAAAAAMIIUCgAAUhQBSFAFIUwAAaAAMFANbnOY8gopdaV3wSMtaKxvL1Ws2naGyPBnv8Al5pdrivMjS4fOHpJyei3875r7pI2mYYlVKDta7cbq/ft4HPyRasu3htS0btHgaPSWxcL6zrMJ1I+PvOawXXR02G6kf77TxgdNTPTKAClGAAAAAAAAAAAAAAAAwgAAUhQABQBSFMApCgAAaBSFMGOtWjBaU5KK7zl/lJjqU5UtGabalG1mte1fH2E+VmKlymhHZGCXi9bfu9hxOa1Jxhpptum1US36Lvb3oly5J5iOl+mwRxaZbNYhwk09a7U9aa4G6wObRatLX3bkcvmtXVGrTad0mt0osmV4rlIqooyiruLTaetOz2dhx32WzSLV3l3eHjFtSjqT7Npv8K+gvH3nLZLO8eB0mXy1NbncpwvnaiHrABQkAAAAAAAAAAAAAAAAYCkKAKQoApCgCkKYBSFAAACmmzvN+R6EOta8pfV7uJuTgcdW0qklLtnLpJpq99jOWa0xHDvgpFrctfiM0lUxH71u1WOjFt3tNbF4r3GHGQVnF9qZ8ZrhNKL0Xozi1KL7YyWtP2nnjmCqU9J6px6NSPbGfauH6knXb6MV3jerTwx9qToPr0G6bu/mLqP2W/M9PySr6XL05PZONRLcpK3/U5jOK6WMhOLsprRnbY91/adjkGW8jFVLWdVXq9jTfV8FsPH7W2iK057l12RvadTlz28EcblVa0/edflsuk+F/cVYZ5fI1MdtiACpCAAAAAAAAAAAAAAAAwFIUAUiKAKQpgFIUAUhQAANFfdtPznMcPU0p3lCMk2n0G3e+vtP0Y5HPKNq1Tveku+6v7zhmjeFWlttaXIY/G6EGpvSmu1K1zjK1eq8TJxTSlC01qs7dV8f1O1zPB6T4+yxrIZfFO0YJX1uyI5h9bHasQ0OFyp18TSdpaKalPS3LXon6HNalG2rdvPFlGCUbytvS+J7azPVYc8uT5T/Hpy/D3d1fVv2o6/KIbXuSRzeULVc6nLVqlxR3xRyg1Ft4e0EBUiUAgFAAAAAAAAAAAAAYCkKAKQoApAYKUgApSACgA0U0Hymo64VF2pwfhrXxN+eTNcPylGUe1LSjxX9s8XjeHvHb42iXC14XPPGha7e09s9pjmiOYfUiUo2UV4+08tWWv+7GaU7LV2GCzbEcPMt3lDOry/qcWzk8qWpHYYONqceF/ad8XaTOzAAoSgAAoAAAAAAAAAAAADAAAKU+SgUAGCghQKCFAoIUAAAOOzzDclVkrdGXSjwfYaepV7DtPlFhlOi5fOp7ODdmvccVOnv/REmSvxs+hhv8qsTmZsPFW4HzOK7EZKOzxObrLY5XPpWOywz6Ef5UcNgZWqRfedpl8r013Nr8ztgnmUupjiJeoEBUkUEAFAAApABSAACkAYoADWAEYApSACgAwUEKBQABQABQAB4s5/gVOC/wCSOIq8DvMwhpUai+5J+xXOGqonz9wr0/UvLUvY9VOn+7vuMEkbChH93beTx2pmeHkoSenHidvlT6D/AJvgjj4Uda4nW5P/AA3x+CO2H2cNR6veACtEAAAUhQABAKAAwAAFBAGsADBgoAAFIABSIoFKiFAoIUCghQMeIV4TW+MvccLUR3dbqy/lfuOEqMnz/hTp/wAsLR7aD6J4mz00XqJ47VT09dCB0GT9SXFGjoM3eTvVNcPidsXsnzerYgArSAAAAAAAAKCFAAAMAABr6uYYeFWdGeIpxrQpwrShJ2kqU5OMZd+uLXs3o+auY0Y/TUmrqN+UW13t7n7HuMmMyijVqOrNVFUcIU9KnWqUmlCUpRacWrNac1ddk5LYzzfsxhLJKnOMUnGMY160Yxpu+lTSUtUJXd47HqvsVjV55w23/E4eyk4N8vT1Tj1o7dqutXeZ8PjIVIqdOUakHe06c1ODs7OzWraaSt8jsEuvTnVm4zhyk6k9Lk5Svyas7KKdrJbPFnpeSYZ7acn0pz11attKc5SlqUt8mYNi8fSTcXUpqUetF1IqUdV9a7NSb8Cyx0Er30tSdoXqSs3a+jFN2unr7nuPI8votuTppt2u3KT1qLint26Lav3n3TwdOMlOMOlG6UnKTeu973evazR6Z4yMWk73lpaKScm9HbqSMXOtL631Nqcesrx2ox4qEbJtXabt0pJK/ctp4XhqbbcoJtuLd7vWtltxg98c5pO3fs636d64XM1LMIyV4q62bWvgapYOn9TxcpN7W9t97Z6KFOMFaKsttrt6/EDNVzjRk48k9Xbp7fyJz0vsn/v9DxY6HST3rX4GCKDW9o5lCXZovdJ2/M9HLd35mghE9VGq46r3W5hjaOtdNW7tpoJZC39Mv6fqbik9R9nm1It291vNemh/Z1/br+n/AOjJDImvpl/T9TdA8+Kn09ea/wBtdSytr6RP/R6jCYxUnLo6Serbo+J7cTK0JNbbM0p6jHWJ3h5nJaY2ltud19n5/QvOy+z8/oakp7eW152X2fm9Bzqvs/N6GrKBtOdfw/N6DnT8PzehrABtOdPw/N6DnP8AD83oawoGz5z/AA/N6DnL7nm9DWlMGy5y/D83oOcfueb0NcimsbHnH7nm9Bzh9zzehrygf//Z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57150" y="-2103437"/>
            <a:ext cx="6181725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AutoShape 6" descr="data:image/jpeg;base64,/9j/4AAQSkZJRgABAQAAAQABAAD/2wCEAAkGBw8PDw8ODQwNDQ0NDw8NDQ4MDQ8MDQ0MFREXFxQRFBQYHCggGBolGxYUITIhJSkrLi4uFyAzODMtNygtLisBCgoKDg0OGhAQGCwdHCUsLCwsLCwsLCwsKy8rLC0rLCwsLCwtLCwsNCwsLCwsLDQsLCw3LCwsLCwsLCwsLCwsLP/AABEIAL0BCwMBIgACEQEDEQH/xAAbAAEBAAMBAQEAAAAAAAAAAAAAAQMFBgQCB//EAEEQAAIBAgIFCQMJBgcAAAAAAAABAgMRBAUSITFRcRMVIjJBYYGi4ZGxwQZCQ1JTYmOh0RYjM3KT8BQ0gpKywuL/xAAZAQEBAQEBAQAAAAAAAAAAAAAABAEDAgX/xAAiEQEAAgEEAgIDAAAAAAAAAAAAAQIDBBEhMRMyElFBYXH/2gAMAwEAAhEDEQA/AP2wpABQQoFBAB9AiKAAAFBCgUAAAAAAAAAAAAAAAAAAAAAAAAAAAABiBCgCkKAKQAUpEAKAAKCACgAwCkBooBG7a9wFBy9LMZzk5Nu97ruW5HSYeelCMu1rXxOdMkWdcmGce27IADo5AAAAAAAAAAAAAAAAMJSACgACghQKCFAFIUwAABQQAUEKaKYca7Uqj3Qm/KzKebNJWo1X9xr26jJ6bXuHI4OMtJO3b+R2WDVqcfH3nJYKfTS7zrsN1I8CbTrNXM7QygAqRAAAAAAAAAAAAAAAAMIIUCgAAUhQBSFAFIUwAAaAAMFANbnOY8gopdaV3wSMtaKxvL1Ws2naGyPBnv8Al5pdrivMjS4fOHpJyei3875r7pI2mYYlVKDta7cbq/ft4HPyRasu3htS0btHgaPSWxcL6zrMJ1I+PvOawXXR02G6kf77TxgdNTPTKAClGAAAAAAAAAAAAAAAAwgAAUhQABQBSFMApCgAAaBSFMGOtWjBaU5KK7zl/lJjqU5UtGabalG1mte1fH2E+VmKlymhHZGCXi9bfu9hxOa1Jxhpptum1US36Lvb3oly5J5iOl+mwRxaZbNYhwk09a7U9aa4G6wObRatLX3bkcvmtXVGrTad0mt0osmV4rlIqooyiruLTaetOz2dhx32WzSLV3l3eHjFtSjqT7Npv8K+gvH3nLZLO8eB0mXy1NbncpwvnaiHrABQkAAAAAAAAAAAAAAAAYCkKAKQoApCgCkKYBSFAAACmmzvN+R6EOta8pfV7uJuTgcdW0qklLtnLpJpq99jOWa0xHDvgpFrctfiM0lUxH71u1WOjFt3tNbF4r3GHGQVnF9qZ8ZrhNKL0Xozi1KL7YyWtP2nnjmCqU9J6px6NSPbGfauH6knXb6MV3jerTwx9qToPr0G6bu/mLqP2W/M9PySr6XL05PZONRLcpK3/U5jOK6WMhOLsprRnbY91/adjkGW8jFVLWdVXq9jTfV8FsPH7W2iK057l12RvadTlz28EcblVa0/edflsuk+F/cVYZ5fI1MdtiACpCAAAAAAAAAAAAAAAAwFIUAUiKAKQpgFIUAUhQAANFfdtPznMcPU0p3lCMk2n0G3e+vtP0Y5HPKNq1Tveku+6v7zhmjeFWlttaXIY/G6EGpvSmu1K1zjK1eq8TJxTSlC01qs7dV8f1O1zPB6T4+yxrIZfFO0YJX1uyI5h9bHasQ0OFyp18TSdpaKalPS3LXon6HNalG2rdvPFlGCUbytvS+J7azPVYc8uT5T/Hpy/D3d1fVv2o6/KIbXuSRzeULVc6nLVqlxR3xRyg1Ft4e0EBUiUAgFAAAAAAAAAAAAAYCkKAKQoApAYKUgApSACgA0U0Hymo64VF2pwfhrXxN+eTNcPylGUe1LSjxX9s8XjeHvHb42iXC14XPPGha7e09s9pjmiOYfUiUo2UV4+08tWWv+7GaU7LV2GCzbEcPMt3lDOry/qcWzk8qWpHYYONqceF/ad8XaTOzAAoSgAAoAAAAAAAAAAAADAAAKU+SgUAGCghQKCFAoIUAAAOOzzDclVkrdGXSjwfYaepV7DtPlFhlOi5fOp7ODdmvccVOnv/REmSvxs+hhv8qsTmZsPFW4HzOK7EZKOzxObrLY5XPpWOywz6Ef5UcNgZWqRfedpl8r013Nr8ztgnmUupjiJeoEBUkUEAFAAApABSAACkAYoADWAEYApSACgAwUEKBQABQABQAB4s5/gVOC/wCSOIq8DvMwhpUai+5J+xXOGqonz9wr0/UvLUvY9VOn+7vuMEkbChH93beTx2pmeHkoSenHidvlT6D/AJvgjj4Uda4nW5P/AA3x+CO2H2cNR6veACtEAAAUhQABAKAAwAAFBAGsADBgoAAFIABSIoFKiFAoIUCghQMeIV4TW+MvccLUR3dbqy/lfuOEqMnz/hTp/wAsLR7aD6J4mz00XqJ47VT09dCB0GT9SXFGjoM3eTvVNcPidsXsnzerYgArSAAAAAAAAKCFAAAMAABr6uYYeFWdGeIpxrQpwrShJ2kqU5OMZd+uLXs3o+auY0Y/TUmrqN+UW13t7n7HuMmMyijVqOrNVFUcIU9KnWqUmlCUpRacWrNac1ddk5LYzzfsxhLJKnOMUnGMY160Yxpu+lTSUtUJXd47HqvsVjV55w23/E4eyk4N8vT1Tj1o7dqutXeZ8PjIVIqdOUakHe06c1ODs7OzWraaSt8jsEuvTnVm4zhyk6k9Lk5Svyas7KKdrJbPFnpeSYZ7acn0pz11attKc5SlqUt8mYNi8fSTcXUpqUetF1IqUdV9a7NSb8Cyx0Er30tSdoXqSs3a+jFN2unr7nuPI8votuTppt2u3KT1qLint26Lav3n3TwdOMlOMOlG6UnKTeu973evazR6Z4yMWk73lpaKScm9HbqSMXOtL631Nqcesrx2ox4qEbJtXabt0pJK/ctp4XhqbbcoJtuLd7vWtltxg98c5pO3fs636d64XM1LMIyV4q62bWvgapYOn9TxcpN7W9t97Z6KFOMFaKsttrt6/EDNVzjRk48k9Xbp7fyJz0vsn/v9DxY6HST3rX4GCKDW9o5lCXZovdJ2/M9HLd35mghE9VGq46r3W5hjaOtdNW7tpoJZC39Mv6fqbik9R9nm1It291vNemh/Z1/br+n/AOjJDImvpl/T9TdA8+Kn09ea/wBtdSytr6RP/R6jCYxUnLo6Serbo+J7cTK0JNbbM0p6jHWJ3h5nJaY2ltud19n5/QvOy+z8/oakp7eW152X2fm9Bzqvs/N6GrKBtOdfw/N6DnT8PzehrABtOdPw/N6DnP8AD83oawoGz5z/AA/N6DnL7nm9DWlMGy5y/D83oOcfueb0NcimsbHnH7nm9Bzh9zzehrygf//Z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220997" y="-1870184"/>
            <a:ext cx="6181725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AutoShape 2" descr="「手指」的圖片搜尋結果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" name="AutoShape 4" descr="「手指」的圖片搜尋結果"/>
          <p:cNvSpPr>
            <a:spLocks noChangeAspect="1" noChangeArrowheads="1"/>
          </p:cNvSpPr>
          <p:nvPr/>
        </p:nvSpPr>
        <p:spPr bwMode="auto">
          <a:xfrm>
            <a:off x="152400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1" name="AutoShape 6" descr="「手指」的圖片搜尋結果"/>
          <p:cNvSpPr>
            <a:spLocks noChangeAspect="1" noChangeArrowheads="1"/>
          </p:cNvSpPr>
          <p:nvPr/>
        </p:nvSpPr>
        <p:spPr bwMode="auto">
          <a:xfrm>
            <a:off x="304800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2" name="AutoShape 8" descr="「手指」的圖片搜尋結果"/>
          <p:cNvSpPr>
            <a:spLocks noChangeAspect="1" noChangeArrowheads="1"/>
          </p:cNvSpPr>
          <p:nvPr/>
        </p:nvSpPr>
        <p:spPr bwMode="auto">
          <a:xfrm>
            <a:off x="457200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3" name="AutoShape 10" descr="「手指」的圖片搜尋結果"/>
          <p:cNvSpPr>
            <a:spLocks noChangeAspect="1" noChangeArrowheads="1"/>
          </p:cNvSpPr>
          <p:nvPr/>
        </p:nvSpPr>
        <p:spPr bwMode="auto">
          <a:xfrm>
            <a:off x="609600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706566" y="5391339"/>
            <a:ext cx="1669922" cy="2190751"/>
            <a:chOff x="706566" y="5391338"/>
            <a:chExt cx="1669922" cy="2190751"/>
          </a:xfrm>
        </p:grpSpPr>
        <p:pic>
          <p:nvPicPr>
            <p:cNvPr id="1036" name="Picture 12" descr="http://s2.gigacircle.com/media/s2_548576ca69c79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5391338"/>
              <a:ext cx="1462088" cy="2190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內容版面配置區 4" descr="shitou_shikuai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706566" y="5416111"/>
              <a:ext cx="873310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群組 14"/>
          <p:cNvGrpSpPr/>
          <p:nvPr/>
        </p:nvGrpSpPr>
        <p:grpSpPr>
          <a:xfrm>
            <a:off x="2051720" y="4112136"/>
            <a:ext cx="3403898" cy="2726640"/>
            <a:chOff x="2051720" y="4112136"/>
            <a:chExt cx="3403898" cy="2726640"/>
          </a:xfrm>
        </p:grpSpPr>
        <p:pic>
          <p:nvPicPr>
            <p:cNvPr id="1038" name="Picture 14" descr="http://pic24.nipic.com/20121019/4499633_222821904000_2.jp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4569510"/>
              <a:ext cx="3403898" cy="2269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http://s2.gigacircle.com/media/s2_548576ca69c79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043" y="4505221"/>
              <a:ext cx="1462088" cy="2190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內容版面配置區 4" descr="shitou_shikuai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 bwMode="auto">
            <a:xfrm>
              <a:off x="2339752" y="4112136"/>
              <a:ext cx="1944216" cy="1282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14" descr="http://pic24.nipic.com/20121019/4499633_222821904000_2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3779049"/>
            <a:ext cx="3403898" cy="226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http://s2.gigacircle.com/media/s2_548576ca69c79.jpg">
            <a:hlinkClick r:id="rId7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574" y="3657995"/>
            <a:ext cx="1462088" cy="21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內容版面配置區 4" descr="shitou_shikuai.jpg"/>
          <p:cNvPicPr>
            <a:picLocks noGrp="1" noChangeAspect="1"/>
          </p:cNvPicPr>
          <p:nvPr>
            <p:ph idx="1"/>
          </p:nvPr>
        </p:nvPicPr>
        <p:blipFill>
          <a:blip r:embed="rId16" cstate="print"/>
          <a:stretch>
            <a:fillRect/>
          </a:stretch>
        </p:blipFill>
        <p:spPr>
          <a:xfrm>
            <a:off x="4427984" y="1628800"/>
            <a:ext cx="4598478" cy="3033308"/>
          </a:xfrm>
        </p:spPr>
      </p:pic>
    </p:spTree>
    <p:extLst>
      <p:ext uri="{BB962C8B-B14F-4D97-AF65-F5344CB8AC3E}">
        <p14:creationId xmlns:p14="http://schemas.microsoft.com/office/powerpoint/2010/main" val="179707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4274" name="Picture 2" descr="E:\04國教輔導團\中央團\十二年國教\1050820版-十二年國教總綱解析與實施準備\1050820版-十二年國教總綱解析與實施準備\Document-page-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60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標題 1"/>
          <p:cNvSpPr>
            <a:spLocks noGrp="1"/>
          </p:cNvSpPr>
          <p:nvPr>
            <p:ph type="title" idx="4294967295"/>
          </p:nvPr>
        </p:nvSpPr>
        <p:spPr>
          <a:xfrm>
            <a:off x="359532" y="164995"/>
            <a:ext cx="8568952" cy="777875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沒有配套，沒有十二年國教！</a:t>
            </a:r>
          </a:p>
        </p:txBody>
      </p:sp>
      <p:sp>
        <p:nvSpPr>
          <p:cNvPr id="4" name="投影片編號版面配置區 3"/>
          <p:cNvSpPr txBox="1">
            <a:spLocks noGrp="1"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F417524-D19E-4D72-B11A-01CA92CDBDF9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標楷體" pitchFamily="65" charset="-120"/>
                <a:ea typeface="標楷體" pitchFamily="65" charset="-12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59</a:t>
            </a:fld>
            <a:endParaRPr kumimoji="0" lang="zh-TW" altLang="en-US" sz="1200" dirty="0">
              <a:solidFill>
                <a:schemeClr val="tx1">
                  <a:tint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8855" name="Picture 7" descr="12國教Logo [轉換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399" y="1751030"/>
            <a:ext cx="2143125" cy="2592388"/>
          </a:xfrm>
          <a:prstGeom prst="rect">
            <a:avLst/>
          </a:prstGeom>
          <a:noFill/>
        </p:spPr>
      </p:pic>
      <p:sp>
        <p:nvSpPr>
          <p:cNvPr id="78858" name="AutoShape 10"/>
          <p:cNvSpPr>
            <a:spLocks noChangeArrowheads="1"/>
          </p:cNvSpPr>
          <p:nvPr/>
        </p:nvSpPr>
        <p:spPr bwMode="auto">
          <a:xfrm rot="1351809">
            <a:off x="1417124" y="1242577"/>
            <a:ext cx="2376487" cy="1295400"/>
          </a:xfrm>
          <a:prstGeom prst="rightArrow">
            <a:avLst>
              <a:gd name="adj1" fmla="val 68380"/>
              <a:gd name="adj2" fmla="val 5514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素養導向教學</a:t>
            </a:r>
          </a:p>
        </p:txBody>
      </p:sp>
      <p:sp>
        <p:nvSpPr>
          <p:cNvPr id="78859" name="AutoShape 11"/>
          <p:cNvSpPr>
            <a:spLocks noChangeArrowheads="1"/>
          </p:cNvSpPr>
          <p:nvPr/>
        </p:nvSpPr>
        <p:spPr bwMode="auto">
          <a:xfrm rot="18733340">
            <a:off x="1393669" y="4480800"/>
            <a:ext cx="2376488" cy="1295400"/>
          </a:xfrm>
          <a:prstGeom prst="rightArrow">
            <a:avLst>
              <a:gd name="adj1" fmla="val 68380"/>
              <a:gd name="adj2" fmla="val 5514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自主學習</a:t>
            </a:r>
          </a:p>
        </p:txBody>
      </p:sp>
      <p:sp>
        <p:nvSpPr>
          <p:cNvPr id="78860" name="AutoShape 12"/>
          <p:cNvSpPr>
            <a:spLocks noChangeArrowheads="1"/>
          </p:cNvSpPr>
          <p:nvPr/>
        </p:nvSpPr>
        <p:spPr bwMode="auto">
          <a:xfrm rot="850633">
            <a:off x="950031" y="2692189"/>
            <a:ext cx="2376487" cy="1295400"/>
          </a:xfrm>
          <a:prstGeom prst="rightArrow">
            <a:avLst>
              <a:gd name="adj1" fmla="val 72047"/>
              <a:gd name="adj2" fmla="val 5514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專題探究</a:t>
            </a:r>
          </a:p>
        </p:txBody>
      </p:sp>
      <p:sp>
        <p:nvSpPr>
          <p:cNvPr id="78862" name="AutoShape 14"/>
          <p:cNvSpPr>
            <a:spLocks noChangeArrowheads="1"/>
          </p:cNvSpPr>
          <p:nvPr/>
        </p:nvSpPr>
        <p:spPr bwMode="auto">
          <a:xfrm>
            <a:off x="5940154" y="3140968"/>
            <a:ext cx="2376487" cy="1295400"/>
          </a:xfrm>
          <a:prstGeom prst="leftArrow">
            <a:avLst>
              <a:gd name="adj1" fmla="val 70833"/>
              <a:gd name="adj2" fmla="val 5052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落實選修</a:t>
            </a:r>
          </a:p>
        </p:txBody>
      </p:sp>
      <p:sp>
        <p:nvSpPr>
          <p:cNvPr id="78863" name="AutoShape 15"/>
          <p:cNvSpPr>
            <a:spLocks noChangeArrowheads="1"/>
          </p:cNvSpPr>
          <p:nvPr/>
        </p:nvSpPr>
        <p:spPr bwMode="auto">
          <a:xfrm rot="-1681932">
            <a:off x="5724525" y="1484314"/>
            <a:ext cx="2376488" cy="1295400"/>
          </a:xfrm>
          <a:prstGeom prst="leftArrow">
            <a:avLst>
              <a:gd name="adj1" fmla="val 70833"/>
              <a:gd name="adj2" fmla="val 5052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學校本位課程</a:t>
            </a:r>
          </a:p>
        </p:txBody>
      </p:sp>
      <p:sp>
        <p:nvSpPr>
          <p:cNvPr id="78865" name="AutoShape 17"/>
          <p:cNvSpPr>
            <a:spLocks noChangeArrowheads="1"/>
          </p:cNvSpPr>
          <p:nvPr/>
        </p:nvSpPr>
        <p:spPr bwMode="auto">
          <a:xfrm rot="2156408">
            <a:off x="4789484" y="4833485"/>
            <a:ext cx="2733956" cy="1295400"/>
          </a:xfrm>
          <a:prstGeom prst="leftArrow">
            <a:avLst>
              <a:gd name="adj1" fmla="val 70833"/>
              <a:gd name="adj2" fmla="val 5052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課程彈性組合</a:t>
            </a:r>
            <a:endParaRPr lang="zh-TW" altLang="en-US" sz="24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 rot="18216485">
            <a:off x="2926305" y="4707628"/>
            <a:ext cx="1944343" cy="1295400"/>
          </a:xfrm>
          <a:prstGeom prst="rightArrow">
            <a:avLst>
              <a:gd name="adj1" fmla="val 68380"/>
              <a:gd name="adj2" fmla="val 5514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考招連動</a:t>
            </a:r>
          </a:p>
        </p:txBody>
      </p:sp>
      <p:sp>
        <p:nvSpPr>
          <p:cNvPr id="2" name="矩形 1"/>
          <p:cNvSpPr/>
          <p:nvPr/>
        </p:nvSpPr>
        <p:spPr>
          <a:xfrm>
            <a:off x="525840" y="2430897"/>
            <a:ext cx="8435280" cy="161582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4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變革</a:t>
            </a: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與實施涉及複雜的連動</a:t>
            </a:r>
            <a:r>
              <a:rPr lang="zh-TW" altLang="en-US" sz="4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系統</a:t>
            </a:r>
            <a:endParaRPr lang="en-US" altLang="zh-TW" sz="4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缺一不可，且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要彼此協作。</a:t>
            </a:r>
            <a:endParaRPr lang="zh-TW" altLang="en-US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825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8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8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88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8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88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8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88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8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88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8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88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78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  <p:bldP spid="78858" grpId="0" build="allAtOnce" animBg="1"/>
      <p:bldP spid="78859" grpId="0" build="allAtOnce" animBg="1"/>
      <p:bldP spid="78860" grpId="0" build="allAtOnce" animBg="1"/>
      <p:bldP spid="78862" grpId="0" build="allAtOnce" animBg="1"/>
      <p:bldP spid="78863" grpId="0" build="allAtOnce" animBg="1"/>
      <p:bldP spid="78865" grpId="0" build="allAtOnce" animBg="1"/>
      <p:bldP spid="11" grpId="0" build="allAtOnce" animBg="1"/>
      <p:bldP spid="2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741783" y="3720009"/>
            <a:ext cx="7954347" cy="2387600"/>
          </a:xfrm>
        </p:spPr>
        <p:txBody>
          <a:bodyPr>
            <a:normAutofit/>
          </a:bodyPr>
          <a:lstStyle/>
          <a:p>
            <a:r>
              <a:rPr lang="zh-TW" altLang="en-US" sz="4000" kern="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十二年國教課程綱要的研修背景</a:t>
            </a:r>
            <a:r>
              <a:rPr lang="en-US" altLang="zh-TW" sz="4800" kern="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en-US" altLang="zh-TW" sz="4800" kern="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2" action="ppaction://hlinkfile"/>
              </a:rPr>
              <a:t>Why</a:t>
            </a:r>
            <a:r>
              <a:rPr lang="en-US" altLang="zh-TW" sz="4800" kern="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en-US" altLang="zh-TW" sz="4800" kern="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sz="4800" kern="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F8D7-22A0-4A79-91AB-DF99DB9DB0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https://encrypted-tbn2.gstatic.com/images?q=tbn:ANd9GcRtUt5J9xV_7q_3wM2w16ZgQWAo-6UOma33MblLMpiTOPsukAMan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156" y="1332414"/>
            <a:ext cx="1221678" cy="235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9942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12E899-C6CC-4E61-8AF7-6432D2F3773E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2073" name="AutoShape 25"/>
          <p:cNvSpPr>
            <a:spLocks noChangeShapeType="1"/>
          </p:cNvSpPr>
          <p:nvPr/>
        </p:nvSpPr>
        <p:spPr bwMode="auto">
          <a:xfrm>
            <a:off x="4175756" y="3173189"/>
            <a:ext cx="0" cy="922338"/>
          </a:xfrm>
          <a:prstGeom prst="straightConnector1">
            <a:avLst/>
          </a:prstGeom>
          <a:noFill/>
          <a:ln w="76200">
            <a:solidFill>
              <a:srgbClr val="7F7F7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072" name="AutoShape 24"/>
          <p:cNvSpPr>
            <a:spLocks/>
          </p:cNvSpPr>
          <p:nvPr/>
        </p:nvSpPr>
        <p:spPr bwMode="auto">
          <a:xfrm flipH="1">
            <a:off x="0" y="881714"/>
            <a:ext cx="1927225" cy="1535113"/>
          </a:xfrm>
          <a:prstGeom prst="accentCallout1">
            <a:avLst>
              <a:gd name="adj1" fmla="val 7444"/>
              <a:gd name="adj2" fmla="val -3958"/>
              <a:gd name="adj3" fmla="val 22130"/>
              <a:gd name="adj4" fmla="val -1820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5113" marR="0" lvl="0" indent="-2651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1-1 </a:t>
            </a:r>
            <a:r>
              <a:rPr kumimoji="1" lang="zh-TW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課程綱要前導學校建立</a:t>
            </a:r>
            <a:endParaRPr kumimoji="1" lang="zh-TW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1-2</a:t>
            </a:r>
            <a:r>
              <a:rPr kumimoji="1" lang="zh-TW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新舊課綱銜接</a:t>
            </a:r>
            <a:endParaRPr kumimoji="1" lang="zh-TW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1-3</a:t>
            </a:r>
            <a:r>
              <a:rPr kumimoji="1" lang="zh-TW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素養導向領域教學與評量的規劃</a:t>
            </a:r>
            <a:endParaRPr kumimoji="1" lang="zh-TW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1-4 </a:t>
            </a:r>
            <a:r>
              <a:rPr kumimoji="1" lang="zh-TW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高級中等學校適性選修課程</a:t>
            </a:r>
            <a:endParaRPr kumimoji="1" lang="zh-TW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71" name="AutoShape 23"/>
          <p:cNvSpPr>
            <a:spLocks/>
          </p:cNvSpPr>
          <p:nvPr/>
        </p:nvSpPr>
        <p:spPr bwMode="auto">
          <a:xfrm flipH="1">
            <a:off x="0" y="3779595"/>
            <a:ext cx="2071670" cy="2662237"/>
          </a:xfrm>
          <a:prstGeom prst="accentCallout1">
            <a:avLst>
              <a:gd name="adj1" fmla="val 4292"/>
              <a:gd name="adj2" fmla="val -3907"/>
              <a:gd name="adj3" fmla="val -120"/>
              <a:gd name="adj4" fmla="val -1481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5113" marR="0" lvl="0" indent="-2651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2-1</a:t>
            </a:r>
            <a:r>
              <a:rPr kumimoji="1" lang="zh-TW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法規修訂</a:t>
            </a:r>
            <a:endParaRPr kumimoji="1" lang="zh-TW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2-2</a:t>
            </a:r>
            <a:r>
              <a:rPr kumimoji="1" lang="zh-TW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課綱宣導及教師研習</a:t>
            </a:r>
            <a:endParaRPr kumimoji="1" lang="zh-TW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2-3</a:t>
            </a:r>
            <a:r>
              <a:rPr kumimoji="1" lang="zh-TW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學校課程計畫與課程評鑑</a:t>
            </a:r>
            <a:endParaRPr kumimoji="1" lang="zh-TW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2-4</a:t>
            </a:r>
            <a:r>
              <a:rPr kumimoji="1" lang="zh-TW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設備需求</a:t>
            </a:r>
            <a:endParaRPr kumimoji="1" lang="zh-TW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2-5</a:t>
            </a:r>
            <a:r>
              <a:rPr kumimoji="1" lang="zh-TW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各級課程領導與輔導團隊建立</a:t>
            </a:r>
            <a:endParaRPr kumimoji="1" lang="zh-TW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2-6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落實課程適性</a:t>
            </a:r>
            <a:r>
              <a:rPr kumimoji="1" lang="zh-TW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選修的相關配套</a:t>
            </a:r>
            <a:endParaRPr kumimoji="1" lang="zh-TW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2-7</a:t>
            </a:r>
            <a:r>
              <a:rPr kumimoji="1" lang="zh-TW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教學與評量資源建立</a:t>
            </a:r>
            <a:endParaRPr kumimoji="1" lang="zh-TW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2-8 </a:t>
            </a:r>
            <a:r>
              <a:rPr kumimoji="1" lang="zh-TW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區域共聘師資</a:t>
            </a:r>
            <a:endParaRPr kumimoji="1" lang="zh-TW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70" name="AutoShape 22"/>
          <p:cNvSpPr>
            <a:spLocks/>
          </p:cNvSpPr>
          <p:nvPr/>
        </p:nvSpPr>
        <p:spPr bwMode="auto">
          <a:xfrm>
            <a:off x="6307359" y="3792675"/>
            <a:ext cx="2259013" cy="1249362"/>
          </a:xfrm>
          <a:prstGeom prst="accentCallout1">
            <a:avLst>
              <a:gd name="adj1" fmla="val 9148"/>
              <a:gd name="adj2" fmla="val -3375"/>
              <a:gd name="adj3" fmla="val -7880"/>
              <a:gd name="adj4" fmla="val -1363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5113" marR="0" lvl="0" indent="-2651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3-1</a:t>
            </a:r>
            <a:r>
              <a:rPr kumimoji="1" lang="zh-TW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領域</a:t>
            </a:r>
            <a:r>
              <a:rPr kumimoji="1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/</a:t>
            </a:r>
            <a:r>
              <a:rPr kumimoji="1" lang="zh-TW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科目劃分與師資培育課程的搭配</a:t>
            </a:r>
            <a:endParaRPr kumimoji="1" lang="zh-TW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3-2 </a:t>
            </a:r>
            <a:r>
              <a:rPr kumimoji="1" lang="zh-TW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教師增能進修及專長認證</a:t>
            </a:r>
            <a:endParaRPr kumimoji="1" lang="zh-TW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3-3 </a:t>
            </a:r>
            <a:r>
              <a:rPr kumimoji="1" lang="zh-TW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師培系統與課程研發、課程推動的連結</a:t>
            </a:r>
            <a:endParaRPr kumimoji="1" lang="zh-TW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069" name="AutoShape 21"/>
          <p:cNvSpPr>
            <a:spLocks/>
          </p:cNvSpPr>
          <p:nvPr/>
        </p:nvSpPr>
        <p:spPr bwMode="auto">
          <a:xfrm>
            <a:off x="6372019" y="744205"/>
            <a:ext cx="2206625" cy="1647826"/>
          </a:xfrm>
          <a:prstGeom prst="accentCallout1">
            <a:avLst>
              <a:gd name="adj1" fmla="val 6935"/>
              <a:gd name="adj2" fmla="val -3454"/>
              <a:gd name="adj3" fmla="val 23602"/>
              <a:gd name="adj4" fmla="val -1712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5113" marR="0" lvl="0" indent="-2651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4-1 </a:t>
            </a:r>
            <a:r>
              <a:rPr kumimoji="1" lang="zh-TW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各類型高級中等學校的轉銜</a:t>
            </a:r>
            <a:endParaRPr kumimoji="1" lang="zh-TW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4-2 </a:t>
            </a:r>
            <a:r>
              <a:rPr kumimoji="1" lang="zh-TW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高級中等教育階段課綱與考招連動的規劃</a:t>
            </a:r>
            <a:endParaRPr kumimoji="1" lang="zh-TW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4-3</a:t>
            </a:r>
            <a:r>
              <a:rPr kumimoji="1" lang="zh-TW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國中教育會考與大專院校入學考試的素養導向題型開發</a:t>
            </a:r>
            <a:endParaRPr kumimoji="1" lang="zh-TW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4-4 </a:t>
            </a:r>
            <a:r>
              <a:rPr kumimoji="1" lang="zh-TW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學生適性升學輔導</a:t>
            </a:r>
            <a:endParaRPr kumimoji="1" lang="zh-TW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68" name="Oval 20"/>
          <p:cNvSpPr>
            <a:spLocks noChangeArrowheads="1"/>
          </p:cNvSpPr>
          <p:nvPr/>
        </p:nvSpPr>
        <p:spPr bwMode="auto">
          <a:xfrm rot="19176957" flipH="1">
            <a:off x="3662364" y="817563"/>
            <a:ext cx="2555875" cy="1555750"/>
          </a:xfrm>
          <a:prstGeom prst="ellipse">
            <a:avLst/>
          </a:prstGeom>
          <a:solidFill>
            <a:srgbClr val="9BBB59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067" name="Oval 19"/>
          <p:cNvSpPr>
            <a:spLocks noChangeArrowheads="1"/>
          </p:cNvSpPr>
          <p:nvPr/>
        </p:nvSpPr>
        <p:spPr bwMode="auto">
          <a:xfrm rot="1680806" flipH="1">
            <a:off x="3660776" y="1858963"/>
            <a:ext cx="2555875" cy="1731962"/>
          </a:xfrm>
          <a:prstGeom prst="ellipse">
            <a:avLst/>
          </a:prstGeom>
          <a:solidFill>
            <a:srgbClr val="8064A2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066" name="Oval 18"/>
          <p:cNvSpPr>
            <a:spLocks noChangeArrowheads="1"/>
          </p:cNvSpPr>
          <p:nvPr/>
        </p:nvSpPr>
        <p:spPr bwMode="auto">
          <a:xfrm rot="-1680806">
            <a:off x="2007789" y="1952236"/>
            <a:ext cx="2736733" cy="1619250"/>
          </a:xfrm>
          <a:prstGeom prst="ellipse">
            <a:avLst/>
          </a:prstGeom>
          <a:solidFill>
            <a:srgbClr val="4BACC6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065" name="Oval 17"/>
          <p:cNvSpPr>
            <a:spLocks noChangeArrowheads="1"/>
          </p:cNvSpPr>
          <p:nvPr/>
        </p:nvSpPr>
        <p:spPr bwMode="auto">
          <a:xfrm rot="2423043">
            <a:off x="2111377" y="850900"/>
            <a:ext cx="2555875" cy="1695450"/>
          </a:xfrm>
          <a:prstGeom prst="ellipse">
            <a:avLst/>
          </a:prstGeom>
          <a:solidFill>
            <a:srgbClr val="C0504D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064" name="Oval 16"/>
          <p:cNvSpPr>
            <a:spLocks noChangeArrowheads="1"/>
          </p:cNvSpPr>
          <p:nvPr/>
        </p:nvSpPr>
        <p:spPr bwMode="auto">
          <a:xfrm>
            <a:off x="3214678" y="1428737"/>
            <a:ext cx="1792288" cy="1787525"/>
          </a:xfrm>
          <a:prstGeom prst="ellipse">
            <a:avLst/>
          </a:prstGeom>
          <a:solidFill>
            <a:srgbClr val="F79646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3387725" y="1671638"/>
            <a:ext cx="1587500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十二年</a:t>
            </a:r>
            <a:endParaRPr kumimoji="1" 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國民基本教育</a:t>
            </a:r>
            <a:endParaRPr kumimoji="1" 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課程綱要</a:t>
            </a:r>
            <a:endParaRPr kumimoji="1" 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 rot="6833887" flipH="1">
            <a:off x="2873454" y="1128034"/>
            <a:ext cx="2413000" cy="2422525"/>
          </a:xfrm>
          <a:custGeom>
            <a:avLst/>
            <a:gdLst>
              <a:gd name="G0" fmla="+- -28460 0 0"/>
              <a:gd name="G1" fmla="+- -6142781 0 0"/>
              <a:gd name="G2" fmla="+- -28460 0 -6142781"/>
              <a:gd name="G3" fmla="+- 10800 0 0"/>
              <a:gd name="G4" fmla="+- 0 0 -2846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180 0 0"/>
              <a:gd name="G9" fmla="+- 0 0 -6142781"/>
              <a:gd name="G10" fmla="+- 8180 0 2700"/>
              <a:gd name="G11" fmla="cos G10 -28460"/>
              <a:gd name="G12" fmla="sin G10 -28460"/>
              <a:gd name="G13" fmla="cos 13500 -28460"/>
              <a:gd name="G14" fmla="sin 13500 -28460"/>
              <a:gd name="G15" fmla="+- G11 10800 0"/>
              <a:gd name="G16" fmla="+- G12 10800 0"/>
              <a:gd name="G17" fmla="+- G13 10800 0"/>
              <a:gd name="G18" fmla="+- G14 10800 0"/>
              <a:gd name="G19" fmla="*/ 8180 1 2"/>
              <a:gd name="G20" fmla="+- G19 5400 0"/>
              <a:gd name="G21" fmla="cos G20 -28460"/>
              <a:gd name="G22" fmla="sin G20 -28460"/>
              <a:gd name="G23" fmla="+- G21 10800 0"/>
              <a:gd name="G24" fmla="+- G12 G23 G22"/>
              <a:gd name="G25" fmla="+- G22 G23 G11"/>
              <a:gd name="G26" fmla="cos 10800 -28460"/>
              <a:gd name="G27" fmla="sin 10800 -28460"/>
              <a:gd name="G28" fmla="cos 8180 -28460"/>
              <a:gd name="G29" fmla="sin 8180 -2846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142781"/>
              <a:gd name="G36" fmla="sin G34 -6142781"/>
              <a:gd name="G37" fmla="+/ -6142781 -2846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180 G39"/>
              <a:gd name="G43" fmla="sin 818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8154 w 21600"/>
              <a:gd name="T5" fmla="*/ 2890 h 21600"/>
              <a:gd name="T6" fmla="*/ 10182 w 21600"/>
              <a:gd name="T7" fmla="*/ 1330 h 21600"/>
              <a:gd name="T8" fmla="*/ 16370 w 21600"/>
              <a:gd name="T9" fmla="*/ 4809 h 21600"/>
              <a:gd name="T10" fmla="*/ 24299 w 21600"/>
              <a:gd name="T11" fmla="*/ 10697 h 21600"/>
              <a:gd name="T12" fmla="*/ 20319 w 21600"/>
              <a:gd name="T13" fmla="*/ 14738 h 21600"/>
              <a:gd name="T14" fmla="*/ 16279 w 21600"/>
              <a:gd name="T15" fmla="*/ 10758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979" y="10738"/>
                </a:moveTo>
                <a:cubicBezTo>
                  <a:pt x="18945" y="6244"/>
                  <a:pt x="15293" y="2620"/>
                  <a:pt x="10800" y="2620"/>
                </a:cubicBezTo>
                <a:cubicBezTo>
                  <a:pt x="10622" y="2619"/>
                  <a:pt x="10444" y="2625"/>
                  <a:pt x="10267" y="2637"/>
                </a:cubicBezTo>
                <a:lnTo>
                  <a:pt x="10097" y="22"/>
                </a:lnTo>
                <a:cubicBezTo>
                  <a:pt x="10331" y="7"/>
                  <a:pt x="10565" y="-1"/>
                  <a:pt x="10800" y="0"/>
                </a:cubicBezTo>
                <a:cubicBezTo>
                  <a:pt x="16732" y="0"/>
                  <a:pt x="21554" y="4785"/>
                  <a:pt x="21599" y="10718"/>
                </a:cubicBezTo>
                <a:lnTo>
                  <a:pt x="24299" y="10697"/>
                </a:lnTo>
                <a:lnTo>
                  <a:pt x="20319" y="14738"/>
                </a:lnTo>
                <a:lnTo>
                  <a:pt x="16279" y="10758"/>
                </a:lnTo>
                <a:lnTo>
                  <a:pt x="18979" y="10738"/>
                </a:lnTo>
                <a:close/>
              </a:path>
            </a:pathLst>
          </a:custGeom>
          <a:gradFill rotWithShape="0">
            <a:gsLst>
              <a:gs pos="0">
                <a:srgbClr val="4F81BD"/>
              </a:gs>
              <a:gs pos="100000">
                <a:srgbClr val="4F81BD">
                  <a:gamma/>
                  <a:tint val="20000"/>
                  <a:invGamma/>
                </a:srgbClr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 rot="20895410" flipH="1">
            <a:off x="2924177" y="1129991"/>
            <a:ext cx="2422525" cy="2413000"/>
          </a:xfrm>
          <a:custGeom>
            <a:avLst/>
            <a:gdLst>
              <a:gd name="G0" fmla="+- -28460 0 0"/>
              <a:gd name="G1" fmla="+- -6638629 0 0"/>
              <a:gd name="G2" fmla="+- -28460 0 -6638629"/>
              <a:gd name="G3" fmla="+- 10800 0 0"/>
              <a:gd name="G4" fmla="+- 0 0 -2846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180 0 0"/>
              <a:gd name="G9" fmla="+- 0 0 -6638629"/>
              <a:gd name="G10" fmla="+- 8180 0 2700"/>
              <a:gd name="G11" fmla="cos G10 -28460"/>
              <a:gd name="G12" fmla="sin G10 -28460"/>
              <a:gd name="G13" fmla="cos 13500 -28460"/>
              <a:gd name="G14" fmla="sin 13500 -28460"/>
              <a:gd name="G15" fmla="+- G11 10800 0"/>
              <a:gd name="G16" fmla="+- G12 10800 0"/>
              <a:gd name="G17" fmla="+- G13 10800 0"/>
              <a:gd name="G18" fmla="+- G14 10800 0"/>
              <a:gd name="G19" fmla="*/ 8180 1 2"/>
              <a:gd name="G20" fmla="+- G19 5400 0"/>
              <a:gd name="G21" fmla="cos G20 -28460"/>
              <a:gd name="G22" fmla="sin G20 -28460"/>
              <a:gd name="G23" fmla="+- G21 10800 0"/>
              <a:gd name="G24" fmla="+- G12 G23 G22"/>
              <a:gd name="G25" fmla="+- G22 G23 G11"/>
              <a:gd name="G26" fmla="cos 10800 -28460"/>
              <a:gd name="G27" fmla="sin 10800 -28460"/>
              <a:gd name="G28" fmla="cos 8180 -28460"/>
              <a:gd name="G29" fmla="sin 8180 -2846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638629"/>
              <a:gd name="G36" fmla="sin G34 -6638629"/>
              <a:gd name="G37" fmla="+/ -6638629 -2846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180 G39"/>
              <a:gd name="G43" fmla="sin 818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7616 w 21600"/>
              <a:gd name="T5" fmla="*/ 2422 h 21600"/>
              <a:gd name="T6" fmla="*/ 8940 w 21600"/>
              <a:gd name="T7" fmla="*/ 1493 h 21600"/>
              <a:gd name="T8" fmla="*/ 15962 w 21600"/>
              <a:gd name="T9" fmla="*/ 4455 h 21600"/>
              <a:gd name="T10" fmla="*/ 24299 w 21600"/>
              <a:gd name="T11" fmla="*/ 10697 h 21600"/>
              <a:gd name="T12" fmla="*/ 20319 w 21600"/>
              <a:gd name="T13" fmla="*/ 14738 h 21600"/>
              <a:gd name="T14" fmla="*/ 16279 w 21600"/>
              <a:gd name="T15" fmla="*/ 10758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979" y="10738"/>
                </a:moveTo>
                <a:cubicBezTo>
                  <a:pt x="18945" y="6244"/>
                  <a:pt x="15293" y="2620"/>
                  <a:pt x="10800" y="2620"/>
                </a:cubicBezTo>
                <a:cubicBezTo>
                  <a:pt x="10261" y="2619"/>
                  <a:pt x="9725" y="2673"/>
                  <a:pt x="9197" y="2778"/>
                </a:cubicBezTo>
                <a:lnTo>
                  <a:pt x="8684" y="209"/>
                </a:lnTo>
                <a:cubicBezTo>
                  <a:pt x="9380" y="70"/>
                  <a:pt x="10089" y="-1"/>
                  <a:pt x="10800" y="0"/>
                </a:cubicBezTo>
                <a:cubicBezTo>
                  <a:pt x="16732" y="0"/>
                  <a:pt x="21554" y="4785"/>
                  <a:pt x="21599" y="10718"/>
                </a:cubicBezTo>
                <a:lnTo>
                  <a:pt x="24299" y="10697"/>
                </a:lnTo>
                <a:lnTo>
                  <a:pt x="20319" y="14738"/>
                </a:lnTo>
                <a:lnTo>
                  <a:pt x="16279" y="10758"/>
                </a:lnTo>
                <a:lnTo>
                  <a:pt x="18979" y="10738"/>
                </a:lnTo>
                <a:close/>
              </a:path>
            </a:pathLst>
          </a:custGeom>
          <a:gradFill rotWithShape="0">
            <a:gsLst>
              <a:gs pos="0">
                <a:srgbClr val="4F81BD"/>
              </a:gs>
              <a:gs pos="100000">
                <a:srgbClr val="4F81BD">
                  <a:gamma/>
                  <a:tint val="20000"/>
                  <a:invGamma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2820990" y="1888877"/>
            <a:ext cx="5873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修</a:t>
            </a:r>
            <a:endParaRPr kumimoji="1" 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4511677" y="1371751"/>
            <a:ext cx="5873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實</a:t>
            </a:r>
            <a:endParaRPr kumimoji="1" 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2306638" y="979489"/>
            <a:ext cx="130810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課程與教學</a:t>
            </a:r>
            <a:endParaRPr kumimoji="1" 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研發</a:t>
            </a:r>
            <a:endParaRPr kumimoji="1" 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2071670" y="2714622"/>
            <a:ext cx="13081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課程推動</a:t>
            </a:r>
            <a:endParaRPr kumimoji="1" 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與</a:t>
            </a:r>
            <a:endParaRPr kumimoji="1" 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教學支持</a:t>
            </a:r>
            <a:endParaRPr kumimoji="1" 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408365" y="1228750"/>
            <a:ext cx="587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研</a:t>
            </a:r>
            <a:endParaRPr kumimoji="1" 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4788026" y="1958927"/>
            <a:ext cx="587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施</a:t>
            </a:r>
            <a:endParaRPr kumimoji="1" 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 rot="13873077" flipH="1">
            <a:off x="2961455" y="942679"/>
            <a:ext cx="2413000" cy="2422525"/>
          </a:xfrm>
          <a:custGeom>
            <a:avLst/>
            <a:gdLst>
              <a:gd name="G0" fmla="+- -28460 0 0"/>
              <a:gd name="G1" fmla="+- -6009700 0 0"/>
              <a:gd name="G2" fmla="+- -28460 0 -6009700"/>
              <a:gd name="G3" fmla="+- 10800 0 0"/>
              <a:gd name="G4" fmla="+- 0 0 -2846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180 0 0"/>
              <a:gd name="G9" fmla="+- 0 0 -6009700"/>
              <a:gd name="G10" fmla="+- 8180 0 2700"/>
              <a:gd name="G11" fmla="cos G10 -28460"/>
              <a:gd name="G12" fmla="sin G10 -28460"/>
              <a:gd name="G13" fmla="cos 13500 -28460"/>
              <a:gd name="G14" fmla="sin 13500 -28460"/>
              <a:gd name="G15" fmla="+- G11 10800 0"/>
              <a:gd name="G16" fmla="+- G12 10800 0"/>
              <a:gd name="G17" fmla="+- G13 10800 0"/>
              <a:gd name="G18" fmla="+- G14 10800 0"/>
              <a:gd name="G19" fmla="*/ 8180 1 2"/>
              <a:gd name="G20" fmla="+- G19 5400 0"/>
              <a:gd name="G21" fmla="cos G20 -28460"/>
              <a:gd name="G22" fmla="sin G20 -28460"/>
              <a:gd name="G23" fmla="+- G21 10800 0"/>
              <a:gd name="G24" fmla="+- G12 G23 G22"/>
              <a:gd name="G25" fmla="+- G22 G23 G11"/>
              <a:gd name="G26" fmla="cos 10800 -28460"/>
              <a:gd name="G27" fmla="sin 10800 -28460"/>
              <a:gd name="G28" fmla="cos 8180 -28460"/>
              <a:gd name="G29" fmla="sin 8180 -2846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009700"/>
              <a:gd name="G36" fmla="sin G34 -6009700"/>
              <a:gd name="G37" fmla="+/ -6009700 -2846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180 G39"/>
              <a:gd name="G43" fmla="sin 818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8293 w 21600"/>
              <a:gd name="T5" fmla="*/ 3022 h 21600"/>
              <a:gd name="T6" fmla="*/ 10518 w 21600"/>
              <a:gd name="T7" fmla="*/ 1314 h 21600"/>
              <a:gd name="T8" fmla="*/ 16475 w 21600"/>
              <a:gd name="T9" fmla="*/ 4909 h 21600"/>
              <a:gd name="T10" fmla="*/ 24299 w 21600"/>
              <a:gd name="T11" fmla="*/ 10697 h 21600"/>
              <a:gd name="T12" fmla="*/ 20319 w 21600"/>
              <a:gd name="T13" fmla="*/ 14738 h 21600"/>
              <a:gd name="T14" fmla="*/ 16279 w 21600"/>
              <a:gd name="T15" fmla="*/ 10758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979" y="10738"/>
                </a:moveTo>
                <a:cubicBezTo>
                  <a:pt x="18945" y="6244"/>
                  <a:pt x="15293" y="2620"/>
                  <a:pt x="10800" y="2620"/>
                </a:cubicBezTo>
                <a:cubicBezTo>
                  <a:pt x="10719" y="2619"/>
                  <a:pt x="10638" y="2621"/>
                  <a:pt x="10557" y="2623"/>
                </a:cubicBezTo>
                <a:lnTo>
                  <a:pt x="10479" y="4"/>
                </a:lnTo>
                <a:cubicBezTo>
                  <a:pt x="10586" y="1"/>
                  <a:pt x="10693" y="-1"/>
                  <a:pt x="10800" y="0"/>
                </a:cubicBezTo>
                <a:cubicBezTo>
                  <a:pt x="16732" y="0"/>
                  <a:pt x="21554" y="4785"/>
                  <a:pt x="21599" y="10718"/>
                </a:cubicBezTo>
                <a:lnTo>
                  <a:pt x="24299" y="10697"/>
                </a:lnTo>
                <a:lnTo>
                  <a:pt x="20319" y="14738"/>
                </a:lnTo>
                <a:lnTo>
                  <a:pt x="16279" y="10758"/>
                </a:lnTo>
                <a:lnTo>
                  <a:pt x="18979" y="10738"/>
                </a:lnTo>
                <a:close/>
              </a:path>
            </a:pathLst>
          </a:custGeom>
          <a:gradFill rotWithShape="0">
            <a:gsLst>
              <a:gs pos="0">
                <a:srgbClr val="4F81BD"/>
              </a:gs>
              <a:gs pos="100000">
                <a:srgbClr val="4F81BD">
                  <a:gamma/>
                  <a:tint val="20000"/>
                  <a:invGamma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357555" y="3000372"/>
            <a:ext cx="587375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準</a:t>
            </a:r>
            <a:endParaRPr kumimoji="1" 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286249" y="3000372"/>
            <a:ext cx="587375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備</a:t>
            </a:r>
            <a:endParaRPr kumimoji="1" 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857752" y="2643183"/>
            <a:ext cx="13081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師資培用</a:t>
            </a:r>
            <a:endParaRPr kumimoji="1" 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與</a:t>
            </a:r>
            <a:endParaRPr kumimoji="1" 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專業發展</a:t>
            </a:r>
            <a:endParaRPr kumimoji="1" 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4714876" y="714357"/>
            <a:ext cx="1308100" cy="74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升學輔導</a:t>
            </a:r>
            <a:endParaRPr kumimoji="1" 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與</a:t>
            </a:r>
            <a:endParaRPr kumimoji="1" 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入學制度</a:t>
            </a:r>
            <a:endParaRPr kumimoji="1" 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2857488" y="4071942"/>
            <a:ext cx="2638425" cy="8001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76200">
            <a:solidFill>
              <a:srgbClr val="7F7F7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推動十二年國教課綱</a:t>
            </a:r>
            <a:endParaRPr kumimoji="1" 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之配套協作議題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074" name="Rectangle 2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92" name="Rectangle 44"/>
          <p:cNvSpPr>
            <a:spLocks noChangeArrowheads="1"/>
          </p:cNvSpPr>
          <p:nvPr/>
        </p:nvSpPr>
        <p:spPr bwMode="auto">
          <a:xfrm>
            <a:off x="0" y="2725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31" name="標題 1"/>
          <p:cNvSpPr>
            <a:spLocks noGrp="1"/>
          </p:cNvSpPr>
          <p:nvPr>
            <p:ph type="title"/>
          </p:nvPr>
        </p:nvSpPr>
        <p:spPr>
          <a:xfrm>
            <a:off x="2400725" y="5521497"/>
            <a:ext cx="6572296" cy="642942"/>
          </a:xfrm>
          <a:solidFill>
            <a:srgbClr val="002F8E"/>
          </a:solidFill>
        </p:spPr>
        <p:txBody>
          <a:bodyPr>
            <a:normAutofit/>
          </a:bodyPr>
          <a:lstStyle/>
          <a:p>
            <a:pPr marL="174625">
              <a:lnSpc>
                <a:spcPct val="100000"/>
              </a:lnSpc>
              <a:spcBef>
                <a:spcPts val="0"/>
              </a:spcBef>
              <a:defRPr/>
            </a:pPr>
            <a:r>
              <a:rPr lang="zh-TW" altLang="en-US" sz="3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教育部協作</a:t>
            </a:r>
            <a:r>
              <a:rPr lang="zh-TW" altLang="en-US" sz="3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中心</a:t>
            </a:r>
            <a:r>
              <a:rPr lang="zh-TW" altLang="en-US" sz="3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的工作重點</a:t>
            </a:r>
            <a:endParaRPr lang="zh-TW" altLang="en-US" dirty="0">
              <a:solidFill>
                <a:schemeClr val="accent4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225083" y="337625"/>
            <a:ext cx="1885071" cy="4389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國教院技職司</a:t>
            </a:r>
            <a:endParaRPr lang="en-US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" name="圓角矩形 34"/>
          <p:cNvSpPr/>
          <p:nvPr/>
        </p:nvSpPr>
        <p:spPr>
          <a:xfrm>
            <a:off x="335281" y="3274958"/>
            <a:ext cx="1420837" cy="49377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國教署</a:t>
            </a:r>
            <a:endParaRPr lang="en-US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6213233" y="3224315"/>
            <a:ext cx="2368061" cy="55145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師資藝教司</a:t>
            </a:r>
            <a:endParaRPr lang="en-US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5929531" y="219456"/>
            <a:ext cx="3003454" cy="52331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高教司、大考中心</a:t>
            </a:r>
            <a:endParaRPr lang="en-US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878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0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0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0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2" grpId="0" build="allAtOnce" animBg="1"/>
      <p:bldP spid="2071" grpId="0" build="allAtOnce" animBg="1"/>
      <p:bldP spid="2070" grpId="0" build="allAtOnce" animBg="1"/>
      <p:bldP spid="2069" grpId="0" build="allAtOnce" animBg="1"/>
      <p:bldP spid="34" grpId="0" build="allAtOnce" animBg="1"/>
      <p:bldP spid="35" grpId="0" build="allAtOnce" animBg="1"/>
      <p:bldP spid="36" grpId="0" build="allAtOnce" animBg="1"/>
      <p:bldP spid="37" grpId="0" build="allAtOnce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12E899-C6CC-4E61-8AF7-6432D2F3773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5298" name="Picture 2" descr="E:\04國教輔導團\中央團\十二年國教\1050820版-十二年國教總綱解析與實施準備\1050820版-十二年國教總綱解析與實施準備\Document-page-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67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12E899-C6CC-4E61-8AF7-6432D2F3773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6322" name="Picture 2" descr="E:\04國教輔導團\中央團\十二年國教\1050820版-十二年國教總綱解析與實施準備\1050820版-十二年國教總綱解析與實施準備\Document-page-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2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1310"/>
            <a:ext cx="9144000" cy="583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圓角矩形 11"/>
          <p:cNvSpPr/>
          <p:nvPr/>
        </p:nvSpPr>
        <p:spPr>
          <a:xfrm>
            <a:off x="138423" y="5589240"/>
            <a:ext cx="1697273" cy="42203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201254" y="0"/>
            <a:ext cx="69363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國家教育研究院備有總綱導讀、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宣導影片、摺頁等資料，可供下載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460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8370" name="Picture 2" descr="E:\04國教輔導團\中央團\十二年國教\1050820版-十二年國教總綱解析與實施準備\1050820版-十二年國教總綱解析與實施準備\Document-page-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34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1" y="1"/>
            <a:ext cx="9658350" cy="684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44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4000" dirty="0"/>
              <a:t>邁向十二年國教新課綱的第一哩路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251520" y="1628800"/>
            <a:ext cx="8589640" cy="4680520"/>
          </a:xfrm>
        </p:spPr>
        <p:txBody>
          <a:bodyPr>
            <a:normAutofit fontScale="85000" lnSpcReduction="20000"/>
          </a:bodyPr>
          <a:lstStyle/>
          <a:p>
            <a:pPr marL="0" indent="0" fontAlgn="base">
              <a:buNone/>
            </a:pPr>
            <a:r>
              <a:rPr lang="zh-TW" altLang="zh-TW" dirty="0" smtClean="0"/>
              <a:t>從</a:t>
            </a:r>
            <a:r>
              <a:rPr lang="zh-TW" altLang="zh-TW" dirty="0"/>
              <a:t>課綱轉化到學校課程的系統性</a:t>
            </a:r>
            <a:r>
              <a:rPr lang="zh-TW" altLang="zh-TW" dirty="0" smtClean="0"/>
              <a:t>變革學術</a:t>
            </a:r>
            <a:r>
              <a:rPr lang="zh-TW" altLang="zh-TW" dirty="0"/>
              <a:t>研討會影片</a:t>
            </a:r>
          </a:p>
          <a:p>
            <a:pPr marL="0" indent="0" fontAlgn="base">
              <a:buNone/>
            </a:pPr>
            <a:r>
              <a:rPr lang="en-US" altLang="zh-TW" dirty="0"/>
              <a:t>01</a:t>
            </a:r>
            <a:r>
              <a:rPr lang="zh-TW" altLang="zh-TW" dirty="0"/>
              <a:t>開幕致詞</a:t>
            </a:r>
            <a:r>
              <a:rPr lang="en-US" altLang="zh-TW" dirty="0">
                <a:hlinkClick r:id="rId2"/>
              </a:rPr>
              <a:t>https://</a:t>
            </a:r>
            <a:r>
              <a:rPr lang="en-US" altLang="zh-TW" dirty="0" err="1">
                <a:hlinkClick r:id="rId2"/>
              </a:rPr>
              <a:t>youtu.be</a:t>
            </a:r>
            <a:r>
              <a:rPr lang="en-US" altLang="zh-TW" dirty="0">
                <a:hlinkClick r:id="rId2"/>
              </a:rPr>
              <a:t>/</a:t>
            </a:r>
            <a:r>
              <a:rPr lang="en-US" altLang="zh-TW" dirty="0" err="1">
                <a:hlinkClick r:id="rId2"/>
              </a:rPr>
              <a:t>DhlUzG0gYX8</a:t>
            </a:r>
            <a:endParaRPr lang="zh-TW" altLang="zh-TW" dirty="0"/>
          </a:p>
          <a:p>
            <a:pPr marL="0" indent="0">
              <a:buNone/>
            </a:pPr>
            <a:r>
              <a:rPr lang="en-US" altLang="zh-TW" dirty="0"/>
              <a:t>02</a:t>
            </a:r>
            <a:r>
              <a:rPr lang="zh-TW" altLang="zh-TW" dirty="0"/>
              <a:t>主題報告</a:t>
            </a:r>
            <a:r>
              <a:rPr lang="en-US" altLang="zh-TW" dirty="0"/>
              <a:t>https://</a:t>
            </a:r>
            <a:r>
              <a:rPr lang="en-US" altLang="zh-TW" dirty="0" err="1"/>
              <a:t>youtu.be</a:t>
            </a:r>
            <a:r>
              <a:rPr lang="en-US" altLang="zh-TW" dirty="0"/>
              <a:t>/</a:t>
            </a:r>
            <a:r>
              <a:rPr lang="en-US" altLang="zh-TW" dirty="0" err="1"/>
              <a:t>vlF99D8or</a:t>
            </a:r>
            <a:r>
              <a:rPr lang="en-US" altLang="zh-TW" dirty="0"/>
              <a:t>-c</a:t>
            </a:r>
            <a:endParaRPr lang="zh-TW" altLang="zh-TW" dirty="0"/>
          </a:p>
          <a:p>
            <a:pPr marL="0" indent="0">
              <a:buNone/>
            </a:pPr>
            <a:r>
              <a:rPr lang="en-US" altLang="zh-TW" dirty="0"/>
              <a:t>03</a:t>
            </a:r>
            <a:r>
              <a:rPr lang="zh-TW" altLang="zh-TW" dirty="0"/>
              <a:t>主題論壇</a:t>
            </a:r>
            <a:r>
              <a:rPr lang="en-US" altLang="zh-TW" dirty="0"/>
              <a:t>https://</a:t>
            </a:r>
            <a:r>
              <a:rPr lang="en-US" altLang="zh-TW" dirty="0" err="1"/>
              <a:t>youtu.be</a:t>
            </a:r>
            <a:r>
              <a:rPr lang="en-US" altLang="zh-TW" dirty="0"/>
              <a:t>/</a:t>
            </a:r>
            <a:r>
              <a:rPr lang="en-US" altLang="zh-TW" dirty="0" err="1"/>
              <a:t>pXVO_LPlNxE</a:t>
            </a:r>
            <a:endParaRPr lang="zh-TW" altLang="zh-TW" dirty="0"/>
          </a:p>
          <a:p>
            <a:pPr marL="0" indent="0">
              <a:buNone/>
            </a:pPr>
            <a:r>
              <a:rPr lang="en-US" altLang="zh-TW" dirty="0"/>
              <a:t>04</a:t>
            </a:r>
            <a:r>
              <a:rPr lang="zh-TW" altLang="zh-TW" dirty="0"/>
              <a:t>問題討論</a:t>
            </a:r>
            <a:r>
              <a:rPr lang="en-US" altLang="zh-TW" dirty="0"/>
              <a:t>https://</a:t>
            </a:r>
            <a:r>
              <a:rPr lang="en-US" altLang="zh-TW" dirty="0" err="1"/>
              <a:t>youtu.be</a:t>
            </a:r>
            <a:r>
              <a:rPr lang="en-US" altLang="zh-TW" dirty="0"/>
              <a:t>/</a:t>
            </a:r>
            <a:r>
              <a:rPr lang="en-US" altLang="zh-TW" dirty="0" err="1"/>
              <a:t>Nyb9OE3lfto</a:t>
            </a:r>
            <a:endParaRPr lang="zh-TW" altLang="zh-TW" dirty="0"/>
          </a:p>
          <a:p>
            <a:pPr marL="0" indent="0">
              <a:buNone/>
            </a:pPr>
            <a:r>
              <a:rPr lang="en-US" altLang="zh-TW" dirty="0"/>
              <a:t>05</a:t>
            </a:r>
            <a:r>
              <a:rPr lang="zh-TW" altLang="zh-TW" dirty="0"/>
              <a:t>邁向十二年國教新課綱的第一哩路 國小與國中篇</a:t>
            </a:r>
            <a:r>
              <a:rPr lang="en-US" altLang="zh-TW" dirty="0" err="1"/>
              <a:t>ttps</a:t>
            </a:r>
            <a:r>
              <a:rPr lang="en-US" altLang="zh-TW" dirty="0"/>
              <a:t>://</a:t>
            </a:r>
            <a:r>
              <a:rPr lang="en-US" altLang="zh-TW" dirty="0" err="1"/>
              <a:t>www.youtube.com</a:t>
            </a:r>
            <a:r>
              <a:rPr lang="en-US" altLang="zh-TW" dirty="0"/>
              <a:t>/</a:t>
            </a:r>
            <a:r>
              <a:rPr lang="en-US" altLang="zh-TW" dirty="0" err="1"/>
              <a:t>watch?v</a:t>
            </a:r>
            <a:r>
              <a:rPr lang="en-US" altLang="zh-TW" dirty="0"/>
              <a:t>=</a:t>
            </a:r>
            <a:r>
              <a:rPr lang="en-US" altLang="zh-TW" dirty="0" err="1"/>
              <a:t>xtJcFxVSZvw</a:t>
            </a:r>
            <a:endParaRPr lang="zh-TW" altLang="zh-TW" dirty="0"/>
          </a:p>
          <a:p>
            <a:pPr marL="0" indent="0">
              <a:buNone/>
            </a:pPr>
            <a:r>
              <a:rPr lang="en-US" altLang="zh-TW" dirty="0"/>
              <a:t>06</a:t>
            </a:r>
            <a:r>
              <a:rPr lang="zh-TW" altLang="zh-TW" dirty="0"/>
              <a:t>邁向十二年國教新課綱的第一哩路 高中篇</a:t>
            </a:r>
          </a:p>
          <a:p>
            <a:pPr marL="0" indent="0">
              <a:buNone/>
            </a:pPr>
            <a:r>
              <a:rPr lang="en-US" altLang="zh-TW" dirty="0"/>
              <a:t>https://</a:t>
            </a:r>
            <a:r>
              <a:rPr lang="en-US" altLang="zh-TW" dirty="0" err="1"/>
              <a:t>www.youtube.com</a:t>
            </a:r>
            <a:r>
              <a:rPr lang="en-US" altLang="zh-TW" dirty="0"/>
              <a:t>/</a:t>
            </a:r>
            <a:r>
              <a:rPr lang="en-US" altLang="zh-TW" dirty="0" err="1"/>
              <a:t>watch?v</a:t>
            </a:r>
            <a:r>
              <a:rPr lang="en-US" altLang="zh-TW" dirty="0"/>
              <a:t>=</a:t>
            </a:r>
            <a:r>
              <a:rPr lang="en-US" altLang="zh-TW" dirty="0" err="1"/>
              <a:t>D11PkZXzbbI</a:t>
            </a:r>
            <a:endParaRPr lang="zh-TW" altLang="zh-TW" dirty="0"/>
          </a:p>
          <a:p>
            <a:pPr marL="0" indent="0">
              <a:buNone/>
            </a:pPr>
            <a:r>
              <a:rPr lang="en-US" altLang="zh-TW" dirty="0"/>
              <a:t>07</a:t>
            </a:r>
            <a:r>
              <a:rPr lang="zh-TW" altLang="zh-TW" dirty="0"/>
              <a:t>邁向十二年國教新課綱的第一哩路 實驗與原住民學校</a:t>
            </a:r>
            <a:r>
              <a:rPr lang="zh-TW" altLang="zh-TW" dirty="0" smtClean="0"/>
              <a:t>篇</a:t>
            </a:r>
            <a:r>
              <a:rPr lang="en-US" altLang="zh-TW" dirty="0" smtClean="0"/>
              <a:t>https</a:t>
            </a:r>
            <a:r>
              <a:rPr lang="en-US" altLang="zh-TW" dirty="0"/>
              <a:t>://</a:t>
            </a:r>
            <a:r>
              <a:rPr lang="en-US" altLang="zh-TW" dirty="0" err="1"/>
              <a:t>www.youtube.com</a:t>
            </a:r>
            <a:r>
              <a:rPr lang="en-US" altLang="zh-TW" dirty="0"/>
              <a:t>/</a:t>
            </a:r>
            <a:r>
              <a:rPr lang="en-US" altLang="zh-TW" dirty="0" err="1"/>
              <a:t>watch?v</a:t>
            </a:r>
            <a:r>
              <a:rPr lang="en-US" altLang="zh-TW" dirty="0"/>
              <a:t>=</a:t>
            </a:r>
            <a:r>
              <a:rPr lang="en-US" altLang="zh-TW" dirty="0" err="1"/>
              <a:t>fMQXWPOS5wc</a:t>
            </a:r>
            <a:endParaRPr lang="zh-TW" altLang="zh-TW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66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2354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67544" y="18864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800" dirty="0"/>
              <a:t>十二年國民基本教育課程綱要研發與實施之資源平</a:t>
            </a:r>
            <a:r>
              <a:rPr lang="zh-TW" altLang="en-US" sz="4800" dirty="0" smtClean="0"/>
              <a:t>臺</a:t>
            </a:r>
            <a:endParaRPr lang="en-US" altLang="zh-TW" sz="4800" dirty="0" smtClean="0"/>
          </a:p>
          <a:p>
            <a:pPr marL="0" indent="0" algn="ctr">
              <a:buNone/>
            </a:pPr>
            <a:r>
              <a:rPr lang="en-US" altLang="zh-TW" sz="4800" dirty="0"/>
              <a:t>http://</a:t>
            </a:r>
            <a:r>
              <a:rPr lang="en-US" altLang="zh-TW" sz="4800" dirty="0" err="1"/>
              <a:t>12cur.naer.edu.tw</a:t>
            </a:r>
            <a:r>
              <a:rPr lang="en-US" altLang="zh-TW" sz="4800" dirty="0"/>
              <a:t>/</a:t>
            </a:r>
            <a:endParaRPr lang="zh-TW" altLang="en-US" sz="4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67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636912"/>
            <a:ext cx="403244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701303" cy="6858000"/>
          </a:xfrm>
          <a:solidFill>
            <a:srgbClr val="FFCC00"/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marL="271463" lvl="0" algn="l" eaLnBrk="1" hangingPunct="1">
              <a:spcBef>
                <a:spcPts val="2400"/>
              </a:spcBef>
              <a:buClr>
                <a:srgbClr val="C00000"/>
              </a:buClr>
              <a:defRPr/>
            </a:pPr>
            <a:r>
              <a:rPr lang="zh-TW" altLang="en-US" sz="4800" b="1" dirty="0" smtClean="0">
                <a:solidFill>
                  <a:srgbClr val="C00000"/>
                </a:solidFill>
                <a:ea typeface="微軟正黑體" pitchFamily="34" charset="-120"/>
              </a:rPr>
              <a:t>伍、</a:t>
            </a:r>
            <a:r>
              <a:rPr lang="en-US" altLang="zh-TW" sz="4800" b="1" dirty="0" smtClean="0">
                <a:solidFill>
                  <a:srgbClr val="C00000"/>
                </a:solidFill>
                <a:ea typeface="微軟正黑體" pitchFamily="34" charset="-120"/>
              </a:rPr>
              <a:t/>
            </a:r>
            <a:br>
              <a:rPr lang="en-US" altLang="zh-TW" sz="4800" b="1" dirty="0" smtClean="0">
                <a:solidFill>
                  <a:srgbClr val="C00000"/>
                </a:solidFill>
                <a:ea typeface="微軟正黑體" pitchFamily="34" charset="-120"/>
              </a:rPr>
            </a:br>
            <a:r>
              <a:rPr lang="zh-TW" altLang="en-US" sz="4800" dirty="0" smtClean="0">
                <a:solidFill>
                  <a:srgbClr val="C00000"/>
                </a:solidFill>
                <a:ea typeface="微軟正黑體" pitchFamily="34" charset="-120"/>
              </a:rPr>
              <a:t>學校邁向</a:t>
            </a:r>
            <a:r>
              <a:rPr lang="en-US" altLang="zh-TW" sz="4800" dirty="0" smtClean="0">
                <a:solidFill>
                  <a:srgbClr val="C00000"/>
                </a:solidFill>
                <a:ea typeface="微軟正黑體" pitchFamily="34" charset="-120"/>
              </a:rPr>
              <a:t>107</a:t>
            </a:r>
            <a:r>
              <a:rPr lang="zh-TW" altLang="en-US" sz="4800" dirty="0" smtClean="0">
                <a:solidFill>
                  <a:srgbClr val="C00000"/>
                </a:solidFill>
                <a:ea typeface="微軟正黑體" pitchFamily="34" charset="-120"/>
              </a:rPr>
              <a:t>課綱的準備？</a:t>
            </a:r>
            <a:r>
              <a:rPr lang="en-US" altLang="zh-TW" sz="4800" dirty="0" smtClean="0">
                <a:solidFill>
                  <a:srgbClr val="C00000"/>
                </a:solidFill>
                <a:ea typeface="微軟正黑體" pitchFamily="34" charset="-120"/>
              </a:rPr>
              <a:t/>
            </a:r>
            <a:br>
              <a:rPr lang="en-US" altLang="zh-TW" sz="4800" dirty="0" smtClean="0">
                <a:solidFill>
                  <a:srgbClr val="C00000"/>
                </a:solidFill>
                <a:ea typeface="微軟正黑體" pitchFamily="34" charset="-120"/>
              </a:rPr>
            </a:br>
            <a:r>
              <a:rPr lang="zh-TW" altLang="en-US" sz="1600" dirty="0" smtClean="0">
                <a:solidFill>
                  <a:srgbClr val="C00000"/>
                </a:solidFill>
                <a:ea typeface="微軟正黑體" pitchFamily="34" charset="-120"/>
              </a:rPr>
              <a:t>  </a:t>
            </a:r>
            <a:r>
              <a:rPr lang="zh-TW" altLang="en-US" sz="2400" dirty="0" smtClean="0">
                <a:solidFill>
                  <a:srgbClr val="C00000"/>
                </a:solidFill>
                <a:ea typeface="微軟正黑體" pitchFamily="34" charset="-120"/>
              </a:rPr>
              <a:t> </a:t>
            </a:r>
            <a:r>
              <a:rPr lang="en-US" altLang="zh-TW" sz="4800" dirty="0" smtClean="0">
                <a:solidFill>
                  <a:srgbClr val="C00000"/>
                </a:solidFill>
                <a:ea typeface="微軟正黑體" pitchFamily="34" charset="-120"/>
              </a:rPr>
              <a:t/>
            </a:r>
            <a:br>
              <a:rPr lang="en-US" altLang="zh-TW" sz="4800" dirty="0" smtClean="0">
                <a:solidFill>
                  <a:srgbClr val="C00000"/>
                </a:solidFill>
                <a:ea typeface="微軟正黑體" pitchFamily="34" charset="-120"/>
              </a:rPr>
            </a:br>
            <a:r>
              <a:rPr lang="en-US" altLang="zh-TW" sz="2800" dirty="0" smtClean="0">
                <a:solidFill>
                  <a:srgbClr val="C00000"/>
                </a:solidFill>
                <a:ea typeface="微軟正黑體" pitchFamily="34" charset="-120"/>
              </a:rPr>
              <a:t>‧</a:t>
            </a:r>
            <a:r>
              <a:rPr lang="zh-TW" altLang="en-US" sz="2800" dirty="0" smtClean="0">
                <a:solidFill>
                  <a:srgbClr val="C00000"/>
                </a:solidFill>
                <a:ea typeface="微軟正黑體" pitchFamily="34" charset="-120"/>
              </a:rPr>
              <a:t>學校本位課程</a:t>
            </a:r>
            <a:r>
              <a:rPr lang="en-US" altLang="zh-TW" sz="2800" dirty="0" smtClean="0">
                <a:solidFill>
                  <a:srgbClr val="C00000"/>
                </a:solidFill>
                <a:ea typeface="微軟正黑體" pitchFamily="34" charset="-120"/>
              </a:rPr>
              <a:t/>
            </a:r>
            <a:br>
              <a:rPr lang="en-US" altLang="zh-TW" sz="2800" dirty="0" smtClean="0">
                <a:solidFill>
                  <a:srgbClr val="C00000"/>
                </a:solidFill>
                <a:ea typeface="微軟正黑體" pitchFamily="34" charset="-120"/>
              </a:rPr>
            </a:br>
            <a:r>
              <a:rPr lang="en-US" altLang="zh-TW" sz="2800" dirty="0" smtClean="0">
                <a:solidFill>
                  <a:srgbClr val="C00000"/>
                </a:solidFill>
                <a:ea typeface="微軟正黑體" pitchFamily="34" charset="-120"/>
              </a:rPr>
              <a:t>‧</a:t>
            </a:r>
            <a:r>
              <a:rPr lang="zh-TW" altLang="en-US" sz="2800" dirty="0" smtClean="0">
                <a:solidFill>
                  <a:srgbClr val="C00000"/>
                </a:solidFill>
                <a:ea typeface="微軟正黑體" pitchFamily="34" charset="-120"/>
              </a:rPr>
              <a:t>師資需求</a:t>
            </a:r>
            <a:r>
              <a:rPr lang="en-US" altLang="zh-TW" sz="2800" dirty="0" smtClean="0">
                <a:solidFill>
                  <a:srgbClr val="C00000"/>
                </a:solidFill>
                <a:ea typeface="微軟正黑體" pitchFamily="34" charset="-120"/>
              </a:rPr>
              <a:t/>
            </a:r>
            <a:br>
              <a:rPr lang="en-US" altLang="zh-TW" sz="2800" dirty="0" smtClean="0">
                <a:solidFill>
                  <a:srgbClr val="C00000"/>
                </a:solidFill>
                <a:ea typeface="微軟正黑體" pitchFamily="34" charset="-120"/>
              </a:rPr>
            </a:br>
            <a:r>
              <a:rPr lang="en-US" altLang="zh-TW" sz="2800" dirty="0" smtClean="0">
                <a:solidFill>
                  <a:srgbClr val="C00000"/>
                </a:solidFill>
                <a:ea typeface="微軟正黑體" pitchFamily="34" charset="-120"/>
              </a:rPr>
              <a:t/>
            </a:r>
            <a:br>
              <a:rPr lang="en-US" altLang="zh-TW" sz="2800" dirty="0" smtClean="0">
                <a:solidFill>
                  <a:srgbClr val="C00000"/>
                </a:solidFill>
                <a:ea typeface="微軟正黑體" pitchFamily="34" charset="-120"/>
              </a:rPr>
            </a:br>
            <a:endParaRPr lang="zh-TW" altLang="en-US" sz="2800" dirty="0" smtClean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26627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543DEB3-466C-4777-A327-AD6DB824D7B9}" type="slidenum">
              <a:rPr lang="en-US" altLang="zh-TW">
                <a:solidFill>
                  <a:srgbClr val="898989"/>
                </a:solidFill>
              </a:rPr>
              <a:pPr/>
              <a:t>68</a:t>
            </a:fld>
            <a:endParaRPr lang="en-US" altLang="zh-TW">
              <a:solidFill>
                <a:srgbClr val="898989"/>
              </a:solidFill>
            </a:endParaRPr>
          </a:p>
        </p:txBody>
      </p:sp>
      <p:pic>
        <p:nvPicPr>
          <p:cNvPr id="26628" name="pasted-image.ti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302" y="620688"/>
            <a:ext cx="5442697" cy="4752528"/>
          </a:xfrm>
        </p:spPr>
      </p:pic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3905251" y="6094415"/>
            <a:ext cx="173637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TW" altLang="en-US" sz="1100" dirty="0"/>
              <a:t>圖片來源：道禾實驗學校</a:t>
            </a:r>
          </a:p>
        </p:txBody>
      </p:sp>
    </p:spTree>
    <p:extLst>
      <p:ext uri="{BB962C8B-B14F-4D97-AF65-F5344CB8AC3E}">
        <p14:creationId xmlns:p14="http://schemas.microsoft.com/office/powerpoint/2010/main" val="181154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0418" name="Picture 2" descr="E:\04國教輔導團\中央團\十二年國教\1050820版-十二年國教總綱解析與實施準備\1050820版-十二年國教總綱解析與實施準備\Document-page-0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08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6866" name="Picture 2" descr="E:\04國教輔導團\中央團\十二年國教\1050820版-十二年國教總綱解析與實施準備\1050820版-十二年國教總綱解析與實施準備\Document-page-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6335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5650" name="Picture 2" descr="E:\講課講義(惠雯)\1014中崙\1013中崙prezi\content\data\repo\381395756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8895" y="0"/>
            <a:ext cx="5855457" cy="5098132"/>
          </a:xfrm>
          <a:prstGeom prst="rect">
            <a:avLst/>
          </a:prstGeom>
          <a:noFill/>
        </p:spPr>
      </p:pic>
      <p:pic>
        <p:nvPicPr>
          <p:cNvPr id="6" name="圖片 5" descr="1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6094" y="5130000"/>
            <a:ext cx="2160000" cy="1728000"/>
          </a:xfrm>
          <a:prstGeom prst="rect">
            <a:avLst/>
          </a:prstGeom>
        </p:spPr>
      </p:pic>
      <p:pic>
        <p:nvPicPr>
          <p:cNvPr id="7" name="圖片 6" descr="2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2178" y="5130000"/>
            <a:ext cx="2160000" cy="1728000"/>
          </a:xfrm>
          <a:prstGeom prst="rect">
            <a:avLst/>
          </a:prstGeom>
        </p:spPr>
      </p:pic>
      <p:pic>
        <p:nvPicPr>
          <p:cNvPr id="8" name="圖片 7" descr="3.pn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48130" y="5130000"/>
            <a:ext cx="2160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2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85786" y="500043"/>
            <a:ext cx="7500990" cy="1000132"/>
          </a:xfrm>
        </p:spPr>
        <p:txBody>
          <a:bodyPr/>
          <a:lstStyle/>
          <a:p>
            <a:pPr algn="ctr">
              <a:buNone/>
            </a:pP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健全學校本位課程發展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graphicFrame>
        <p:nvGraphicFramePr>
          <p:cNvPr id="5" name="資料庫圖表 4"/>
          <p:cNvGraphicFramePr/>
          <p:nvPr/>
        </p:nvGraphicFramePr>
        <p:xfrm>
          <a:off x="357158" y="1462500"/>
          <a:ext cx="8786842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4103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0100" y="714356"/>
            <a:ext cx="6478173" cy="1143000"/>
          </a:xfrm>
        </p:spPr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我們</a:t>
            </a:r>
            <a:r>
              <a:rPr lang="zh-TW" altLang="en-US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要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什麼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?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300111" y="21962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1142976" y="1357298"/>
            <a:ext cx="7132320" cy="337624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357290" y="2571744"/>
            <a:ext cx="68650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具體策略一</a:t>
            </a:r>
            <a:r>
              <a:rPr 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</a:p>
          <a:p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透過集體慎思，凝聚學校共識</a:t>
            </a:r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8" name="資料庫圖表 7"/>
          <p:cNvGraphicFramePr/>
          <p:nvPr/>
        </p:nvGraphicFramePr>
        <p:xfrm>
          <a:off x="571472" y="3286124"/>
          <a:ext cx="7816949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185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ED73F1C-EB7D-4387-9299-C71A18EAB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graphicEl>
                                              <a:dgm id="{FED73F1C-EB7D-4387-9299-C71A18EABF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132ABCC-4139-432E-AF4D-AA26B5853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graphicEl>
                                              <a:dgm id="{2132ABCC-4139-432E-AF4D-AA26B58533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F08C5EF-888D-4578-8B83-7F2EFB0972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>
                                            <p:graphicEl>
                                              <a:dgm id="{1F08C5EF-888D-4578-8B83-7F2EFB0972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805D36D-986D-43B1-9517-F496FF9843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>
                                            <p:graphicEl>
                                              <a:dgm id="{0805D36D-986D-43B1-9517-F496FF9843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0DFB191-B22E-4360-93D0-D748B814C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>
                                            <p:graphicEl>
                                              <a:dgm id="{30DFB191-B22E-4360-93D0-D748B814C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Graphic spid="8" grpId="0">
        <p:bldSub>
          <a:bldDgm bld="one"/>
        </p:bldSub>
      </p:bldGraphic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6185" y="916124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我們</a:t>
            </a:r>
            <a:r>
              <a:rPr lang="zh-TW" altLang="en-US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有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什麼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?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向右箭號 4"/>
          <p:cNvSpPr/>
          <p:nvPr/>
        </p:nvSpPr>
        <p:spPr>
          <a:xfrm>
            <a:off x="1285852" y="1571612"/>
            <a:ext cx="7132320" cy="337624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1571604" y="2714620"/>
            <a:ext cx="59795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具體策略二</a:t>
            </a:r>
            <a:r>
              <a:rPr 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</a:p>
          <a:p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衡量學校資源，規劃校訂課程方案</a:t>
            </a:r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6" name="資料庫圖表 5"/>
          <p:cNvGraphicFramePr/>
          <p:nvPr/>
        </p:nvGraphicFramePr>
        <p:xfrm>
          <a:off x="571472" y="3286124"/>
          <a:ext cx="7816949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077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ED73F1C-EB7D-4387-9299-C71A18EAB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graphicEl>
                                              <a:dgm id="{FED73F1C-EB7D-4387-9299-C71A18EABF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32ABCC-4139-432E-AF4D-AA26B5853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graphicEl>
                                              <a:dgm id="{2132ABCC-4139-432E-AF4D-AA26B58533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F08C5EF-888D-4578-8B83-7F2EFB0972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>
                                            <p:graphicEl>
                                              <a:dgm id="{1F08C5EF-888D-4578-8B83-7F2EFB0972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05D36D-986D-43B1-9517-F496FF9843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>
                                            <p:graphicEl>
                                              <a:dgm id="{0805D36D-986D-43B1-9517-F496FF9843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0DFB191-B22E-4360-93D0-D748B814C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>
                                            <p:graphicEl>
                                              <a:dgm id="{30DFB191-B22E-4360-93D0-D748B814C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D10103-20DD-4429-8117-96D543F947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graphicEl>
                                              <a:dgm id="{6CD10103-20DD-4429-8117-96D543F947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C037D0E-17F3-4574-BF37-3A6952B3E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">
                                            <p:graphicEl>
                                              <a:dgm id="{BC037D0E-17F3-4574-BF37-3A6952B3E1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Graphic spid="6" grpId="0">
        <p:bldSub>
          <a:bldDgm bld="one"/>
        </p:bldSub>
      </p:bldGraphic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747312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我們該</a:t>
            </a:r>
            <a:r>
              <a:rPr lang="zh-TW" altLang="en-US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做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什麼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?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向右箭號 4"/>
          <p:cNvSpPr/>
          <p:nvPr/>
        </p:nvSpPr>
        <p:spPr>
          <a:xfrm>
            <a:off x="998805" y="1232330"/>
            <a:ext cx="7132320" cy="337624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1280161" y="2458783"/>
            <a:ext cx="56605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具體策略三</a:t>
            </a: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  </a:t>
            </a:r>
            <a:endParaRPr kumimoji="1" lang="en-US" altLang="zh-TW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 統整相關領域，建立學校本位課程</a:t>
            </a:r>
            <a:endParaRPr kumimoji="1" lang="zh-TW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graphicFrame>
        <p:nvGraphicFramePr>
          <p:cNvPr id="10" name="資料庫圖表 9"/>
          <p:cNvGraphicFramePr/>
          <p:nvPr/>
        </p:nvGraphicFramePr>
        <p:xfrm>
          <a:off x="595530" y="3151399"/>
          <a:ext cx="7834122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308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ED73F1C-EB7D-4387-9299-C71A18EAB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graphicEl>
                                              <a:dgm id="{FED73F1C-EB7D-4387-9299-C71A18EABF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132ABCC-4139-432E-AF4D-AA26B5853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graphicEl>
                                              <a:dgm id="{2132ABCC-4139-432E-AF4D-AA26B58533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F08C5EF-888D-4578-8B83-7F2EFB0972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>
                                            <p:graphicEl>
                                              <a:dgm id="{1F08C5EF-888D-4578-8B83-7F2EFB0972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805D36D-986D-43B1-9517-F496FF9843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>
                                            <p:graphicEl>
                                              <a:dgm id="{0805D36D-986D-43B1-9517-F496FF9843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0DFB191-B22E-4360-93D0-D748B814C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>
                                            <p:graphicEl>
                                              <a:dgm id="{30DFB191-B22E-4360-93D0-D748B814C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CD10103-20DD-4429-8117-96D543F947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>
                                            <p:graphicEl>
                                              <a:dgm id="{6CD10103-20DD-4429-8117-96D543F947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C037D0E-17F3-4574-BF37-3A6952B3E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>
                                            <p:graphicEl>
                                              <a:dgm id="{BC037D0E-17F3-4574-BF37-3A6952B3E1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3602" grpId="0"/>
      <p:bldGraphic spid="10" grpId="0">
        <p:bldSub>
          <a:bldDgm bld="one"/>
        </p:bldSub>
      </p:bldGraphic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2466" name="Picture 2" descr="E:\04國教輔導團\中央團\十二年國教\1050820版-十二年國教總綱解析與實施準備\1050820版-十二年國教總綱解析與實施準備\Document-page-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15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3490" name="Picture 2" descr="E:\04國教輔導團\中央團\十二年國教\1050820版-十二年國教總綱解析與實施準備\1050820版-十二年國教總綱解析與實施準備\Document-page-0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5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8610" name="Picture 2" descr="E:\04國教輔導團\中央團\十二年國教\1050820版-十二年國教總綱解析與實施準備\1050820版-十二年國教總綱解析與實施準備\Document-page-0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9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4514" name="Picture 2" descr="E:\04國教輔導團\中央團\十二年國教\1050820版-十二年國教總綱解析與實施準備\1050820版-十二年國教總綱解析與實施準備\Document-page-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37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5538" name="Picture 2" descr="E:\04國教輔導團\中央團\十二年國教\1050820版-十二年國教總綱解析與實施準備\1050820版-十二年國教總綱解析與實施準備\Document-page-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32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69C6E-5B5B-42A0-A246-D25A553351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hart 5"/>
          <p:cNvGraphicFramePr>
            <a:graphicFrameLocks/>
          </p:cNvGraphicFramePr>
          <p:nvPr/>
        </p:nvGraphicFramePr>
        <p:xfrm>
          <a:off x="928662" y="1139190"/>
          <a:ext cx="7286676" cy="4579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055670"/>
              </p:ext>
            </p:extLst>
          </p:nvPr>
        </p:nvGraphicFramePr>
        <p:xfrm>
          <a:off x="971600" y="188640"/>
          <a:ext cx="7152228" cy="1158240"/>
        </p:xfrm>
        <a:graphic>
          <a:graphicData uri="http://schemas.openxmlformats.org/drawingml/2006/table">
            <a:tbl>
              <a:tblPr/>
              <a:tblGrid>
                <a:gridCol w="7152228"/>
              </a:tblGrid>
              <a:tr h="1158240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i="0" u="none" strike="noStrike" dirty="0">
                          <a:latin typeface="新細明體"/>
                        </a:rPr>
                        <a:t>  </a:t>
                      </a:r>
                      <a:r>
                        <a:rPr lang="zh-TW" altLang="en-US" sz="3800" b="1" i="0" u="none" strike="noStrike" kern="1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臺閩地區</a:t>
                      </a:r>
                      <a:r>
                        <a:rPr lang="zh-TW" altLang="en-US" sz="3800" b="1" i="0" u="none" strike="noStrike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現</a:t>
                      </a:r>
                      <a:r>
                        <a:rPr lang="zh-TW" altLang="en-US" sz="3800" b="1" i="0" u="none" strike="noStrike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住人口出生數</a:t>
                      </a:r>
                      <a:r>
                        <a:rPr lang="en-US" altLang="zh-TW" sz="3800" b="1" i="0" u="none" strike="noStrike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3800" b="1" i="0" u="none" strike="noStrike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率</a:t>
                      </a:r>
                      <a:r>
                        <a:rPr lang="en-US" altLang="zh-TW" sz="3800" b="1" i="0" u="none" strike="noStrike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  <a:p>
                      <a:pPr algn="ctr" fontAlgn="b"/>
                      <a:r>
                        <a:rPr lang="zh-TW" altLang="en-US" sz="3800" b="1" i="0" u="none" strike="noStrike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變動統計</a:t>
                      </a:r>
                      <a:r>
                        <a:rPr lang="en-US" altLang="zh-TW" sz="3800" b="1" i="0" u="none" strike="noStrike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3800" b="1" i="0" u="none" strike="noStrike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少子女化</a:t>
                      </a:r>
                      <a:r>
                        <a:rPr lang="en-US" altLang="zh-TW" sz="3800" b="1" i="0" u="none" strike="noStrike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800" b="1" i="0" u="none" strike="noStrike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639213"/>
              </p:ext>
            </p:extLst>
          </p:nvPr>
        </p:nvGraphicFramePr>
        <p:xfrm>
          <a:off x="928662" y="6000772"/>
          <a:ext cx="2484430" cy="255270"/>
        </p:xfrm>
        <a:graphic>
          <a:graphicData uri="http://schemas.openxmlformats.org/drawingml/2006/table">
            <a:tbl>
              <a:tblPr/>
              <a:tblGrid>
                <a:gridCol w="2484430"/>
              </a:tblGrid>
              <a:tr h="255270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200" b="0" i="0" u="none" strike="noStrike" dirty="0">
                          <a:latin typeface="新細明體"/>
                        </a:rPr>
                        <a:t>資料來源：內政部戶政司。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597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6563" name="Picture 3" descr="E:\04國教輔導團\中央團\十二年國教\1050820版-十二年國教總綱解析與實施準備\1050820版-十二年國教總綱解析與實施準備\Document-page-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97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7586" name="Picture 2" descr="E:\04國教輔導團\中央團\十二年國教\1050820版-十二年國教總綱解析與實施準備\1050820版-十二年國教總綱解析與實施準備\Document-page-0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2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1" name="Shape 771"/>
          <p:cNvSpPr>
            <a:spLocks noGrp="1"/>
          </p:cNvSpPr>
          <p:nvPr>
            <p:ph sz="quarter" idx="1"/>
          </p:nvPr>
        </p:nvSpPr>
        <p:spPr>
          <a:xfrm>
            <a:off x="701674" y="4437112"/>
            <a:ext cx="8143875" cy="1214438"/>
          </a:xfrm>
        </p:spPr>
        <p:txBody>
          <a:bodyPr lIns="91425" tIns="45700" rIns="91425" bIns="45700"/>
          <a:lstStyle/>
          <a:p>
            <a:pPr marL="342900" indent="-342900" algn="ctr"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</a:pPr>
            <a:r>
              <a:rPr lang="zh-TW" altLang="en-US" sz="32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因應課綱的改變</a:t>
            </a:r>
          </a:p>
          <a:p>
            <a:pPr marL="342900" indent="-342900" algn="ctr"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</a:pPr>
            <a:r>
              <a:rPr lang="zh-TW" altLang="en-US" sz="32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若干領域</a:t>
            </a:r>
            <a:r>
              <a:rPr lang="en-US" altLang="zh-TW" sz="32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/</a:t>
            </a:r>
            <a:r>
              <a:rPr lang="en-US" sz="3200" b="1" dirty="0" err="1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科目的</a:t>
            </a:r>
            <a:r>
              <a:rPr lang="en-US" sz="3200" b="1" dirty="0" err="1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師資需求</a:t>
            </a:r>
            <a:r>
              <a:rPr lang="en-US" sz="3200" b="1" dirty="0" err="1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將增多</a:t>
            </a:r>
            <a:endParaRPr lang="en-US" sz="3200" b="1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Arial" charset="0"/>
              <a:sym typeface="Arial" charset="0"/>
            </a:endParaRPr>
          </a:p>
        </p:txBody>
      </p:sp>
      <p:sp>
        <p:nvSpPr>
          <p:cNvPr id="302082" name="投影片編號版面配置區 1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129588" y="5734050"/>
            <a:ext cx="609600" cy="520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AE8740B0-1C00-40E8-AB7E-FFF4815DEDE1}" type="slidenum">
              <a:rPr lang="zh-TW" altLang="en-US" smtClean="0">
                <a:latin typeface="標楷體" pitchFamily="65" charset="-120"/>
                <a:ea typeface="標楷體" pitchFamily="65" charset="-120"/>
              </a:rPr>
              <a:pPr/>
              <a:t>82</a:t>
            </a:fld>
            <a:endParaRPr lang="en-US" altLang="zh-TW" smtClean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302083" name="Shape 773"/>
          <p:cNvGrpSpPr>
            <a:grpSpLocks/>
          </p:cNvGrpSpPr>
          <p:nvPr/>
        </p:nvGrpSpPr>
        <p:grpSpPr bwMode="auto">
          <a:xfrm>
            <a:off x="501650" y="1484784"/>
            <a:ext cx="8069263" cy="2373313"/>
            <a:chOff x="2363" y="778108"/>
            <a:chExt cx="8067764" cy="2372870"/>
          </a:xfrm>
        </p:grpSpPr>
        <p:sp>
          <p:nvSpPr>
            <p:cNvPr id="302084" name="Shape 774"/>
            <p:cNvSpPr>
              <a:spLocks noChangeArrowheads="1"/>
            </p:cNvSpPr>
            <p:nvPr/>
          </p:nvSpPr>
          <p:spPr bwMode="auto">
            <a:xfrm>
              <a:off x="2363" y="778108"/>
              <a:ext cx="2372870" cy="2372870"/>
            </a:xfrm>
            <a:prstGeom prst="ellipse">
              <a:avLst/>
            </a:prstGeom>
            <a:solidFill>
              <a:srgbClr val="BF504D">
                <a:alpha val="49803"/>
              </a:srgbClr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zh-TW" altLang="en-US" b="1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02085" name="Shape 775"/>
            <p:cNvSpPr txBox="1">
              <a:spLocks noChangeArrowheads="1"/>
            </p:cNvSpPr>
            <p:nvPr/>
          </p:nvSpPr>
          <p:spPr bwMode="auto">
            <a:xfrm>
              <a:off x="349862" y="1125608"/>
              <a:ext cx="1677873" cy="1677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0575" tIns="46975" rIns="130575" bIns="46975" anchor="ctr"/>
            <a:lstStyle/>
            <a:p>
              <a:pPr algn="ctr">
                <a:lnSpc>
                  <a:spcPct val="90000"/>
                </a:lnSpc>
                <a:buSzPct val="25000"/>
              </a:pPr>
              <a:r>
                <a:rPr lang="en-US" sz="3700" b="1" dirty="0" err="1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  <a:cs typeface="Arial" charset="0"/>
                  <a:sym typeface="Arial" charset="0"/>
                </a:rPr>
                <a:t>本土</a:t>
              </a:r>
              <a:endParaRPr lang="en-US" sz="37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endParaRPr>
            </a:p>
            <a:p>
              <a:pPr algn="ctr">
                <a:lnSpc>
                  <a:spcPct val="90000"/>
                </a:lnSpc>
                <a:spcBef>
                  <a:spcPts val="1300"/>
                </a:spcBef>
                <a:buSzPct val="25000"/>
              </a:pPr>
              <a:r>
                <a:rPr lang="en-US" sz="3700" b="1" dirty="0" err="1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  <a:cs typeface="Arial" charset="0"/>
                  <a:sym typeface="Arial" charset="0"/>
                </a:rPr>
                <a:t>語文</a:t>
              </a:r>
              <a:endParaRPr lang="en-US" sz="37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endParaRPr>
            </a:p>
          </p:txBody>
        </p:sp>
        <p:sp>
          <p:nvSpPr>
            <p:cNvPr id="302086" name="Shape 776"/>
            <p:cNvSpPr>
              <a:spLocks noChangeArrowheads="1"/>
            </p:cNvSpPr>
            <p:nvPr/>
          </p:nvSpPr>
          <p:spPr bwMode="auto">
            <a:xfrm>
              <a:off x="1900661" y="778108"/>
              <a:ext cx="2372870" cy="2372870"/>
            </a:xfrm>
            <a:prstGeom prst="ellipse">
              <a:avLst/>
            </a:prstGeom>
            <a:solidFill>
              <a:srgbClr val="BC8250">
                <a:alpha val="49803"/>
              </a:srgbClr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zh-TW" altLang="en-US" b="1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02087" name="Shape 777"/>
            <p:cNvSpPr txBox="1">
              <a:spLocks noChangeArrowheads="1"/>
            </p:cNvSpPr>
            <p:nvPr/>
          </p:nvSpPr>
          <p:spPr bwMode="auto">
            <a:xfrm>
              <a:off x="2248160" y="1125608"/>
              <a:ext cx="1677873" cy="1677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0575" tIns="46975" rIns="130575" bIns="46975" anchor="ctr"/>
            <a:lstStyle/>
            <a:p>
              <a:pPr algn="ctr">
                <a:lnSpc>
                  <a:spcPct val="90000"/>
                </a:lnSpc>
                <a:buSzPct val="25000"/>
              </a:pPr>
              <a:r>
                <a:rPr lang="en-US" sz="3700" b="1" dirty="0" err="1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  <a:cs typeface="Arial" charset="0"/>
                  <a:sym typeface="Arial" charset="0"/>
                </a:rPr>
                <a:t>新住民語文</a:t>
              </a:r>
              <a:endParaRPr lang="en-US" sz="37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endParaRPr>
            </a:p>
          </p:txBody>
        </p:sp>
        <p:sp>
          <p:nvSpPr>
            <p:cNvPr id="302088" name="Shape 778"/>
            <p:cNvSpPr>
              <a:spLocks noChangeArrowheads="1"/>
            </p:cNvSpPr>
            <p:nvPr/>
          </p:nvSpPr>
          <p:spPr bwMode="auto">
            <a:xfrm>
              <a:off x="3798958" y="778108"/>
              <a:ext cx="2372870" cy="2372870"/>
            </a:xfrm>
            <a:prstGeom prst="ellipse">
              <a:avLst/>
            </a:prstGeom>
            <a:solidFill>
              <a:srgbClr val="BBB054">
                <a:alpha val="49803"/>
              </a:srgbClr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zh-TW" altLang="en-US" b="1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02089" name="Shape 779"/>
            <p:cNvSpPr txBox="1">
              <a:spLocks noChangeArrowheads="1"/>
            </p:cNvSpPr>
            <p:nvPr/>
          </p:nvSpPr>
          <p:spPr bwMode="auto">
            <a:xfrm>
              <a:off x="4146457" y="1125608"/>
              <a:ext cx="1677873" cy="1677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0575" tIns="46975" rIns="130575" bIns="46975" anchor="ctr"/>
            <a:lstStyle/>
            <a:p>
              <a:pPr algn="ctr">
                <a:lnSpc>
                  <a:spcPct val="90000"/>
                </a:lnSpc>
                <a:buSzPct val="25000"/>
              </a:pPr>
              <a:r>
                <a:rPr lang="en-US" sz="3700" b="1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  <a:cs typeface="Arial" charset="0"/>
                  <a:sym typeface="Arial" charset="0"/>
                </a:rPr>
                <a:t>科技</a:t>
              </a:r>
            </a:p>
            <a:p>
              <a:pPr algn="ctr">
                <a:lnSpc>
                  <a:spcPct val="90000"/>
                </a:lnSpc>
                <a:spcBef>
                  <a:spcPts val="1300"/>
                </a:spcBef>
                <a:buSzPct val="25000"/>
              </a:pPr>
              <a:r>
                <a:rPr lang="en-US" sz="3700" b="1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  <a:cs typeface="Arial" charset="0"/>
                  <a:sym typeface="Arial" charset="0"/>
                </a:rPr>
                <a:t>領域</a:t>
              </a:r>
            </a:p>
          </p:txBody>
        </p:sp>
        <p:sp>
          <p:nvSpPr>
            <p:cNvPr id="302090" name="Shape 780"/>
            <p:cNvSpPr>
              <a:spLocks noChangeArrowheads="1"/>
            </p:cNvSpPr>
            <p:nvPr/>
          </p:nvSpPr>
          <p:spPr bwMode="auto">
            <a:xfrm>
              <a:off x="5697257" y="778108"/>
              <a:ext cx="2372870" cy="2372870"/>
            </a:xfrm>
            <a:prstGeom prst="ellipse">
              <a:avLst/>
            </a:prstGeom>
            <a:solidFill>
              <a:srgbClr val="99B958">
                <a:alpha val="49803"/>
              </a:srgbClr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zh-TW" altLang="en-US" b="1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02091" name="Shape 781"/>
            <p:cNvSpPr txBox="1">
              <a:spLocks noChangeArrowheads="1"/>
            </p:cNvSpPr>
            <p:nvPr/>
          </p:nvSpPr>
          <p:spPr bwMode="auto">
            <a:xfrm>
              <a:off x="6044755" y="1125608"/>
              <a:ext cx="1677873" cy="1677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0575" tIns="46975" rIns="130575" bIns="46975" anchor="ctr"/>
            <a:lstStyle/>
            <a:p>
              <a:pPr algn="ctr">
                <a:lnSpc>
                  <a:spcPct val="90000"/>
                </a:lnSpc>
                <a:buSzPct val="25000"/>
              </a:pPr>
              <a:r>
                <a:rPr lang="en-US" sz="3700" b="1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  <a:cs typeface="Arial" charset="0"/>
                  <a:sym typeface="Arial" charset="0"/>
                </a:rPr>
                <a:t>第二外國語文</a:t>
              </a: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1979712" y="404664"/>
            <a:ext cx="5404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教師開缺時應先做準備</a:t>
            </a:r>
          </a:p>
        </p:txBody>
      </p:sp>
    </p:spTree>
    <p:extLst>
      <p:ext uri="{BB962C8B-B14F-4D97-AF65-F5344CB8AC3E}">
        <p14:creationId xmlns:p14="http://schemas.microsoft.com/office/powerpoint/2010/main" val="31414681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701303" cy="6858000"/>
          </a:xfrm>
          <a:solidFill>
            <a:srgbClr val="FFCC00"/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marL="271463" lvl="0" algn="l" eaLnBrk="1" hangingPunct="1">
              <a:spcBef>
                <a:spcPts val="2400"/>
              </a:spcBef>
              <a:buClr>
                <a:srgbClr val="C00000"/>
              </a:buClr>
              <a:defRPr/>
            </a:pPr>
            <a:r>
              <a:rPr lang="zh-TW" altLang="en-US" sz="4800" dirty="0" smtClean="0">
                <a:solidFill>
                  <a:srgbClr val="C00000"/>
                </a:solidFill>
                <a:ea typeface="微軟正黑體" pitchFamily="34" charset="-120"/>
              </a:rPr>
              <a:t>教師的準備</a:t>
            </a:r>
            <a:r>
              <a:rPr lang="en-US" altLang="zh-TW" sz="4800" dirty="0" smtClean="0">
                <a:solidFill>
                  <a:srgbClr val="C00000"/>
                </a:solidFill>
                <a:ea typeface="微軟正黑體" pitchFamily="34" charset="-120"/>
              </a:rPr>
              <a:t/>
            </a:r>
            <a:br>
              <a:rPr lang="en-US" altLang="zh-TW" sz="4800" dirty="0" smtClean="0">
                <a:solidFill>
                  <a:srgbClr val="C00000"/>
                </a:solidFill>
                <a:ea typeface="微軟正黑體" pitchFamily="34" charset="-120"/>
              </a:rPr>
            </a:br>
            <a:r>
              <a:rPr lang="zh-TW" altLang="en-US" sz="1600" dirty="0" smtClean="0">
                <a:solidFill>
                  <a:srgbClr val="C00000"/>
                </a:solidFill>
                <a:ea typeface="微軟正黑體" pitchFamily="34" charset="-120"/>
              </a:rPr>
              <a:t>  </a:t>
            </a:r>
            <a:r>
              <a:rPr lang="zh-TW" altLang="en-US" sz="2400" dirty="0" smtClean="0">
                <a:solidFill>
                  <a:srgbClr val="C00000"/>
                </a:solidFill>
                <a:ea typeface="微軟正黑體" pitchFamily="34" charset="-120"/>
              </a:rPr>
              <a:t> </a:t>
            </a:r>
            <a:r>
              <a:rPr lang="en-US" altLang="zh-TW" sz="4800" dirty="0" smtClean="0">
                <a:solidFill>
                  <a:srgbClr val="C00000"/>
                </a:solidFill>
                <a:ea typeface="微軟正黑體" pitchFamily="34" charset="-120"/>
              </a:rPr>
              <a:t/>
            </a:r>
            <a:br>
              <a:rPr lang="en-US" altLang="zh-TW" sz="4800" dirty="0" smtClean="0">
                <a:solidFill>
                  <a:srgbClr val="C00000"/>
                </a:solidFill>
                <a:ea typeface="微軟正黑體" pitchFamily="34" charset="-120"/>
              </a:rPr>
            </a:br>
            <a:r>
              <a:rPr lang="en-US" altLang="zh-TW" sz="2800" dirty="0" smtClean="0">
                <a:solidFill>
                  <a:srgbClr val="C00000"/>
                </a:solidFill>
                <a:ea typeface="微軟正黑體" pitchFamily="34" charset="-120"/>
              </a:rPr>
              <a:t>‧</a:t>
            </a:r>
            <a:r>
              <a:rPr lang="zh-TW" altLang="en-US" sz="2800" dirty="0" smtClean="0">
                <a:solidFill>
                  <a:srgbClr val="C00000"/>
                </a:solidFill>
                <a:ea typeface="微軟正黑體" pitchFamily="34" charset="-120"/>
              </a:rPr>
              <a:t>課程設計與發展</a:t>
            </a:r>
            <a:r>
              <a:rPr lang="en-US" altLang="zh-TW" sz="2800" dirty="0" smtClean="0">
                <a:solidFill>
                  <a:srgbClr val="C00000"/>
                </a:solidFill>
                <a:ea typeface="微軟正黑體" pitchFamily="34" charset="-120"/>
              </a:rPr>
              <a:t/>
            </a:r>
            <a:br>
              <a:rPr lang="en-US" altLang="zh-TW" sz="2800" dirty="0" smtClean="0">
                <a:solidFill>
                  <a:srgbClr val="C00000"/>
                </a:solidFill>
                <a:ea typeface="微軟正黑體" pitchFamily="34" charset="-120"/>
              </a:rPr>
            </a:br>
            <a:r>
              <a:rPr lang="en-US" altLang="zh-TW" sz="2800" dirty="0" smtClean="0">
                <a:solidFill>
                  <a:srgbClr val="C00000"/>
                </a:solidFill>
                <a:ea typeface="微軟正黑體" pitchFamily="34" charset="-120"/>
              </a:rPr>
              <a:t>‧</a:t>
            </a:r>
            <a:r>
              <a:rPr lang="zh-TW" altLang="en-US" sz="2800" dirty="0">
                <a:solidFill>
                  <a:srgbClr val="C00000"/>
                </a:solidFill>
                <a:ea typeface="微軟正黑體" pitchFamily="34" charset="-120"/>
              </a:rPr>
              <a:t>素養導向</a:t>
            </a:r>
            <a:r>
              <a:rPr lang="zh-TW" altLang="en-US" sz="2800" dirty="0" smtClean="0">
                <a:solidFill>
                  <a:srgbClr val="C00000"/>
                </a:solidFill>
                <a:ea typeface="微軟正黑體" pitchFamily="34" charset="-120"/>
              </a:rPr>
              <a:t>教學</a:t>
            </a:r>
            <a:r>
              <a:rPr lang="en-US" altLang="zh-TW" sz="2800" dirty="0">
                <a:solidFill>
                  <a:srgbClr val="C00000"/>
                </a:solidFill>
                <a:ea typeface="微軟正黑體" pitchFamily="34" charset="-120"/>
              </a:rPr>
              <a:t/>
            </a:r>
            <a:br>
              <a:rPr lang="en-US" altLang="zh-TW" sz="2800" dirty="0">
                <a:solidFill>
                  <a:srgbClr val="C00000"/>
                </a:solidFill>
                <a:ea typeface="微軟正黑體" pitchFamily="34" charset="-120"/>
              </a:rPr>
            </a:br>
            <a:r>
              <a:rPr lang="en-US" altLang="zh-TW" sz="2800" dirty="0" smtClean="0">
                <a:solidFill>
                  <a:srgbClr val="C00000"/>
                </a:solidFill>
                <a:ea typeface="微軟正黑體" pitchFamily="34" charset="-120"/>
              </a:rPr>
              <a:t>‧……</a:t>
            </a:r>
            <a:endParaRPr lang="zh-TW" altLang="en-US" sz="2800" dirty="0" smtClean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26627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543DEB3-466C-4777-A327-AD6DB824D7B9}" type="slidenum">
              <a:rPr lang="en-US" altLang="zh-TW">
                <a:solidFill>
                  <a:srgbClr val="898989"/>
                </a:solidFill>
              </a:rPr>
              <a:pPr/>
              <a:t>83</a:t>
            </a:fld>
            <a:endParaRPr lang="en-US" altLang="zh-TW">
              <a:solidFill>
                <a:srgbClr val="898989"/>
              </a:solidFill>
            </a:endParaRPr>
          </a:p>
        </p:txBody>
      </p:sp>
      <p:pic>
        <p:nvPicPr>
          <p:cNvPr id="26628" name="pasted-image.ti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302" y="620688"/>
            <a:ext cx="5442697" cy="4752528"/>
          </a:xfrm>
        </p:spPr>
      </p:pic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3905251" y="6094415"/>
            <a:ext cx="173637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TW" altLang="en-US" sz="1100" dirty="0"/>
              <a:t>圖片來源：道禾實驗學校</a:t>
            </a:r>
          </a:p>
        </p:txBody>
      </p:sp>
    </p:spTree>
    <p:extLst>
      <p:ext uri="{BB962C8B-B14F-4D97-AF65-F5344CB8AC3E}">
        <p14:creationId xmlns:p14="http://schemas.microsoft.com/office/powerpoint/2010/main" val="77756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42" name="Picture 2" descr="E:\04國教輔導團\中央團\十二年國教\1050820版-十二年國教總綱解析與實施準備\1050820版-十二年國教總綱解析與實施準備\Document-page-0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00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3" descr="E:\04國教輔導團\中央團\十二年國教\1050820版-十二年國教總綱解析與實施準備\1050820版-十二年國教總綱解析與實施準備\Document-page-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9" y="-8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6251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群組 20"/>
          <p:cNvGrpSpPr>
            <a:grpSpLocks/>
          </p:cNvGrpSpPr>
          <p:nvPr/>
        </p:nvGrpSpPr>
        <p:grpSpPr bwMode="auto">
          <a:xfrm>
            <a:off x="755650" y="549275"/>
            <a:ext cx="2879725" cy="2087563"/>
            <a:chOff x="899592" y="548680"/>
            <a:chExt cx="4968552" cy="4536504"/>
          </a:xfrm>
        </p:grpSpPr>
        <p:sp>
          <p:nvSpPr>
            <p:cNvPr id="2" name="矩形 1"/>
            <p:cNvSpPr/>
            <p:nvPr/>
          </p:nvSpPr>
          <p:spPr>
            <a:xfrm>
              <a:off x="899592" y="548680"/>
              <a:ext cx="2087121" cy="93834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TW" altLang="en-US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核心素養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2556690" y="1773364"/>
              <a:ext cx="2087121" cy="93489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TW" altLang="en-US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學習重點</a:t>
              </a:r>
            </a:p>
          </p:txBody>
        </p:sp>
        <p:sp>
          <p:nvSpPr>
            <p:cNvPr id="4" name="矩形 3"/>
            <p:cNvSpPr/>
            <p:nvPr/>
          </p:nvSpPr>
          <p:spPr>
            <a:xfrm>
              <a:off x="3781023" y="3142939"/>
              <a:ext cx="2087121" cy="79000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TW" altLang="en-US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學習表現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3781023" y="4291727"/>
              <a:ext cx="2087121" cy="79345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TW" altLang="en-US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學習內容</a:t>
              </a:r>
            </a:p>
          </p:txBody>
        </p:sp>
        <p:cxnSp>
          <p:nvCxnSpPr>
            <p:cNvPr id="7" name="肘形接點 6"/>
            <p:cNvCxnSpPr>
              <a:stCxn id="2" idx="2"/>
              <a:endCxn id="3" idx="1"/>
            </p:cNvCxnSpPr>
            <p:nvPr/>
          </p:nvCxnSpPr>
          <p:spPr>
            <a:xfrm rot="16200000" flipH="1">
              <a:off x="1872166" y="1558017"/>
              <a:ext cx="755510" cy="613537"/>
            </a:xfrm>
            <a:prstGeom prst="bentConnector2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2986713" y="2708262"/>
              <a:ext cx="0" cy="198019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>
              <a:stCxn id="4" idx="1"/>
            </p:cNvCxnSpPr>
            <p:nvPr/>
          </p:nvCxnSpPr>
          <p:spPr>
            <a:xfrm flipH="1">
              <a:off x="2986713" y="3536217"/>
              <a:ext cx="7943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>
              <a:stCxn id="5" idx="1"/>
            </p:cNvCxnSpPr>
            <p:nvPr/>
          </p:nvCxnSpPr>
          <p:spPr>
            <a:xfrm flipH="1">
              <a:off x="2986713" y="4688455"/>
              <a:ext cx="7943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/>
          <p:cNvSpPr/>
          <p:nvPr/>
        </p:nvSpPr>
        <p:spPr>
          <a:xfrm>
            <a:off x="3995738" y="684213"/>
            <a:ext cx="4572000" cy="50783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生長、發展與</a:t>
            </a:r>
            <a:r>
              <a:rPr lang="zh-TW" altLang="zh-TW" sz="2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體適能</a:t>
            </a:r>
            <a:endParaRPr lang="en-US" altLang="zh-TW" sz="2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安全生活與</a:t>
            </a:r>
            <a:r>
              <a:rPr lang="zh-TW" altLang="zh-TW" sz="2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運動防護</a:t>
            </a:r>
            <a:endParaRPr lang="en-US" altLang="zh-TW" sz="2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群體健康與</a:t>
            </a:r>
            <a:r>
              <a:rPr lang="zh-TW" altLang="zh-TW" sz="2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運動</a:t>
            </a:r>
            <a:r>
              <a:rPr lang="zh-TW" altLang="zh-TW" sz="2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參與</a:t>
            </a:r>
            <a:r>
              <a:rPr lang="en-US" altLang="zh-TW" sz="2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1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含水域、戶外</a:t>
            </a:r>
            <a:r>
              <a:rPr lang="zh-TW" altLang="en-US" sz="1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、其他</a:t>
            </a:r>
            <a:r>
              <a:rPr lang="zh-TW" altLang="en-US" sz="1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運動項目</a:t>
            </a:r>
            <a:r>
              <a:rPr lang="en-US" altLang="zh-TW" sz="1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個人衛生與性教育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人、食物與健康消費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身心健康與疾病預防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zh-TW" sz="2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挑戰型運動</a:t>
            </a:r>
            <a:r>
              <a:rPr lang="zh-TW" altLang="en-US" sz="2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1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含田徑、游泳</a:t>
            </a:r>
            <a:r>
              <a:rPr lang="en-US" altLang="zh-TW" sz="1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TW" altLang="zh-TW" sz="2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競爭型運動</a:t>
            </a:r>
            <a:r>
              <a:rPr lang="zh-TW" altLang="en-US" sz="2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1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含網牆性、攻守入侵、</a:t>
            </a:r>
            <a:r>
              <a:rPr lang="en-US" altLang="zh-TW" sz="1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1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標</a:t>
            </a:r>
            <a:r>
              <a:rPr lang="zh-TW" altLang="en-US" sz="1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的性、守備跑分性球類運動</a:t>
            </a:r>
            <a:r>
              <a:rPr lang="en-US" altLang="zh-TW" sz="1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TW" sz="2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9.</a:t>
            </a:r>
            <a:r>
              <a:rPr lang="zh-TW" altLang="zh-TW" sz="2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表現型運動</a:t>
            </a:r>
            <a:r>
              <a:rPr lang="zh-TW" altLang="en-US" sz="2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1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含體操、舞蹈、民俗性運動</a:t>
            </a:r>
            <a:r>
              <a:rPr lang="en-US" altLang="zh-TW" sz="1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9" name="直線接點 8"/>
          <p:cNvCxnSpPr/>
          <p:nvPr/>
        </p:nvCxnSpPr>
        <p:spPr>
          <a:xfrm flipV="1">
            <a:off x="3635375" y="2435225"/>
            <a:ext cx="3603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3" name="矩形 13"/>
          <p:cNvSpPr>
            <a:spLocks noChangeArrowheads="1"/>
          </p:cNvSpPr>
          <p:nvPr/>
        </p:nvSpPr>
        <p:spPr bwMode="auto">
          <a:xfrm>
            <a:off x="250824" y="6043714"/>
            <a:ext cx="88360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資料來源</a:t>
            </a:r>
            <a:r>
              <a:rPr lang="en-US" altLang="zh-TW" sz="1800" dirty="0"/>
              <a:t>:</a:t>
            </a:r>
            <a:r>
              <a:rPr lang="zh-TW" altLang="en-US" sz="1800" dirty="0"/>
              <a:t> 國家教育研究院</a:t>
            </a:r>
            <a:r>
              <a:rPr lang="en-US" altLang="zh-TW" sz="1800" dirty="0"/>
              <a:t>(2016)</a:t>
            </a:r>
            <a:r>
              <a:rPr lang="zh-TW" altLang="en-US" sz="1800" dirty="0"/>
              <a:t>十二年國民基本教育課程綱要 </a:t>
            </a:r>
            <a:r>
              <a:rPr lang="en-US" altLang="zh-TW" sz="1800" dirty="0"/>
              <a:t>–</a:t>
            </a:r>
            <a:r>
              <a:rPr lang="zh-TW" altLang="en-US" sz="1800" dirty="0"/>
              <a:t>健康與體育領域</a:t>
            </a:r>
            <a:r>
              <a:rPr lang="en-US" altLang="zh-TW" sz="1800" dirty="0"/>
              <a:t>(</a:t>
            </a:r>
            <a:r>
              <a:rPr lang="zh-TW" altLang="en-US" sz="1800" dirty="0"/>
              <a:t>草案</a:t>
            </a:r>
            <a:r>
              <a:rPr lang="en-US" altLang="zh-TW" sz="1800" dirty="0" smtClean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整理</a:t>
            </a:r>
            <a:r>
              <a:rPr lang="zh-TW" altLang="en-US" sz="1800" dirty="0" smtClean="0"/>
              <a:t>：台中教育大學 陳信亨老師</a:t>
            </a:r>
            <a:endParaRPr lang="zh-TW" altLang="en-US" sz="1800" dirty="0"/>
          </a:p>
        </p:txBody>
      </p:sp>
      <p:sp>
        <p:nvSpPr>
          <p:cNvPr id="8" name="圓角矩形圖說文字 7"/>
          <p:cNvSpPr/>
          <p:nvPr/>
        </p:nvSpPr>
        <p:spPr>
          <a:xfrm>
            <a:off x="684163" y="3140968"/>
            <a:ext cx="3095749" cy="1505992"/>
          </a:xfrm>
          <a:prstGeom prst="wedgeRoundRectCallout">
            <a:avLst>
              <a:gd name="adj1" fmla="val -37004"/>
              <a:gd name="adj2" fmla="val 67885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健體內容 </a:t>
            </a:r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3 3 3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體育教材依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目的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分類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Picture 6" descr="看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825" y="4678511"/>
            <a:ext cx="16665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6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標題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素養導向</a:t>
            </a:r>
            <a:r>
              <a:rPr lang="zh-TW" altLang="en-US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教學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之可能性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458" name="內容版面配置區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85313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  <a:buNone/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素養導向教學的具體作為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" indent="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知識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、技能與情意並重；</a:t>
            </a:r>
          </a:p>
          <a:p>
            <a:pPr marL="7200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既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重視學習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也關心學習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</a:p>
          <a:p>
            <a:pPr marL="7200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(3)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在教導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抽象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知識時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不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忘將其連結至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真實情境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</a:p>
          <a:p>
            <a:pPr marL="7200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(4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不僅讓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行為在</a:t>
            </a: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課堂中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產生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更設法使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其實踐於</a:t>
            </a:r>
            <a:r>
              <a:rPr lang="zh-TW" altLang="en-US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生活中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>
              <a:lnSpc>
                <a:spcPct val="90000"/>
              </a:lnSpc>
              <a:buNone/>
            </a:pP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  <a:buNone/>
            </a:pP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  <a:buNone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來源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洪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詠善、范信賢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(2015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p.15-16)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。同行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走進十二年國民基本教育課程綱要總綱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://www.naer.edu.tw/ezfiles/0/1000/attach/33/pta_9380_9416375_97045.pdf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600" dirty="0"/>
              <a:t>整理：台中教育大學 陳信亨老師</a:t>
            </a:r>
          </a:p>
          <a:p>
            <a:pPr marL="0" indent="0">
              <a:buNone/>
            </a:pPr>
            <a:endPara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爆炸 1 1"/>
          <p:cNvSpPr/>
          <p:nvPr/>
        </p:nvSpPr>
        <p:spPr>
          <a:xfrm rot="601859">
            <a:off x="6202394" y="1217771"/>
            <a:ext cx="2823381" cy="1605291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/>
              <a:t>重 點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80332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smtClean="0">
                <a:latin typeface="微軟正黑體" pitchFamily="34" charset="-120"/>
                <a:ea typeface="微軟正黑體" pitchFamily="34" charset="-120"/>
                <a:hlinkClick r:id="rId2" action="ppaction://hlinkfile"/>
              </a:rPr>
              <a:t>素養導向教學模式圖</a:t>
            </a:r>
            <a:endParaRPr lang="zh-TW" altLang="en-US" sz="4000" b="1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699" name="內容版面配置區 2"/>
          <p:cNvSpPr>
            <a:spLocks noGrp="1"/>
          </p:cNvSpPr>
          <p:nvPr>
            <p:ph idx="1"/>
          </p:nvPr>
        </p:nvSpPr>
        <p:spPr>
          <a:xfrm>
            <a:off x="395288" y="1700213"/>
            <a:ext cx="8229600" cy="4525962"/>
          </a:xfrm>
        </p:spPr>
        <p:txBody>
          <a:bodyPr/>
          <a:lstStyle/>
          <a:p>
            <a:r>
              <a:rPr lang="zh-TW" altLang="en-US" sz="2800" dirty="0" smtClean="0">
                <a:ea typeface="新細明體" charset="-120"/>
              </a:rPr>
              <a:t>學習目標建立在</a:t>
            </a:r>
            <a:r>
              <a:rPr lang="zh-TW" altLang="en-US" sz="2800" dirty="0" smtClean="0">
                <a:solidFill>
                  <a:srgbClr val="FF0000"/>
                </a:solidFill>
                <a:ea typeface="新細明體" charset="-120"/>
              </a:rPr>
              <a:t>學習表現</a:t>
            </a:r>
            <a:r>
              <a:rPr lang="en-US" altLang="zh-TW" sz="2800" dirty="0" smtClean="0">
                <a:solidFill>
                  <a:srgbClr val="FF0000"/>
                </a:solidFill>
                <a:ea typeface="新細明體" charset="-120"/>
              </a:rPr>
              <a:t>+</a:t>
            </a:r>
            <a:r>
              <a:rPr lang="zh-TW" altLang="en-US" sz="2800" dirty="0" smtClean="0">
                <a:solidFill>
                  <a:srgbClr val="FF0000"/>
                </a:solidFill>
                <a:ea typeface="新細明體" charset="-120"/>
              </a:rPr>
              <a:t>學習內容</a:t>
            </a:r>
            <a:r>
              <a:rPr lang="zh-TW" altLang="en-US" sz="2800" dirty="0" smtClean="0">
                <a:ea typeface="新細明體" charset="-120"/>
              </a:rPr>
              <a:t>（學習重點）</a:t>
            </a:r>
            <a:endParaRPr lang="en-US" altLang="zh-TW" sz="2800" dirty="0" smtClean="0">
              <a:ea typeface="新細明體" charset="-120"/>
            </a:endParaRPr>
          </a:p>
          <a:p>
            <a:r>
              <a:rPr lang="zh-TW" altLang="en-US" sz="2800" dirty="0" smtClean="0">
                <a:ea typeface="新細明體" charset="-120"/>
              </a:rPr>
              <a:t>每一個學習活動都在讓學生累加深化某一素養</a:t>
            </a:r>
            <a:endParaRPr lang="en-US" altLang="zh-TW" sz="2800" dirty="0" smtClean="0">
              <a:ea typeface="新細明體" charset="-120"/>
            </a:endParaRPr>
          </a:p>
          <a:p>
            <a:r>
              <a:rPr lang="zh-TW" altLang="en-US" sz="2800" dirty="0" smtClean="0">
                <a:ea typeface="新細明體" charset="-120"/>
              </a:rPr>
              <a:t>不是每個學習表現都有完整的素養或核心素養</a:t>
            </a:r>
            <a:endParaRPr lang="en-US" altLang="zh-TW" sz="2800" dirty="0" smtClean="0">
              <a:ea typeface="新細明體" charset="-120"/>
            </a:endParaRPr>
          </a:p>
          <a:p>
            <a:r>
              <a:rPr lang="zh-TW" altLang="en-US" sz="2800" dirty="0" smtClean="0">
                <a:ea typeface="新細明體" charset="-120"/>
              </a:rPr>
              <a:t>透過跨情境、跨事件的素養養成中，經過較長時間的發展，可以抽取出共通的核心素養（</a:t>
            </a:r>
            <a:r>
              <a:rPr lang="zh-TW" altLang="en-US" sz="2800" dirty="0" smtClean="0">
                <a:solidFill>
                  <a:srgbClr val="FF0000"/>
                </a:solidFill>
                <a:ea typeface="新細明體" charset="-120"/>
              </a:rPr>
              <a:t>例如，從聆聽的素養到與人合作的核心素養</a:t>
            </a:r>
            <a:r>
              <a:rPr lang="zh-TW" altLang="en-US" sz="2800" dirty="0" smtClean="0">
                <a:ea typeface="新細明體" charset="-120"/>
              </a:rPr>
              <a:t>）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79512" y="630932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資料</a:t>
            </a:r>
            <a:r>
              <a:rPr lang="zh-TW" altLang="en-US" dirty="0" smtClean="0"/>
              <a:t>來源：國立台北大學師資培育中心 吳壁純教授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13243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000" b="1" smtClean="0">
                <a:latin typeface="微軟正黑體" pitchFamily="34" charset="-120"/>
                <a:ea typeface="微軟正黑體" pitchFamily="34" charset="-120"/>
              </a:rPr>
              <a:t>建構素養導向教學模式</a:t>
            </a:r>
          </a:p>
        </p:txBody>
      </p:sp>
      <p:sp>
        <p:nvSpPr>
          <p:cNvPr id="30723" name="內容版面配置區 2"/>
          <p:cNvSpPr>
            <a:spLocks noGrp="1"/>
          </p:cNvSpPr>
          <p:nvPr>
            <p:ph idx="1"/>
          </p:nvPr>
        </p:nvSpPr>
        <p:spPr>
          <a:xfrm>
            <a:off x="395288" y="1484313"/>
            <a:ext cx="8515350" cy="51276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mtClean="0">
                <a:ea typeface="新細明體" charset="-120"/>
              </a:rPr>
              <a:t>1.</a:t>
            </a:r>
            <a:r>
              <a:rPr lang="zh-TW" altLang="zh-TW" smtClean="0">
                <a:latin typeface="新細明體" charset="-120"/>
                <a:ea typeface="新細明體" charset="-120"/>
                <a:cs typeface="Times New Roman" pitchFamily="18" charset="0"/>
              </a:rPr>
              <a:t>強調學習不宜以學科知識及技能為限，而應關注</a:t>
            </a:r>
            <a:r>
              <a:rPr lang="zh-TW" altLang="zh-TW" smtClean="0">
                <a:solidFill>
                  <a:srgbClr val="FF0000"/>
                </a:solidFill>
                <a:latin typeface="新細明體" charset="-120"/>
                <a:ea typeface="新細明體" charset="-120"/>
                <a:cs typeface="Times New Roman" pitchFamily="18" charset="0"/>
              </a:rPr>
              <a:t>學習與生活的結合，透過實踐力行而彰顯學習者的全人發展</a:t>
            </a:r>
            <a:endParaRPr lang="en-US" altLang="zh-TW" smtClean="0">
              <a:solidFill>
                <a:srgbClr val="FF0000"/>
              </a:solidFill>
              <a:latin typeface="新細明體" charset="-120"/>
              <a:ea typeface="新細明體" charset="-12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TW" smtClean="0">
                <a:latin typeface="新細明體" charset="-120"/>
                <a:ea typeface="新細明體" charset="-120"/>
                <a:cs typeface="Times New Roman" pitchFamily="18" charset="0"/>
              </a:rPr>
              <a:t>2.</a:t>
            </a:r>
            <a:r>
              <a:rPr lang="zh-TW" altLang="en-US" smtClean="0">
                <a:latin typeface="新細明體" charset="-120"/>
                <a:ea typeface="新細明體" charset="-120"/>
                <a:cs typeface="Times New Roman" pitchFamily="18" charset="0"/>
              </a:rPr>
              <a:t>學生是</a:t>
            </a:r>
            <a:r>
              <a:rPr lang="zh-TW" altLang="en-US" smtClean="0">
                <a:solidFill>
                  <a:srgbClr val="FF0000"/>
                </a:solidFill>
                <a:latin typeface="新細明體" charset="-120"/>
                <a:ea typeface="新細明體" charset="-120"/>
                <a:cs typeface="Times New Roman" pitchFamily="18" charset="0"/>
              </a:rPr>
              <a:t>自主學習的個體、在特定情境中面對複雜任務，思考、行動與反思，不斷增長其素養</a:t>
            </a:r>
            <a:endParaRPr lang="en-US" altLang="zh-TW" smtClean="0">
              <a:solidFill>
                <a:srgbClr val="FF0000"/>
              </a:solidFill>
              <a:latin typeface="新細明體" charset="-120"/>
              <a:ea typeface="新細明體" charset="-12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zh-TW" smtClean="0">
                <a:latin typeface="新細明體" charset="-120"/>
                <a:ea typeface="新細明體" charset="-120"/>
                <a:cs typeface="Times New Roman" pitchFamily="18" charset="0"/>
              </a:rPr>
              <a:t>3.</a:t>
            </a:r>
            <a:r>
              <a:rPr lang="en-US" altLang="zh-TW" smtClean="0">
                <a:ea typeface="新細明體" charset="-120"/>
              </a:rPr>
              <a:t> </a:t>
            </a:r>
            <a:r>
              <a:rPr lang="zh-TW" altLang="en-US" smtClean="0">
                <a:ea typeface="新細明體" charset="-120"/>
              </a:rPr>
              <a:t>是</a:t>
            </a:r>
            <a:r>
              <a:rPr lang="en-US" altLang="zh-TW" smtClean="0">
                <a:ea typeface="新細明體" charset="-120"/>
              </a:rPr>
              <a:t>competence development </a:t>
            </a:r>
            <a:r>
              <a:rPr lang="zh-TW" altLang="en-US" smtClean="0">
                <a:ea typeface="新細明體" charset="-120"/>
              </a:rPr>
              <a:t>而不是只談靜態的</a:t>
            </a:r>
            <a:r>
              <a:rPr lang="en-US" altLang="zh-TW" smtClean="0">
                <a:ea typeface="新細明體" charset="-120"/>
              </a:rPr>
              <a:t>competence status</a:t>
            </a:r>
          </a:p>
          <a:p>
            <a:pPr eaLnBrk="1" hangingPunct="1">
              <a:buFontTx/>
              <a:buNone/>
            </a:pPr>
            <a:r>
              <a:rPr lang="zh-TW" altLang="en-US" smtClean="0">
                <a:solidFill>
                  <a:srgbClr val="FF0000"/>
                </a:solidFill>
                <a:ea typeface="新細明體" charset="-120"/>
              </a:rPr>
              <a:t>        </a:t>
            </a:r>
            <a:r>
              <a:rPr lang="zh-TW" altLang="en-US" smtClean="0">
                <a:solidFill>
                  <a:srgbClr val="0000FF"/>
                </a:solidFill>
                <a:ea typeface="新細明體" charset="-120"/>
              </a:rPr>
              <a:t>行動素養模式、自主素養模式</a:t>
            </a:r>
            <a:endParaRPr lang="en-US" altLang="zh-TW" smtClean="0">
              <a:solidFill>
                <a:srgbClr val="0000FF"/>
              </a:solidFill>
              <a:ea typeface="新細明體" charset="-120"/>
            </a:endParaRPr>
          </a:p>
          <a:p>
            <a:pPr eaLnBrk="1" hangingPunct="1"/>
            <a:endParaRPr lang="zh-TW" altLang="en-US" smtClean="0">
              <a:ea typeface="新細明體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79512" y="630932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資料</a:t>
            </a:r>
            <a:r>
              <a:rPr lang="zh-TW" altLang="en-US" dirty="0" smtClean="0"/>
              <a:t>來源：國立台北大學師資培育中心 吳壁純教授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9983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auto">
          <a:xfrm rot="-945760">
            <a:off x="959544" y="1254942"/>
            <a:ext cx="2592824" cy="10080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1323" tIns="35662" rIns="71323" bIns="35662" anchor="ctr"/>
          <a:lstStyle/>
          <a:p>
            <a:pPr algn="ctr" defTabSz="713232">
              <a:defRPr/>
            </a:pPr>
            <a:r>
              <a:rPr lang="en-US" altLang="zh-TW" sz="1900" dirty="0">
                <a:solidFill>
                  <a:srgbClr val="0033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55</a:t>
            </a:r>
            <a:r>
              <a:rPr lang="zh-TW" altLang="en-US" sz="1900" dirty="0">
                <a:solidFill>
                  <a:srgbClr val="0033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％國中生沒有強烈的</a:t>
            </a:r>
            <a:r>
              <a:rPr lang="zh-TW" altLang="en-US" sz="2200" b="1" dirty="0">
                <a:solidFill>
                  <a:srgbClr val="0033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學習動機</a:t>
            </a:r>
          </a:p>
        </p:txBody>
      </p:sp>
      <p:sp>
        <p:nvSpPr>
          <p:cNvPr id="6" name="矩形 5"/>
          <p:cNvSpPr/>
          <p:nvPr/>
        </p:nvSpPr>
        <p:spPr>
          <a:xfrm rot="807284">
            <a:off x="3464075" y="5466863"/>
            <a:ext cx="2455980" cy="1008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 defTabSz="713232">
              <a:defRPr/>
            </a:pPr>
            <a:r>
              <a:rPr lang="zh-TW" altLang="en-US" sz="19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未來的工作，有</a:t>
            </a:r>
            <a:r>
              <a:rPr lang="en-US" altLang="zh-TW" sz="2500" b="1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</a:t>
            </a:r>
            <a:r>
              <a:rPr lang="zh-TW" altLang="en-US" sz="2500" b="1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成</a:t>
            </a:r>
            <a:r>
              <a:rPr lang="zh-TW" altLang="en-US" sz="19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還未被發明</a:t>
            </a:r>
          </a:p>
        </p:txBody>
      </p:sp>
      <p:sp>
        <p:nvSpPr>
          <p:cNvPr id="7" name="矩形 6"/>
          <p:cNvSpPr/>
          <p:nvPr/>
        </p:nvSpPr>
        <p:spPr>
          <a:xfrm rot="20961073">
            <a:off x="875454" y="3674535"/>
            <a:ext cx="2721217" cy="1365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 defTabSz="713232">
              <a:defRPr/>
            </a:pPr>
            <a:r>
              <a:rPr lang="en-US" altLang="zh-TW" sz="160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PISA</a:t>
            </a:r>
            <a:r>
              <a:rPr lang="zh-TW" altLang="en-US" sz="160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160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TIMSS</a:t>
            </a:r>
            <a:r>
              <a:rPr lang="zh-TW" altLang="en-US" sz="160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的數學及科學排名不錯，但</a:t>
            </a:r>
            <a:r>
              <a:rPr lang="zh-TW" altLang="en-US" sz="22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學習興趣和自信</a:t>
            </a:r>
            <a:r>
              <a:rPr lang="zh-TW" altLang="en-US" sz="160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卻低落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 rot="21014687">
            <a:off x="1300018" y="5345057"/>
            <a:ext cx="2289572" cy="1120775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lIns="71323" tIns="35662" rIns="71323" bIns="35662" anchor="ctr"/>
          <a:lstStyle/>
          <a:p>
            <a:pPr algn="ctr" defTabSz="713232">
              <a:defRPr/>
            </a:pPr>
            <a:r>
              <a:rPr lang="zh-TW" altLang="en-US" sz="2200" b="1" dirty="0">
                <a:solidFill>
                  <a:srgbClr val="80008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免試入學</a:t>
            </a:r>
            <a:r>
              <a:rPr lang="zh-TW" altLang="en-US" sz="1600" dirty="0">
                <a:solidFill>
                  <a:srgbClr val="80008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或大學申請入學逐漸成為重要趨勢</a:t>
            </a:r>
          </a:p>
        </p:txBody>
      </p:sp>
      <p:sp>
        <p:nvSpPr>
          <p:cNvPr id="12" name="矩形 11"/>
          <p:cNvSpPr/>
          <p:nvPr/>
        </p:nvSpPr>
        <p:spPr>
          <a:xfrm>
            <a:off x="5652121" y="3717035"/>
            <a:ext cx="1512094" cy="649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 defTabSz="713232">
              <a:defRPr/>
            </a:pPr>
            <a:r>
              <a:rPr lang="en-US" altLang="zh-TW" sz="220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Web3.0</a:t>
            </a:r>
            <a:r>
              <a:rPr lang="zh-TW" altLang="en-US" sz="160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時代</a:t>
            </a:r>
          </a:p>
        </p:txBody>
      </p:sp>
      <p:sp>
        <p:nvSpPr>
          <p:cNvPr id="20489" name="AutoShape 2" descr="http://www.google.com.tw/url?sa=i&amp;source=images&amp;cd=&amp;docid=smV1vOKV_YjZxM&amp;tbnid=9P5cDhb3izw0OM:&amp;ved=0CAUQjBw4gAE&amp;url=http%3A%2F%2Fwww.99people.com%2Fnewsite%2Fattache%2Fyellowpage%2F7929.jpg&amp;ei=KoPzUoigC8mBkQXZzYHICA&amp;psig=AFQjCNEvvCuSLDCQRom7JO34W150hGu2Ww&amp;ust=1391776938315465"/>
          <p:cNvSpPr>
            <a:spLocks noChangeAspect="1" noChangeArrowheads="1"/>
          </p:cNvSpPr>
          <p:nvPr/>
        </p:nvSpPr>
        <p:spPr bwMode="auto">
          <a:xfrm>
            <a:off x="1190625" y="-136525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323" tIns="35662" rIns="71323" bIns="35662"/>
          <a:lstStyle/>
          <a:p>
            <a:pPr defTabSz="713232"/>
            <a:endParaRPr lang="zh-TW" altLang="en-US" sz="140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0490" name="AutoShape 4" descr="http://www.google.com.tw/url?sa=i&amp;source=images&amp;cd=&amp;docid=smV1vOKV_YjZxM&amp;tbnid=9P5cDhb3izw0OM:&amp;ved=0CAUQjBw4gAE&amp;url=http%3A%2F%2Fwww.99people.com%2Fnewsite%2Fattache%2Fyellowpage%2F7929.jpg&amp;ei=KoPzUoigC8mBkQXZzYHICA&amp;psig=AFQjCNEvvCuSLDCQRom7JO34W150hGu2Ww&amp;ust=1391776938315465"/>
          <p:cNvSpPr>
            <a:spLocks noChangeAspect="1" noChangeArrowheads="1"/>
          </p:cNvSpPr>
          <p:nvPr/>
        </p:nvSpPr>
        <p:spPr bwMode="auto">
          <a:xfrm>
            <a:off x="1190625" y="-136525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323" tIns="35662" rIns="71323" bIns="35662"/>
          <a:lstStyle/>
          <a:p>
            <a:pPr defTabSz="713232"/>
            <a:endParaRPr lang="zh-TW" altLang="en-US" sz="140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 rot="1087346">
            <a:off x="3182249" y="1978918"/>
            <a:ext cx="2066413" cy="1008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 defTabSz="713232">
              <a:defRPr/>
            </a:pPr>
            <a:r>
              <a:rPr lang="zh-TW" altLang="en-US" sz="16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教育的</a:t>
            </a:r>
            <a:r>
              <a:rPr lang="zh-TW" altLang="en-US" sz="2000" b="1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全球化</a:t>
            </a:r>
            <a:r>
              <a:rPr lang="zh-TW" altLang="en-US" sz="16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  </a:t>
            </a:r>
            <a:r>
              <a:rPr lang="zh-TW" altLang="en-US" sz="2000" b="1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本土化</a:t>
            </a:r>
            <a:r>
              <a:rPr lang="zh-TW" altLang="en-US" sz="16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與</a:t>
            </a:r>
            <a:r>
              <a:rPr lang="zh-TW" altLang="en-US" sz="2000" b="1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個別化</a:t>
            </a:r>
            <a:endParaRPr lang="zh-TW" altLang="en-US" sz="1900" b="1" dirty="0">
              <a:solidFill>
                <a:srgbClr val="0000FF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 rot="368643">
            <a:off x="1474791" y="2391936"/>
            <a:ext cx="1652588" cy="993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 defTabSz="713232">
              <a:defRPr/>
            </a:pPr>
            <a:r>
              <a:rPr lang="zh-TW" altLang="en-US" sz="19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從</a:t>
            </a:r>
            <a:r>
              <a:rPr lang="zh-TW" altLang="en-US" sz="1900" b="1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學習逃走</a:t>
            </a:r>
            <a:r>
              <a:rPr lang="zh-TW" altLang="en-US" sz="19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的孩子</a:t>
            </a:r>
          </a:p>
        </p:txBody>
      </p:sp>
      <p:sp>
        <p:nvSpPr>
          <p:cNvPr id="16" name="矩形 15"/>
          <p:cNvSpPr/>
          <p:nvPr/>
        </p:nvSpPr>
        <p:spPr>
          <a:xfrm rot="666893">
            <a:off x="3678290" y="3519328"/>
            <a:ext cx="1865710" cy="579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 defTabSz="713232">
              <a:defRPr/>
            </a:pPr>
            <a:r>
              <a:rPr lang="zh-TW" altLang="en-US" sz="160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失去</a:t>
            </a:r>
            <a:r>
              <a:rPr lang="zh-TW" altLang="en-US" sz="22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山林</a:t>
            </a:r>
            <a:r>
              <a:rPr lang="zh-TW" altLang="en-US" sz="160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的孩子</a:t>
            </a:r>
          </a:p>
        </p:txBody>
      </p:sp>
      <p:sp>
        <p:nvSpPr>
          <p:cNvPr id="9" name="矩形 8"/>
          <p:cNvSpPr/>
          <p:nvPr/>
        </p:nvSpPr>
        <p:spPr>
          <a:xfrm rot="21265676">
            <a:off x="5950319" y="4926998"/>
            <a:ext cx="2446031" cy="1125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defTabSz="713232">
              <a:defRPr/>
            </a:pPr>
            <a:r>
              <a:rPr lang="zh-TW" altLang="en-US" sz="2200" b="1" dirty="0">
                <a:solidFill>
                  <a:srgbClr val="0033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世界是平的</a:t>
            </a:r>
            <a:r>
              <a:rPr lang="en-US" altLang="zh-TW" sz="1600" dirty="0">
                <a:solidFill>
                  <a:srgbClr val="0033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--</a:t>
            </a:r>
            <a:r>
              <a:rPr lang="zh-TW" altLang="zh-TW" sz="1600" dirty="0">
                <a:solidFill>
                  <a:srgbClr val="0033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今天你懂的，可能明天就沒用。重要的是學習力</a:t>
            </a:r>
            <a:r>
              <a:rPr lang="zh-TW" altLang="en-US" sz="1600" dirty="0">
                <a:solidFill>
                  <a:srgbClr val="0033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 rot="21254895">
            <a:off x="5209786" y="2430448"/>
            <a:ext cx="2396775" cy="930275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lIns="71323" tIns="35662" rIns="71323" bIns="35662" anchor="ctr"/>
          <a:lstStyle/>
          <a:p>
            <a:pPr algn="ctr" defTabSz="713232"/>
            <a:r>
              <a:rPr lang="zh-TW" altLang="zh-TW" sz="2200" b="1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新住民</a:t>
            </a:r>
            <a:r>
              <a:rPr lang="zh-TW" altLang="zh-TW" sz="17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學生目前已佔國中小就學人數約</a:t>
            </a:r>
            <a:r>
              <a:rPr lang="en-US" altLang="zh-TW" sz="17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9.7%</a:t>
            </a:r>
            <a:endParaRPr lang="zh-TW" altLang="en-US" sz="17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" name="矩形 15"/>
          <p:cNvSpPr>
            <a:spLocks noChangeArrowheads="1"/>
          </p:cNvSpPr>
          <p:nvPr/>
        </p:nvSpPr>
        <p:spPr bwMode="auto">
          <a:xfrm rot="298058">
            <a:off x="3623918" y="4202686"/>
            <a:ext cx="1946820" cy="85249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lIns="71323" tIns="35662" rIns="71323" bIns="35662" anchor="ctr"/>
          <a:lstStyle/>
          <a:p>
            <a:pPr algn="ctr" defTabSz="713232"/>
            <a:r>
              <a:rPr lang="zh-TW" altLang="en-US" sz="2500" dirty="0">
                <a:solidFill>
                  <a:srgbClr val="CC66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學習共同體</a:t>
            </a:r>
            <a:r>
              <a:rPr lang="zh-TW" altLang="en-US" sz="1600" dirty="0">
                <a:solidFill>
                  <a:srgbClr val="CC66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的革命</a:t>
            </a:r>
          </a:p>
        </p:txBody>
      </p:sp>
      <p:sp>
        <p:nvSpPr>
          <p:cNvPr id="3" name="矩形 15"/>
          <p:cNvSpPr/>
          <p:nvPr/>
        </p:nvSpPr>
        <p:spPr>
          <a:xfrm rot="21287229">
            <a:off x="3562290" y="913758"/>
            <a:ext cx="2392369" cy="908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defTabSz="713232"/>
            <a:r>
              <a:rPr lang="zh-TW" altLang="en-US" sz="1900" dirty="0">
                <a:solidFill>
                  <a:srgbClr val="CC66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真正的教育是所有人</a:t>
            </a:r>
            <a:r>
              <a:rPr lang="zh-TW" altLang="en-US" sz="2200" b="1" dirty="0">
                <a:solidFill>
                  <a:srgbClr val="CC66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一起學習</a:t>
            </a:r>
          </a:p>
        </p:txBody>
      </p:sp>
      <p:sp>
        <p:nvSpPr>
          <p:cNvPr id="8" name="矩形 10"/>
          <p:cNvSpPr/>
          <p:nvPr/>
        </p:nvSpPr>
        <p:spPr>
          <a:xfrm rot="431884">
            <a:off x="5458948" y="1489436"/>
            <a:ext cx="2674125" cy="90328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1323" tIns="35662" rIns="71323" bIns="35662" anchor="ctr"/>
          <a:lstStyle/>
          <a:p>
            <a:pPr algn="ctr" defTabSz="713232">
              <a:defRPr/>
            </a:pPr>
            <a:r>
              <a:rPr lang="en-US" altLang="zh-TW" sz="1900" dirty="0">
                <a:solidFill>
                  <a:srgbClr val="80008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2008</a:t>
            </a:r>
            <a:r>
              <a:rPr lang="zh-TW" altLang="en-US" sz="1900" dirty="0">
                <a:solidFill>
                  <a:srgbClr val="80008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年，台灣</a:t>
            </a:r>
            <a:r>
              <a:rPr lang="zh-TW" altLang="en-US" sz="2200" b="1" dirty="0">
                <a:solidFill>
                  <a:srgbClr val="80008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生育率</a:t>
            </a:r>
            <a:r>
              <a:rPr lang="en-US" altLang="zh-TW" sz="2200" b="1" dirty="0">
                <a:solidFill>
                  <a:srgbClr val="80008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1.05</a:t>
            </a:r>
            <a:r>
              <a:rPr lang="zh-TW" altLang="en-US" sz="1900" dirty="0">
                <a:solidFill>
                  <a:srgbClr val="80008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，全球倒數第</a:t>
            </a:r>
            <a:r>
              <a:rPr lang="en-US" altLang="zh-TW" sz="1900" dirty="0">
                <a:solidFill>
                  <a:srgbClr val="80008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 </a:t>
            </a:r>
            <a:endParaRPr lang="zh-TW" altLang="en-US" sz="1900" dirty="0">
              <a:solidFill>
                <a:srgbClr val="80008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392073" y="181729"/>
            <a:ext cx="6448566" cy="5029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1323" tIns="35662" rIns="71323" bIns="35662">
            <a:spAutoFit/>
          </a:bodyPr>
          <a:lstStyle/>
          <a:p>
            <a:pPr indent="142399" algn="ctr" defTabSz="713232" eaLnBrk="0" hangingPunct="0">
              <a:defRPr/>
            </a:pPr>
            <a:r>
              <a:rPr lang="zh-TW" altLang="en-US" sz="28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社會變遷帶來的教育挑戰</a:t>
            </a:r>
            <a:endParaRPr lang="en-US" altLang="zh-CN" sz="2800" b="1" kern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7086600" y="6492882"/>
            <a:ext cx="2057400" cy="365125"/>
          </a:xfrm>
        </p:spPr>
        <p:txBody>
          <a:bodyPr/>
          <a:lstStyle/>
          <a:p>
            <a:fld id="{CB2CF8D7-22A0-4A79-91AB-DF99DB9DB0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標題 1"/>
          <p:cNvSpPr>
            <a:spLocks noGrp="1"/>
          </p:cNvSpPr>
          <p:nvPr>
            <p:ph type="title"/>
          </p:nvPr>
        </p:nvSpPr>
        <p:spPr>
          <a:xfrm>
            <a:off x="509391" y="-53917"/>
            <a:ext cx="8229600" cy="864870"/>
          </a:xfrm>
        </p:spPr>
        <p:txBody>
          <a:bodyPr/>
          <a:lstStyle/>
          <a:p>
            <a:pPr algn="ctr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社會變遷帶來的教育挑戰</a:t>
            </a:r>
          </a:p>
        </p:txBody>
      </p:sp>
    </p:spTree>
    <p:extLst>
      <p:ext uri="{BB962C8B-B14F-4D97-AF65-F5344CB8AC3E}">
        <p14:creationId xmlns:p14="http://schemas.microsoft.com/office/powerpoint/2010/main" val="116900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hlinkClick r:id="rId2" action="ppaction://hlinkfile"/>
              </a:rPr>
              <a:t>素養導向教學模式</a:t>
            </a:r>
            <a:endParaRPr lang="zh-TW" altLang="en-US" sz="4000" b="1" smtClean="0">
              <a:solidFill>
                <a:schemeClr val="tx1"/>
              </a:solidFill>
              <a:ea typeface="新細明體" charset="-120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4278287552"/>
              </p:ext>
            </p:extLst>
          </p:nvPr>
        </p:nvGraphicFramePr>
        <p:xfrm>
          <a:off x="179512" y="3824746"/>
          <a:ext cx="7776864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748" name="Rectangle 1"/>
          <p:cNvSpPr>
            <a:spLocks noGrp="1" noChangeArrowheads="1"/>
          </p:cNvSpPr>
          <p:nvPr>
            <p:ph idx="1"/>
          </p:nvPr>
        </p:nvSpPr>
        <p:spPr>
          <a:xfrm>
            <a:off x="1258888" y="1916113"/>
            <a:ext cx="185737" cy="461962"/>
          </a:xfrm>
        </p:spPr>
        <p:txBody>
          <a:bodyPr wrap="none" anchor="ctr">
            <a:spAutoFit/>
          </a:bodyPr>
          <a:lstStyle/>
          <a:p>
            <a:pPr marL="0" indent="0">
              <a:spcBef>
                <a:spcPct val="0"/>
              </a:spcBef>
              <a:buFontTx/>
              <a:buNone/>
            </a:pPr>
            <a:endParaRPr lang="zh-TW" altLang="es-ES" sz="2400" smtClean="0">
              <a:ea typeface="新細明體" charset="-120"/>
            </a:endParaRPr>
          </a:p>
        </p:txBody>
      </p:sp>
      <p:cxnSp>
        <p:nvCxnSpPr>
          <p:cNvPr id="31749" name="直線單箭頭接點 7"/>
          <p:cNvCxnSpPr>
            <a:cxnSpLocks noChangeShapeType="1"/>
          </p:cNvCxnSpPr>
          <p:nvPr/>
        </p:nvCxnSpPr>
        <p:spPr bwMode="auto">
          <a:xfrm>
            <a:off x="3059113" y="2565400"/>
            <a:ext cx="302577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0" name="直線接點 9"/>
          <p:cNvCxnSpPr>
            <a:cxnSpLocks noChangeShapeType="1"/>
          </p:cNvCxnSpPr>
          <p:nvPr/>
        </p:nvCxnSpPr>
        <p:spPr bwMode="auto">
          <a:xfrm>
            <a:off x="4643438" y="2565400"/>
            <a:ext cx="0" cy="18002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1" name="橢圓 7"/>
          <p:cNvSpPr>
            <a:spLocks noChangeArrowheads="1"/>
          </p:cNvSpPr>
          <p:nvPr/>
        </p:nvSpPr>
        <p:spPr bwMode="auto">
          <a:xfrm>
            <a:off x="657225" y="1484313"/>
            <a:ext cx="2401888" cy="2286000"/>
          </a:xfrm>
          <a:prstGeom prst="ellipse">
            <a:avLst/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zh-TW" altLang="en-US">
              <a:ea typeface="新細明體" charset="-120"/>
            </a:endParaRPr>
          </a:p>
        </p:txBody>
      </p:sp>
      <p:sp>
        <p:nvSpPr>
          <p:cNvPr id="31752" name="橢圓 8"/>
          <p:cNvSpPr>
            <a:spLocks noChangeArrowheads="1"/>
          </p:cNvSpPr>
          <p:nvPr/>
        </p:nvSpPr>
        <p:spPr bwMode="auto">
          <a:xfrm>
            <a:off x="6084888" y="1700213"/>
            <a:ext cx="2305050" cy="2070100"/>
          </a:xfrm>
          <a:prstGeom prst="ellipse">
            <a:avLst/>
          </a:prstGeom>
          <a:solidFill>
            <a:srgbClr val="CC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zh-TW" altLang="en-US" sz="2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教師是引導者與協助者</a:t>
            </a:r>
          </a:p>
          <a:p>
            <a:pPr eaLnBrk="1" hangingPunct="1"/>
            <a:endParaRPr lang="zh-TW" altLang="en-US">
              <a:ea typeface="新細明體" charset="-120"/>
            </a:endParaRPr>
          </a:p>
        </p:txBody>
      </p:sp>
      <p:sp>
        <p:nvSpPr>
          <p:cNvPr id="31753" name="文字方塊 9"/>
          <p:cNvSpPr txBox="1">
            <a:spLocks noChangeArrowheads="1"/>
          </p:cNvSpPr>
          <p:nvPr/>
        </p:nvSpPr>
        <p:spPr bwMode="auto">
          <a:xfrm>
            <a:off x="1116013" y="1989138"/>
            <a:ext cx="1727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zh-TW" altLang="en-US" sz="2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學</a:t>
            </a:r>
            <a:r>
              <a:rPr lang="zh-TW" altLang="es-ES" sz="2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生是</a:t>
            </a:r>
            <a:r>
              <a:rPr lang="zh-TW" altLang="en-US" sz="2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自主的學習者</a:t>
            </a:r>
            <a:endParaRPr lang="zh-TW" altLang="en-US" sz="2400">
              <a:solidFill>
                <a:schemeClr val="bg1"/>
              </a:solidFill>
              <a:ea typeface="新細明體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7796213" y="4203700"/>
            <a:ext cx="1347787" cy="133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反思與自我調整</a:t>
            </a:r>
            <a:endParaRPr lang="zh-TW" altLang="en-US">
              <a:solidFill>
                <a:srgbClr val="FFFFFF"/>
              </a:solidFill>
              <a:ea typeface="新細明體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79512" y="630932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資料</a:t>
            </a:r>
            <a:r>
              <a:rPr lang="zh-TW" altLang="en-US" dirty="0" smtClean="0"/>
              <a:t>來源：國立台北大學師資培育中心 吳壁純教授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6745100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85786" y="500042"/>
            <a:ext cx="7500990" cy="1214446"/>
          </a:xfrm>
        </p:spPr>
        <p:txBody>
          <a:bodyPr/>
          <a:lstStyle/>
          <a:p>
            <a:pPr algn="ctr">
              <a:buNone/>
            </a:pP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課程設計及發展能力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913869126"/>
              </p:ext>
            </p:extLst>
          </p:nvPr>
        </p:nvGraphicFramePr>
        <p:xfrm>
          <a:off x="0" y="1428735"/>
          <a:ext cx="8929718" cy="4040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743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剪去对角的矩形 4"/>
          <p:cNvSpPr/>
          <p:nvPr/>
        </p:nvSpPr>
        <p:spPr>
          <a:xfrm>
            <a:off x="247001" y="1178705"/>
            <a:ext cx="8645091" cy="5072098"/>
          </a:xfrm>
          <a:prstGeom prst="snip2Diag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160262" y="993309"/>
            <a:ext cx="6505056" cy="571177"/>
            <a:chOff x="863910" y="1329196"/>
            <a:chExt cx="5498378" cy="417806"/>
          </a:xfrm>
        </p:grpSpPr>
        <p:sp>
          <p:nvSpPr>
            <p:cNvPr id="72" name="矩形 71"/>
            <p:cNvSpPr/>
            <p:nvPr/>
          </p:nvSpPr>
          <p:spPr bwMode="auto">
            <a:xfrm>
              <a:off x="863910" y="1341456"/>
              <a:ext cx="1401513" cy="40213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100"/>
            </a:p>
          </p:txBody>
        </p:sp>
        <p:sp>
          <p:nvSpPr>
            <p:cNvPr id="74" name="矩形 73"/>
            <p:cNvSpPr/>
            <p:nvPr/>
          </p:nvSpPr>
          <p:spPr bwMode="auto">
            <a:xfrm>
              <a:off x="2267008" y="1340890"/>
              <a:ext cx="3854114" cy="406112"/>
            </a:xfrm>
            <a:prstGeom prst="rect">
              <a:avLst/>
            </a:prstGeom>
            <a:solidFill>
              <a:srgbClr val="F06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100"/>
            </a:p>
          </p:txBody>
        </p:sp>
        <p:sp>
          <p:nvSpPr>
            <p:cNvPr id="75" name="文本框 1"/>
            <p:cNvSpPr txBox="1">
              <a:spLocks noChangeArrowheads="1"/>
            </p:cNvSpPr>
            <p:nvPr/>
          </p:nvSpPr>
          <p:spPr bwMode="auto">
            <a:xfrm>
              <a:off x="2346049" y="1329196"/>
              <a:ext cx="4016239" cy="33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</a:t>
              </a:r>
              <a:endPara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81" name="文本框 80"/>
          <p:cNvSpPr txBox="1"/>
          <p:nvPr/>
        </p:nvSpPr>
        <p:spPr>
          <a:xfrm>
            <a:off x="129397" y="314391"/>
            <a:ext cx="6862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zh-TW" sz="32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2016</a:t>
            </a:r>
            <a:r>
              <a:rPr lang="zh-TW" altLang="zh-TW" sz="2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準備階段</a:t>
            </a:r>
            <a:r>
              <a:rPr lang="en-US" altLang="zh-TW" sz="2800" b="1" dirty="0" smtClean="0">
                <a:latin typeface="微軟正黑體" pitchFamily="34" charset="-120"/>
                <a:ea typeface="微軟正黑體" pitchFamily="34" charset="-120"/>
              </a:rPr>
              <a:t>--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邁向</a:t>
            </a:r>
            <a:r>
              <a:rPr lang="zh-TW" altLang="zh-TW" sz="2800" b="1" dirty="0" smtClean="0">
                <a:latin typeface="微軟正黑體" pitchFamily="34" charset="-120"/>
                <a:ea typeface="微軟正黑體" pitchFamily="34" charset="-120"/>
              </a:rPr>
              <a:t>新課綱轉化第一哩路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" y="314327"/>
            <a:ext cx="130628" cy="52251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18"/>
          <p:cNvSpPr txBox="1"/>
          <p:nvPr/>
        </p:nvSpPr>
        <p:spPr>
          <a:xfrm>
            <a:off x="1671240" y="5300671"/>
            <a:ext cx="1581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TEXT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8" name="直接连接符 14"/>
          <p:cNvCxnSpPr>
            <a:stCxn id="58" idx="2"/>
          </p:cNvCxnSpPr>
          <p:nvPr/>
        </p:nvCxnSpPr>
        <p:spPr>
          <a:xfrm rot="16200000" flipV="1">
            <a:off x="3199752" y="2443797"/>
            <a:ext cx="245977" cy="787624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oval"/>
            <a:tailEnd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22"/>
          <p:cNvCxnSpPr/>
          <p:nvPr/>
        </p:nvCxnSpPr>
        <p:spPr>
          <a:xfrm rot="16200000" flipH="1">
            <a:off x="4706720" y="3937223"/>
            <a:ext cx="370952" cy="211762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oval"/>
            <a:tailEnd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23"/>
          <p:cNvSpPr/>
          <p:nvPr/>
        </p:nvSpPr>
        <p:spPr>
          <a:xfrm>
            <a:off x="3857620" y="4143380"/>
            <a:ext cx="198112" cy="264149"/>
          </a:xfrm>
          <a:prstGeom prst="ellipse">
            <a:avLst/>
          </a:prstGeom>
          <a:solidFill>
            <a:srgbClr val="F0644D"/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3" name="椭圆 24"/>
          <p:cNvSpPr/>
          <p:nvPr/>
        </p:nvSpPr>
        <p:spPr>
          <a:xfrm>
            <a:off x="2786050" y="2571745"/>
            <a:ext cx="198112" cy="264149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4" name="椭圆 25"/>
          <p:cNvSpPr/>
          <p:nvPr/>
        </p:nvSpPr>
        <p:spPr>
          <a:xfrm>
            <a:off x="4929190" y="4214819"/>
            <a:ext cx="198112" cy="26414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8" name="TextBox 30"/>
          <p:cNvSpPr txBox="1"/>
          <p:nvPr/>
        </p:nvSpPr>
        <p:spPr>
          <a:xfrm>
            <a:off x="4458138" y="4701033"/>
            <a:ext cx="271464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71463" indent="-271463">
              <a:buClr>
                <a:srgbClr val="C00000"/>
              </a:buClr>
              <a:buFont typeface="Wingdings" pitchFamily="2" charset="2"/>
              <a:buChar char="ü"/>
            </a:pP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確認課綱轉化目標、重點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1" name="TextBox 33"/>
          <p:cNvSpPr txBox="1"/>
          <p:nvPr/>
        </p:nvSpPr>
        <p:spPr>
          <a:xfrm>
            <a:off x="247001" y="2285994"/>
            <a:ext cx="264620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71463" lvl="0" indent="-271463">
              <a:buClr>
                <a:srgbClr val="FF0000"/>
              </a:buClr>
              <a:buFont typeface="Wingdings" pitchFamily="2" charset="2"/>
              <a:buChar char="ü"/>
            </a:pP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建立課綱轉化核心團隊</a:t>
            </a:r>
            <a:endParaRPr lang="zh-TW" altLang="en-US" sz="2800" dirty="0"/>
          </a:p>
        </p:txBody>
      </p:sp>
      <p:sp>
        <p:nvSpPr>
          <p:cNvPr id="57" name="TextBox 39"/>
          <p:cNvSpPr txBox="1"/>
          <p:nvPr/>
        </p:nvSpPr>
        <p:spPr>
          <a:xfrm>
            <a:off x="714348" y="3571878"/>
            <a:ext cx="242889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71463" indent="-271463">
              <a:buClr>
                <a:srgbClr val="C00000"/>
              </a:buClr>
              <a:buFont typeface="Wingdings" pitchFamily="2" charset="2"/>
              <a:buChar char="ü"/>
            </a:pP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掌握及理解新課綱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8" name="弧形 57"/>
          <p:cNvSpPr/>
          <p:nvPr/>
        </p:nvSpPr>
        <p:spPr>
          <a:xfrm rot="5400000">
            <a:off x="3420863" y="1918922"/>
            <a:ext cx="2268192" cy="1701144"/>
          </a:xfrm>
          <a:prstGeom prst="arc">
            <a:avLst>
              <a:gd name="adj1" fmla="val 16970181"/>
              <a:gd name="adj2" fmla="val 4629581"/>
            </a:avLst>
          </a:prstGeom>
          <a:ln w="31750"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9" name="橢圓 58"/>
          <p:cNvSpPr/>
          <p:nvPr/>
        </p:nvSpPr>
        <p:spPr>
          <a:xfrm>
            <a:off x="3872135" y="1997613"/>
            <a:ext cx="1361049" cy="1758462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TextBox 33"/>
          <p:cNvSpPr txBox="1"/>
          <p:nvPr/>
        </p:nvSpPr>
        <p:spPr>
          <a:xfrm>
            <a:off x="4000496" y="2357430"/>
            <a:ext cx="107157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整裝待發</a:t>
            </a:r>
            <a:endParaRPr lang="en-US" altLang="zh-CN" sz="3200" b="1" dirty="0" smtClean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84" name="直接连接符 14"/>
          <p:cNvCxnSpPr/>
          <p:nvPr/>
        </p:nvCxnSpPr>
        <p:spPr>
          <a:xfrm flipV="1">
            <a:off x="5411972" y="2643182"/>
            <a:ext cx="803102" cy="302038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oval"/>
            <a:tailEnd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椭圆 26"/>
          <p:cNvSpPr/>
          <p:nvPr/>
        </p:nvSpPr>
        <p:spPr>
          <a:xfrm>
            <a:off x="6143636" y="2500307"/>
            <a:ext cx="198112" cy="264149"/>
          </a:xfrm>
          <a:prstGeom prst="ellipse">
            <a:avLst/>
          </a:prstGeom>
          <a:solidFill>
            <a:srgbClr val="91D101"/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86" name="直接连接符 22"/>
          <p:cNvCxnSpPr/>
          <p:nvPr/>
        </p:nvCxnSpPr>
        <p:spPr>
          <a:xfrm rot="10800000" flipV="1">
            <a:off x="3357554" y="3429001"/>
            <a:ext cx="480372" cy="285752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oval"/>
            <a:tailEnd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785786" y="1031360"/>
            <a:ext cx="5638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學校及教師可著手準備：</a:t>
            </a:r>
            <a:endParaRPr lang="zh-TW" altLang="en-US" sz="2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7" name="直接连接符 22"/>
          <p:cNvCxnSpPr/>
          <p:nvPr/>
        </p:nvCxnSpPr>
        <p:spPr>
          <a:xfrm rot="5400000">
            <a:off x="3961059" y="3905864"/>
            <a:ext cx="282294" cy="185826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oval"/>
            <a:tailEnd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23"/>
          <p:cNvSpPr/>
          <p:nvPr/>
        </p:nvSpPr>
        <p:spPr>
          <a:xfrm>
            <a:off x="3214678" y="3571877"/>
            <a:ext cx="198112" cy="26414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TextBox 39"/>
          <p:cNvSpPr txBox="1"/>
          <p:nvPr/>
        </p:nvSpPr>
        <p:spPr>
          <a:xfrm>
            <a:off x="1392702" y="4500571"/>
            <a:ext cx="275067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61950" indent="-361950">
              <a:buClr>
                <a:srgbClr val="C00000"/>
              </a:buClr>
              <a:buFont typeface="Wingdings" pitchFamily="2" charset="2"/>
              <a:buChar char="ü"/>
            </a:pP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盤整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學校課程現況、亮點及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問題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4" name="椭圆 25"/>
          <p:cNvSpPr/>
          <p:nvPr/>
        </p:nvSpPr>
        <p:spPr>
          <a:xfrm>
            <a:off x="5786446" y="3500438"/>
            <a:ext cx="198112" cy="264149"/>
          </a:xfrm>
          <a:prstGeom prst="ellipse">
            <a:avLst/>
          </a:prstGeom>
          <a:solidFill>
            <a:srgbClr val="FFA013"/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5" name="直接连接符 22"/>
          <p:cNvCxnSpPr>
            <a:endCxn id="34" idx="1"/>
          </p:cNvCxnSpPr>
          <p:nvPr/>
        </p:nvCxnSpPr>
        <p:spPr>
          <a:xfrm>
            <a:off x="5305532" y="3376246"/>
            <a:ext cx="509929" cy="162876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oval"/>
            <a:tailEnd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0"/>
          <p:cNvSpPr txBox="1"/>
          <p:nvPr/>
        </p:nvSpPr>
        <p:spPr>
          <a:xfrm>
            <a:off x="5929322" y="3214687"/>
            <a:ext cx="2750444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71463" indent="-271463">
              <a:buClr>
                <a:srgbClr val="C00000"/>
              </a:buClr>
              <a:buFont typeface="Wingdings" pitchFamily="2" charset="2"/>
              <a:buChar char="ü"/>
            </a:pP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發展課綱轉化計畫、策略與進程規劃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7" name="TextBox 30"/>
          <p:cNvSpPr txBox="1"/>
          <p:nvPr/>
        </p:nvSpPr>
        <p:spPr>
          <a:xfrm>
            <a:off x="6357950" y="2143118"/>
            <a:ext cx="268757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71463" indent="-271463">
              <a:buClr>
                <a:srgbClr val="C00000"/>
              </a:buClr>
              <a:buFont typeface="Wingdings" pitchFamily="2" charset="2"/>
              <a:buChar char="ü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課綱轉化   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相關輔助工具</a:t>
            </a:r>
          </a:p>
        </p:txBody>
      </p:sp>
    </p:spTree>
    <p:extLst>
      <p:ext uri="{BB962C8B-B14F-4D97-AF65-F5344CB8AC3E}">
        <p14:creationId xmlns:p14="http://schemas.microsoft.com/office/powerpoint/2010/main" val="3481084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E:\13美圖&amp;影片\DSC_01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67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94F6D4-886B-4A7A-81A4-9A613070553D}" type="slidenum">
              <a:rPr lang="zh-TW" altLang="en-US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>
                <a:defRPr/>
              </a:pPr>
              <a:t>93</a:t>
            </a:fld>
            <a:endParaRPr lang="zh-TW" altLang="en-US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2708" name="標題 1"/>
          <p:cNvSpPr>
            <a:spLocks noGrp="1"/>
          </p:cNvSpPr>
          <p:nvPr>
            <p:ph type="title"/>
          </p:nvPr>
        </p:nvSpPr>
        <p:spPr>
          <a:xfrm>
            <a:off x="500854" y="1052736"/>
            <a:ext cx="8143875" cy="895350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轉變需要時間，我們攜手開創機會</a:t>
            </a:r>
            <a:r>
              <a:rPr lang="en-US" altLang="zh-TW" sz="36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……</a:t>
            </a:r>
            <a:endParaRPr lang="zh-TW" altLang="en-US" sz="3600" b="1" dirty="0" smtClean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140676" y="2606526"/>
            <a:ext cx="9003323" cy="1686570"/>
          </a:xfrm>
          <a:prstGeom prst="rect">
            <a:avLst/>
          </a:prstGeom>
          <a:solidFill>
            <a:srgbClr val="EBF1DE">
              <a:alpha val="43921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itchFamily="34" charset="0"/>
              <a:buNone/>
            </a:pPr>
            <a:r>
              <a:rPr lang="zh-TW" altLang="en-US" sz="3200" b="1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如果理念方向是對的，</a:t>
            </a:r>
            <a:endParaRPr lang="en-US" altLang="zh-TW" sz="3200" b="1" dirty="0" smtClean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zh-TW" altLang="en-US" sz="3200" b="1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我們就需要點滴努力、攜手前行。</a:t>
            </a:r>
            <a:endParaRPr lang="en-US" altLang="zh-TW" sz="3200" b="1" dirty="0" smtClean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zh-TW" altLang="en-US" sz="3200" b="1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數年之後，才有機會看到，或走近，或走遠，</a:t>
            </a:r>
            <a:endParaRPr lang="en-US" altLang="zh-TW" sz="3200" b="1" dirty="0" smtClean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02694" y="5733256"/>
            <a:ext cx="6340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至少我們沒有停留在原地</a:t>
            </a:r>
            <a:r>
              <a:rPr lang="zh-TW" altLang="en-US" sz="4000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0736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682" name="Picture 2" descr="E:\13美圖&amp;影片\255824548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7"/>
            <a:ext cx="11632333" cy="684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7908467" y="5013176"/>
            <a:ext cx="1200329" cy="23042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60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聆聽</a:t>
            </a:r>
            <a:endParaRPr lang="zh-TW" altLang="en-US" sz="66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264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2706" name="Picture 2" descr="E:\13美圖&amp;影片\19689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7" y="11331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114276" y="2288203"/>
            <a:ext cx="1200329" cy="23042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</a:p>
        </p:txBody>
      </p:sp>
    </p:spTree>
    <p:extLst>
      <p:ext uri="{BB962C8B-B14F-4D97-AF65-F5344CB8AC3E}">
        <p14:creationId xmlns:p14="http://schemas.microsoft.com/office/powerpoint/2010/main" val="88986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13美圖&amp;影片\接吻的蝸牛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8490"/>
            <a:ext cx="9144000" cy="476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 rot="16200000">
            <a:off x="4115852" y="68725"/>
            <a:ext cx="1200329" cy="23042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file"/>
              </a:rPr>
              <a:t>打氣</a:t>
            </a:r>
            <a:endParaRPr lang="zh-TW" altLang="en-US" sz="6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548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701303" cy="6858000"/>
          </a:xfrm>
          <a:solidFill>
            <a:srgbClr val="FFCC00"/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marL="271463" lvl="0" algn="l" eaLnBrk="1" hangingPunct="1">
              <a:spcBef>
                <a:spcPts val="600"/>
              </a:spcBef>
              <a:buClr>
                <a:srgbClr val="C00000"/>
              </a:buClr>
              <a:defRPr/>
            </a:pPr>
            <a:r>
              <a:rPr lang="en-US" altLang="zh-TW" sz="4800" b="1" dirty="0" smtClean="0">
                <a:solidFill>
                  <a:srgbClr val="C00000"/>
                </a:solidFill>
                <a:ea typeface="微軟正黑體" pitchFamily="34" charset="-120"/>
              </a:rPr>
              <a:t/>
            </a:r>
            <a:br>
              <a:rPr lang="en-US" altLang="zh-TW" sz="4800" b="1" dirty="0" smtClean="0">
                <a:solidFill>
                  <a:srgbClr val="C00000"/>
                </a:solidFill>
                <a:ea typeface="微軟正黑體" pitchFamily="34" charset="-120"/>
              </a:rPr>
            </a:br>
            <a:r>
              <a:rPr lang="zh-TW" altLang="en-US" sz="4800" dirty="0" smtClean="0">
                <a:solidFill>
                  <a:srgbClr val="C00000"/>
                </a:solidFill>
                <a:ea typeface="微軟正黑體" pitchFamily="34" charset="-120"/>
              </a:rPr>
              <a:t>成就</a:t>
            </a:r>
            <a:r>
              <a:rPr lang="en-US" altLang="zh-TW" sz="4800" dirty="0" smtClean="0">
                <a:solidFill>
                  <a:srgbClr val="C00000"/>
                </a:solidFill>
                <a:ea typeface="微軟正黑體" pitchFamily="34" charset="-120"/>
              </a:rPr>
              <a:t/>
            </a:r>
            <a:br>
              <a:rPr lang="en-US" altLang="zh-TW" sz="4800" dirty="0" smtClean="0">
                <a:solidFill>
                  <a:srgbClr val="C00000"/>
                </a:solidFill>
                <a:ea typeface="微軟正黑體" pitchFamily="34" charset="-120"/>
              </a:rPr>
            </a:br>
            <a:r>
              <a:rPr lang="zh-TW" altLang="en-US" sz="4800" dirty="0" smtClean="0">
                <a:solidFill>
                  <a:srgbClr val="C00000"/>
                </a:solidFill>
                <a:ea typeface="微軟正黑體" pitchFamily="34" charset="-120"/>
              </a:rPr>
              <a:t>每一位孩子，我們</a:t>
            </a:r>
            <a:r>
              <a:rPr lang="en-US" altLang="zh-TW" sz="4800" dirty="0" smtClean="0">
                <a:solidFill>
                  <a:srgbClr val="C00000"/>
                </a:solidFill>
                <a:ea typeface="微軟正黑體" pitchFamily="34" charset="-120"/>
              </a:rPr>
              <a:t/>
            </a:r>
            <a:br>
              <a:rPr lang="en-US" altLang="zh-TW" sz="4800" dirty="0" smtClean="0">
                <a:solidFill>
                  <a:srgbClr val="C00000"/>
                </a:solidFill>
                <a:ea typeface="微軟正黑體" pitchFamily="34" charset="-120"/>
              </a:rPr>
            </a:br>
            <a:r>
              <a:rPr lang="zh-TW" altLang="en-US" sz="4800" dirty="0" smtClean="0">
                <a:solidFill>
                  <a:srgbClr val="C00000"/>
                </a:solidFill>
                <a:ea typeface="微軟正黑體" pitchFamily="34" charset="-120"/>
              </a:rPr>
              <a:t>攜手同行</a:t>
            </a:r>
            <a:r>
              <a:rPr lang="en-US" altLang="zh-TW" sz="4800" dirty="0" smtClean="0">
                <a:solidFill>
                  <a:srgbClr val="C00000"/>
                </a:solidFill>
                <a:ea typeface="微軟正黑體" pitchFamily="34" charset="-120"/>
              </a:rPr>
              <a:t/>
            </a:r>
            <a:br>
              <a:rPr lang="en-US" altLang="zh-TW" sz="4800" dirty="0" smtClean="0">
                <a:solidFill>
                  <a:srgbClr val="C00000"/>
                </a:solidFill>
                <a:ea typeface="微軟正黑體" pitchFamily="34" charset="-120"/>
              </a:rPr>
            </a:br>
            <a:endParaRPr lang="zh-TW" altLang="en-US" sz="4800" dirty="0" smtClean="0">
              <a:solidFill>
                <a:srgbClr val="C00000"/>
              </a:solidFill>
              <a:ea typeface="微軟正黑體" pitchFamily="34" charset="-120"/>
            </a:endParaRPr>
          </a:p>
        </p:txBody>
      </p:sp>
      <p:sp>
        <p:nvSpPr>
          <p:cNvPr id="26627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543DEB3-466C-4777-A327-AD6DB824D7B9}" type="slidenum">
              <a:rPr lang="en-US" altLang="zh-TW">
                <a:solidFill>
                  <a:srgbClr val="898989"/>
                </a:solidFill>
              </a:rPr>
              <a:pPr/>
              <a:t>97</a:t>
            </a:fld>
            <a:endParaRPr lang="en-US" altLang="zh-TW">
              <a:solidFill>
                <a:srgbClr val="898989"/>
              </a:solidFill>
            </a:endParaRPr>
          </a:p>
        </p:txBody>
      </p:sp>
      <p:pic>
        <p:nvPicPr>
          <p:cNvPr id="7" name="圖片 5" descr="59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214291"/>
            <a:ext cx="4071966" cy="2704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6" descr="實驗三法--黃建賓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3286124"/>
            <a:ext cx="4071966" cy="2695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3851920" y="6072118"/>
            <a:ext cx="4286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>圖片來源：雲林縣華南國小、親子天下雜誌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9582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「新年快樂 雞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" y="548680"/>
            <a:ext cx="9117222" cy="590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10501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169130" y="-213416"/>
            <a:ext cx="5275880" cy="4218480"/>
            <a:chOff x="-1554925" y="2577691"/>
            <a:chExt cx="5293366" cy="3431014"/>
          </a:xfrm>
        </p:grpSpPr>
        <p:grpSp>
          <p:nvGrpSpPr>
            <p:cNvPr id="5" name="群組 4"/>
            <p:cNvGrpSpPr/>
            <p:nvPr/>
          </p:nvGrpSpPr>
          <p:grpSpPr>
            <a:xfrm>
              <a:off x="-1554925" y="2577691"/>
              <a:ext cx="5293366" cy="3431014"/>
              <a:chOff x="744846" y="1637254"/>
              <a:chExt cx="5293366" cy="3431014"/>
            </a:xfrm>
          </p:grpSpPr>
          <p:grpSp>
            <p:nvGrpSpPr>
              <p:cNvPr id="2" name="组合 2"/>
              <p:cNvGrpSpPr/>
              <p:nvPr/>
            </p:nvGrpSpPr>
            <p:grpSpPr>
              <a:xfrm>
                <a:off x="2300067" y="1637254"/>
                <a:ext cx="1630816" cy="964086"/>
                <a:chOff x="4879521" y="1865064"/>
                <a:chExt cx="2174421" cy="1156903"/>
              </a:xfrm>
            </p:grpSpPr>
            <p:sp>
              <p:nvSpPr>
                <p:cNvPr id="31" name="椭圆 30"/>
                <p:cNvSpPr/>
                <p:nvPr/>
              </p:nvSpPr>
              <p:spPr>
                <a:xfrm>
                  <a:off x="6139951" y="1865064"/>
                  <a:ext cx="157331" cy="157331"/>
                </a:xfrm>
                <a:prstGeom prst="ellipse">
                  <a:avLst/>
                </a:prstGeom>
                <a:solidFill>
                  <a:srgbClr val="5A702E"/>
                </a:solidFill>
                <a:ln w="57150">
                  <a:solidFill>
                    <a:srgbClr val="5A702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" name="任意多边形 31"/>
                <p:cNvSpPr/>
                <p:nvPr/>
              </p:nvSpPr>
              <p:spPr>
                <a:xfrm>
                  <a:off x="4879521" y="1875338"/>
                  <a:ext cx="2174421" cy="1146629"/>
                </a:xfrm>
                <a:custGeom>
                  <a:avLst/>
                  <a:gdLst>
                    <a:gd name="connsiteX0" fmla="*/ 0 w 1339850"/>
                    <a:gd name="connsiteY0" fmla="*/ 698500 h 857250"/>
                    <a:gd name="connsiteX1" fmla="*/ 762000 w 1339850"/>
                    <a:gd name="connsiteY1" fmla="*/ 0 h 857250"/>
                    <a:gd name="connsiteX2" fmla="*/ 838200 w 1339850"/>
                    <a:gd name="connsiteY2" fmla="*/ 12700 h 857250"/>
                    <a:gd name="connsiteX3" fmla="*/ 1339850 w 1339850"/>
                    <a:gd name="connsiteY3" fmla="*/ 857250 h 857250"/>
                    <a:gd name="connsiteX0" fmla="*/ 0 w 1415434"/>
                    <a:gd name="connsiteY0" fmla="*/ 839566 h 857250"/>
                    <a:gd name="connsiteX1" fmla="*/ 837584 w 1415434"/>
                    <a:gd name="connsiteY1" fmla="*/ 0 h 857250"/>
                    <a:gd name="connsiteX2" fmla="*/ 913784 w 1415434"/>
                    <a:gd name="connsiteY2" fmla="*/ 12700 h 857250"/>
                    <a:gd name="connsiteX3" fmla="*/ 1415434 w 1415434"/>
                    <a:gd name="connsiteY3" fmla="*/ 857250 h 857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5434" h="857250">
                      <a:moveTo>
                        <a:pt x="0" y="839566"/>
                      </a:moveTo>
                      <a:lnTo>
                        <a:pt x="837584" y="0"/>
                      </a:lnTo>
                      <a:lnTo>
                        <a:pt x="913784" y="12700"/>
                      </a:lnTo>
                      <a:lnTo>
                        <a:pt x="1415434" y="857250"/>
                      </a:lnTo>
                    </a:path>
                  </a:pathLst>
                </a:custGeom>
                <a:noFill/>
                <a:ln w="57150">
                  <a:solidFill>
                    <a:srgbClr val="5A702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" name="矩形 3"/>
              <p:cNvSpPr/>
              <p:nvPr/>
            </p:nvSpPr>
            <p:spPr>
              <a:xfrm rot="199097">
                <a:off x="802862" y="2442255"/>
                <a:ext cx="5226905" cy="1487714"/>
              </a:xfrm>
              <a:prstGeom prst="rect">
                <a:avLst/>
              </a:prstGeom>
              <a:solidFill>
                <a:srgbClr val="5A70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" name="组合 5"/>
              <p:cNvGrpSpPr/>
              <p:nvPr/>
            </p:nvGrpSpPr>
            <p:grpSpPr>
              <a:xfrm>
                <a:off x="744846" y="2346981"/>
                <a:ext cx="1509455" cy="1513808"/>
                <a:chOff x="3822918" y="3043752"/>
                <a:chExt cx="812751" cy="1483500"/>
              </a:xfrm>
            </p:grpSpPr>
            <p:sp>
              <p:nvSpPr>
                <p:cNvPr id="36" name="矩形 35"/>
                <p:cNvSpPr/>
                <p:nvPr/>
              </p:nvSpPr>
              <p:spPr>
                <a:xfrm rot="199097">
                  <a:off x="3822918" y="3796804"/>
                  <a:ext cx="774524" cy="73044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矩形 38"/>
                <p:cNvSpPr/>
                <p:nvPr/>
              </p:nvSpPr>
              <p:spPr>
                <a:xfrm rot="199097">
                  <a:off x="3861145" y="3043752"/>
                  <a:ext cx="774524" cy="754784"/>
                </a:xfrm>
                <a:prstGeom prst="rect">
                  <a:avLst/>
                </a:prstGeom>
                <a:solidFill>
                  <a:srgbClr val="F064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0" name="矩形 9"/>
              <p:cNvSpPr/>
              <p:nvPr/>
            </p:nvSpPr>
            <p:spPr>
              <a:xfrm>
                <a:off x="937880" y="4410708"/>
                <a:ext cx="5100332" cy="657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4200"/>
                  </a:spcBef>
                  <a:buNone/>
                </a:pPr>
                <a:r>
                  <a:rPr lang="zh-TW" altLang="en-US" sz="36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感謝聆聽    敬請指教</a:t>
                </a:r>
                <a:endParaRPr lang="zh-TW" altLang="en-US" sz="3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 rot="180406">
              <a:off x="484739" y="3647301"/>
              <a:ext cx="2976840" cy="112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dirty="0" smtClean="0">
                  <a:solidFill>
                    <a:schemeClr val="bg1"/>
                  </a:solidFill>
                  <a:latin typeface="Eraser" pitchFamily="2" charset="0"/>
                </a:rPr>
                <a:t>Thanks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Picture 2" descr="http://www.funcode-tech.com/Encoder_Service/img.aspx?custid=1&amp;username=public&amp;codetype=QR&amp;EClevel=0&amp;data=https%3a%2f%2fwww.facebook.com%2f%25E5%2581%25A5%25E6%259C%2589%25E9%25AB%2594%25E6%259C%2583-%25E6%2595%2599%25E8%2582%25B2%25E9%2583%25A8%25E5%2581%25A5%25E9%25AB%2594%25E9%25A0%2598%25E5%259F%259F%25E4%25B8%25AD%25E5%25A4%25AE%25E8%25BC%2594%25E5%25B0%258E%25E5%259C%2598-424144051115354%2f%3fref%3daymt_homepage_pa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010" y="2596881"/>
            <a:ext cx="3698990" cy="369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5746333" y="2397999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央團</a:t>
            </a:r>
            <a:r>
              <a:rPr lang="en-US" altLang="zh-TW" sz="2800" dirty="0" smtClean="0"/>
              <a:t>Facebook </a:t>
            </a:r>
            <a:r>
              <a:rPr lang="zh-TW" altLang="en-US" sz="2800" dirty="0" smtClean="0"/>
              <a:t>專頁</a:t>
            </a:r>
            <a:endParaRPr lang="zh-TW" altLang="en-US" sz="2800" dirty="0"/>
          </a:p>
        </p:txBody>
      </p:sp>
      <p:sp>
        <p:nvSpPr>
          <p:cNvPr id="9" name="AutoShape 4" descr="「facebook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1" name="AutoShape 6" descr="「facebook」的圖片搜尋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23" y="6161612"/>
            <a:ext cx="2738764" cy="69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44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4702</Words>
  <Application>Microsoft Office PowerPoint</Application>
  <PresentationFormat>如螢幕大小 (4:3)</PresentationFormat>
  <Paragraphs>788</Paragraphs>
  <Slides>99</Slides>
  <Notes>33</Notes>
  <HiddenSlides>0</HiddenSlides>
  <MMClips>0</MMClips>
  <ScaleCrop>false</ScaleCrop>
  <HeadingPairs>
    <vt:vector size="8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99</vt:i4>
      </vt:variant>
    </vt:vector>
  </HeadingPairs>
  <TitlesOfParts>
    <vt:vector size="118" baseType="lpstr">
      <vt:lpstr>Adobe 繁黑體 Std B</vt:lpstr>
      <vt:lpstr>Arial Unicode MS</vt:lpstr>
      <vt:lpstr>Eraser</vt:lpstr>
      <vt:lpstr>微软雅黑</vt:lpstr>
      <vt:lpstr>宋体</vt:lpstr>
      <vt:lpstr>華康中圓體</vt:lpstr>
      <vt:lpstr>華康細圓體</vt:lpstr>
      <vt:lpstr>微軟正黑體</vt:lpstr>
      <vt:lpstr>新細明體</vt:lpstr>
      <vt:lpstr>標楷體</vt:lpstr>
      <vt:lpstr>Arial</vt:lpstr>
      <vt:lpstr>Calibri</vt:lpstr>
      <vt:lpstr>Calibri Light</vt:lpstr>
      <vt:lpstr>Tahoma</vt:lpstr>
      <vt:lpstr>Times New Roman</vt:lpstr>
      <vt:lpstr>Wingdings</vt:lpstr>
      <vt:lpstr>1_Office 佈景主題</vt:lpstr>
      <vt:lpstr>2_Office 佈景主題</vt:lpstr>
      <vt:lpstr>Image</vt:lpstr>
      <vt:lpstr>十二年國民基本教育 課程綱要總綱解析與實施準備</vt:lpstr>
      <vt:lpstr>課程改革的意義</vt:lpstr>
      <vt:lpstr>總綱規範引導學校課程教學的發展與實施； 重要的是，要能照顧每一個孩子的學習。</vt:lpstr>
      <vt:lpstr>PowerPoint 簡報</vt:lpstr>
      <vt:lpstr>PowerPoint 簡報</vt:lpstr>
      <vt:lpstr>十二年國教課程綱要的研修背景(Why) </vt:lpstr>
      <vt:lpstr>PowerPoint 簡報</vt:lpstr>
      <vt:lpstr>PowerPoint 簡報</vt:lpstr>
      <vt:lpstr>社會變遷帶來的教育挑戰</vt:lpstr>
      <vt:lpstr>要改變教學  要制定新課綱的最大原因 台灣需要每個孩子</vt:lpstr>
      <vt:lpstr>有些改變已經在發生…</vt:lpstr>
      <vt:lpstr>PowerPoint 簡報</vt:lpstr>
      <vt:lpstr>十二年國教課程綱要 研修歷程與機制 (How) </vt:lpstr>
      <vt:lpstr> 建立課綱研修週期及階段  </vt:lpstr>
      <vt:lpstr>PowerPoint 簡報</vt:lpstr>
      <vt:lpstr>PowerPoint 簡報</vt:lpstr>
      <vt:lpstr>十二年國教課程綱要的重要內涵(What) </vt:lpstr>
      <vt:lpstr>課綱研修原則</vt:lpstr>
      <vt:lpstr>PowerPoint 簡報</vt:lpstr>
      <vt:lpstr>課綱的理念與目標</vt:lpstr>
      <vt:lpstr>PowerPoint 簡報</vt:lpstr>
      <vt:lpstr>核心素養：以｢核心素養｣做為課程發展之主軸，支援各教育階段之間的連貫以及各領域/科目之間的統整。</vt:lpstr>
      <vt:lpstr>PowerPoint 簡報</vt:lpstr>
      <vt:lpstr>PowerPoint 簡報</vt:lpstr>
      <vt:lpstr>PowerPoint 簡報</vt:lpstr>
      <vt:lpstr>107課綱之課程架構                                                                                              ※底線為107課綱新增</vt:lpstr>
      <vt:lpstr>PowerPoint 簡報</vt:lpstr>
      <vt:lpstr>PowerPoint 簡報</vt:lpstr>
      <vt:lpstr> 新課綱強調 學校本位課程 發展</vt:lpstr>
      <vt:lpstr>PowerPoint 簡報</vt:lpstr>
      <vt:lpstr>PowerPoint 簡報</vt:lpstr>
      <vt:lpstr>天下雜誌2014教育特刊   103/11/26</vt:lpstr>
      <vt:lpstr>十二年國教課綱與九年一貫課綱的差異</vt:lpstr>
      <vt:lpstr>PowerPoint 簡報</vt:lpstr>
      <vt:lpstr>PowerPoint 簡報</vt:lpstr>
      <vt:lpstr>十二年國教課綱中兩項重要改變</vt:lpstr>
      <vt:lpstr>十二年國教課綱中兩項重要改變</vt:lpstr>
      <vt:lpstr>彈性學習課程</vt:lpstr>
      <vt:lpstr>九年一貫vs十二年國教之比較-課程理念</vt:lpstr>
      <vt:lpstr>九年一貫vs十二年國教之比較-課程架構</vt:lpstr>
      <vt:lpstr>九年一貫vs十二年國教之比較-課程規劃</vt:lpstr>
      <vt:lpstr>九年一貫vs十二年國教之比較 -領域名稱與內容調整</vt:lpstr>
      <vt:lpstr>九年一貫vs十二年國教之比較 -領域名稱與內容調整</vt:lpstr>
      <vt:lpstr>九年一貫vs十二年國教之比較 -領域學習節數調整</vt:lpstr>
      <vt:lpstr>九年一貫vs十二年國教之比較 -領域學習節數調整</vt:lpstr>
      <vt:lpstr>九年一貫vs十二年國教之比較 -領域學習節數調整</vt:lpstr>
      <vt:lpstr>九年一貫vs十二年國教之比較 -實施要點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重大議題：落實融入各領域學習內容</vt:lpstr>
      <vt:lpstr>實施十二年國教課綱的準備</vt:lpstr>
      <vt:lpstr>PowerPoint 簡報</vt:lpstr>
      <vt:lpstr>一根手指撿不起一顆石頭 系統變革    協作共學    深化普及</vt:lpstr>
      <vt:lpstr>PowerPoint 簡報</vt:lpstr>
      <vt:lpstr>沒有配套，沒有十二年國教！</vt:lpstr>
      <vt:lpstr>教育部協作中心的工作重點</vt:lpstr>
      <vt:lpstr>PowerPoint 簡報</vt:lpstr>
      <vt:lpstr>PowerPoint 簡報</vt:lpstr>
      <vt:lpstr>PowerPoint 簡報</vt:lpstr>
      <vt:lpstr>PowerPoint 簡報</vt:lpstr>
      <vt:lpstr>PowerPoint 簡報</vt:lpstr>
      <vt:lpstr>邁向十二年國教新課綱的第一哩路</vt:lpstr>
      <vt:lpstr>PowerPoint 簡報</vt:lpstr>
      <vt:lpstr>伍、 學校邁向107課綱的準備？     ‧學校本位課程 ‧師資需求  </vt:lpstr>
      <vt:lpstr>PowerPoint 簡報</vt:lpstr>
      <vt:lpstr>PowerPoint 簡報</vt:lpstr>
      <vt:lpstr>PowerPoint 簡報</vt:lpstr>
      <vt:lpstr>我們要什麼?</vt:lpstr>
      <vt:lpstr>我們有什麼?</vt:lpstr>
      <vt:lpstr>我們該做什麼?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教師的準備     ‧課程設計與發展 ‧素養導向教學 ‧……</vt:lpstr>
      <vt:lpstr>PowerPoint 簡報</vt:lpstr>
      <vt:lpstr>PowerPoint 簡報</vt:lpstr>
      <vt:lpstr>PowerPoint 簡報</vt:lpstr>
      <vt:lpstr>素養導向教學之可能性</vt:lpstr>
      <vt:lpstr>素養導向教學模式圖</vt:lpstr>
      <vt:lpstr>建構素養導向教學模式</vt:lpstr>
      <vt:lpstr>素養導向教學模式</vt:lpstr>
      <vt:lpstr>PowerPoint 簡報</vt:lpstr>
      <vt:lpstr>PowerPoint 簡報</vt:lpstr>
      <vt:lpstr>轉變需要時間，我們攜手開創機會……</vt:lpstr>
      <vt:lpstr>PowerPoint 簡報</vt:lpstr>
      <vt:lpstr>PowerPoint 簡報</vt:lpstr>
      <vt:lpstr>PowerPoint 簡報</vt:lpstr>
      <vt:lpstr> 成就 每一位孩子，我們 攜手同行 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遇見十二年國民基本教育 課程綱要總綱</dc:title>
  <dc:creator>grjh284</dc:creator>
  <cp:lastModifiedBy>USER</cp:lastModifiedBy>
  <cp:revision>70</cp:revision>
  <dcterms:created xsi:type="dcterms:W3CDTF">2016-01-07T12:35:15Z</dcterms:created>
  <dcterms:modified xsi:type="dcterms:W3CDTF">2017-02-15T03:22:51Z</dcterms:modified>
</cp:coreProperties>
</file>