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60" r:id="rId3"/>
    <p:sldId id="261" r:id="rId4"/>
    <p:sldId id="258" r:id="rId5"/>
    <p:sldId id="259" r:id="rId6"/>
  </p:sldIdLst>
  <p:sldSz cx="12192000" cy="6858000"/>
  <p:notesSz cx="6805613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02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8693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678" tIns="45839" rIns="91678" bIns="45839" rtlCol="0"/>
          <a:lstStyle>
            <a:lvl1pPr algn="r">
              <a:defRPr sz="1200"/>
            </a:lvl1pPr>
          </a:lstStyle>
          <a:p>
            <a:fld id="{C5971B75-A43E-4CC0-B838-62122D2A83F0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678" tIns="45839" rIns="91678" bIns="45839" rtlCol="0" anchor="b"/>
          <a:lstStyle>
            <a:lvl1pPr algn="r">
              <a:defRPr sz="1200"/>
            </a:lvl1pPr>
          </a:lstStyle>
          <a:p>
            <a:fld id="{4BC47D0A-78E9-493F-95DB-2DCD2D3253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58455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5088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446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1957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1239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4696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7081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1774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3111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6527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6552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3157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66FD-4716-4A88-82A2-FE9CD4240ABE}" type="datetimeFigureOut">
              <a:rPr lang="zh-TW" altLang="en-US" smtClean="0"/>
              <a:pPr/>
              <a:t>2015/5/18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6DF3-9A41-42A0-9C87-58C02EE83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259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5094152"/>
              </p:ext>
            </p:extLst>
          </p:nvPr>
        </p:nvGraphicFramePr>
        <p:xfrm>
          <a:off x="587375" y="233363"/>
          <a:ext cx="10937875" cy="7272337"/>
        </p:xfrm>
        <a:graphic>
          <a:graphicData uri="http://schemas.openxmlformats.org/presentationml/2006/ole">
            <p:oleObj spid="_x0000_s1067" name="文件" r:id="rId3" imgW="5807265" imgH="3786309" progId="Word.Document.12">
              <p:embed/>
            </p:oleObj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898499" y="166978"/>
            <a:ext cx="87464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附件一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1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9822044"/>
              </p:ext>
            </p:extLst>
          </p:nvPr>
        </p:nvGraphicFramePr>
        <p:xfrm>
          <a:off x="2019300" y="-206375"/>
          <a:ext cx="8918575" cy="7383463"/>
        </p:xfrm>
        <a:graphic>
          <a:graphicData uri="http://schemas.openxmlformats.org/presentationml/2006/ole">
            <p:oleObj spid="_x0000_s4139" name="文件" r:id="rId3" imgW="9811590" imgH="8079674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8230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9777089"/>
              </p:ext>
            </p:extLst>
          </p:nvPr>
        </p:nvGraphicFramePr>
        <p:xfrm>
          <a:off x="1268413" y="190500"/>
          <a:ext cx="9574212" cy="6650038"/>
        </p:xfrm>
        <a:graphic>
          <a:graphicData uri="http://schemas.openxmlformats.org/presentationml/2006/ole">
            <p:oleObj spid="_x0000_s5163" name="文件" r:id="rId3" imgW="9757982" imgH="673089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561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161726"/>
              </p:ext>
            </p:extLst>
          </p:nvPr>
        </p:nvGraphicFramePr>
        <p:xfrm>
          <a:off x="457200" y="0"/>
          <a:ext cx="11283950" cy="6935788"/>
        </p:xfrm>
        <a:graphic>
          <a:graphicData uri="http://schemas.openxmlformats.org/presentationml/2006/ole">
            <p:oleObj spid="_x0000_s2091" name="文件" r:id="rId3" imgW="9709249" imgH="5938007" progId="Word.Document.12">
              <p:embed/>
            </p:oleObj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485032" y="111319"/>
            <a:ext cx="89054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附件二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7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15813457"/>
              </p:ext>
            </p:extLst>
          </p:nvPr>
        </p:nvGraphicFramePr>
        <p:xfrm>
          <a:off x="3381375" y="130175"/>
          <a:ext cx="5426075" cy="6581775"/>
        </p:xfrm>
        <a:graphic>
          <a:graphicData uri="http://schemas.openxmlformats.org/presentationml/2006/ole">
            <p:oleObj spid="_x0000_s3115" name="文件" r:id="rId3" imgW="6711439" imgH="8078509" progId="Word.Document.12">
              <p:embed/>
            </p:oleObj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898498" y="166978"/>
            <a:ext cx="93030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附件三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52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8128</TotalTime>
  <Words>6</Words>
  <Application>Microsoft Office PowerPoint</Application>
  <PresentationFormat>自訂</PresentationFormat>
  <Paragraphs>3</Paragraphs>
  <Slides>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7" baseType="lpstr">
      <vt:lpstr>Office 佈景主題</vt:lpstr>
      <vt:lpstr>文件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邱佳民</dc:creator>
  <cp:lastModifiedBy>USER</cp:lastModifiedBy>
  <cp:revision>60</cp:revision>
  <cp:lastPrinted>2015-02-26T08:59:07Z</cp:lastPrinted>
  <dcterms:created xsi:type="dcterms:W3CDTF">2015-01-21T06:55:09Z</dcterms:created>
  <dcterms:modified xsi:type="dcterms:W3CDTF">2015-05-18T01:58:00Z</dcterms:modified>
</cp:coreProperties>
</file>