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3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EF7F302-5530-49EE-B860-957703D2AD44}">
          <p14:sldIdLst/>
        </p14:section>
        <p14:section name="未命名的章節" id="{6F0C8505-1392-41EE-B56F-EF90F5914EEF}">
          <p14:sldIdLst>
            <p14:sldId id="3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E5196-251E-42B4-9D8F-FEE8467D60E2}" type="datetimeFigureOut">
              <a:rPr lang="zh-TW" altLang="en-US" smtClean="0"/>
              <a:pPr/>
              <a:t>2020/11/3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29BDB-8A1F-4843-9825-444D98BFF1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6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9F665B-9F19-4B14-9C5F-0543B9839FE8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6618C-EFD1-42DF-8A1C-70EEADB434CE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D2B9F1-E278-43ED-8234-82B44DA369D8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F7F2A-29BD-47F6-82A8-6FADC14D2E66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AC27-9E97-4D36-A52C-38127236BD70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A4B1A-B416-4C0E-8AF4-32A66E666454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B67ED1-A7D9-49D7-B006-645B24A1BEAB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DCE6F-A7B5-4098-9A53-AFE53FD84EB3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FF364C-254B-471B-ACE4-12E2F2AFF94A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84996-D344-4369-B604-B41B28B94227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58AF71-23DD-4DEF-A0B1-23CA23FD029B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48660-120D-4E7A-946A-B3D128CC056F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451014-CAFF-4229-9116-A65E60426E04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A1546-9E3B-4382-8FE9-316A0B835F60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45E7EF-6A82-4DA2-8D09-9EDBAAD4635E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D3A95-BC44-4EE4-9654-F80E1445D605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F50CB8-B342-416D-9875-07227EAD703B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81708-7304-4AD5-8C88-D16C8AEDE85A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CDDFD7-1EB1-4931-BAFF-16FD9B230B94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5E402-1183-4B39-9982-595C8348810A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88E37B-F748-4977-A5B6-CE4B348DD727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08911-52E3-4B6F-AE9B-986D3C62EB94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TW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TW"/>
              <a:t>Cliquez pour modifier les styles du texte du masque</a:t>
            </a:r>
          </a:p>
          <a:p>
            <a:pPr lvl="1"/>
            <a:r>
              <a:rPr lang="fr-FR" altLang="zh-TW"/>
              <a:t>Deuxième niveau</a:t>
            </a:r>
          </a:p>
          <a:p>
            <a:pPr lvl="2"/>
            <a:r>
              <a:rPr lang="fr-FR" altLang="zh-TW"/>
              <a:t>Troisième niveau</a:t>
            </a:r>
          </a:p>
          <a:p>
            <a:pPr lvl="3"/>
            <a:r>
              <a:rPr lang="fr-FR" altLang="zh-TW"/>
              <a:t>Quatrième niveau</a:t>
            </a:r>
          </a:p>
          <a:p>
            <a:pPr lvl="4"/>
            <a:r>
              <a:rPr lang="fr-FR" altLang="zh-TW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0D9A195-2731-4B90-83CC-520C5E6E27AD}" type="datetimeFigureOut">
              <a:rPr lang="fr-FR" altLang="zh-TW"/>
              <a:pPr/>
              <a:t>03/11/2020</a:t>
            </a:fld>
            <a:endParaRPr lang="fr-FR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zh-TW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BE266BBA-318A-4A01-8D96-45CCCC783F5B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2555776" y="374467"/>
            <a:ext cx="5724644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     </a:t>
            </a:r>
            <a:r>
              <a:rPr lang="zh-TW" altLang="en-US" sz="3200" dirty="0">
                <a:solidFill>
                  <a:srgbClr val="0070C0"/>
                </a:solidFill>
                <a:latin typeface="華康勘亭流" pitchFamily="65" charset="-120"/>
                <a:ea typeface="華康勘亭流" pitchFamily="65" charset="-120"/>
              </a:rPr>
              <a:t>校        歌</a:t>
            </a:r>
            <a:endParaRPr lang="en-US" altLang="zh-TW" sz="3200" dirty="0">
              <a:solidFill>
                <a:srgbClr val="0070C0"/>
              </a:solidFill>
              <a:latin typeface="華康勘亭流" pitchFamily="65" charset="-120"/>
              <a:ea typeface="華康勘亭流" pitchFamily="65" charset="-120"/>
            </a:endParaRPr>
          </a:p>
          <a:p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蓬勃的草木 迎接燦爛的朝陽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活潑的青年們 邁進文化的殿堂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尋求真理是我們的理想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服務人群是我們的希望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同學們努力 迎頭趕上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同學們立志為我校爭光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蓬勃的草木 迎接燦爛的朝陽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活潑的青年們 邁進文化的天堂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民族精神要我們發揚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建國大業要我們擔當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新明 新明 文化的殿堂</a:t>
            </a:r>
            <a:br>
              <a:rPr lang="zh-TW" altLang="en-US" sz="3200" dirty="0">
                <a:latin typeface="華康勘亭流" pitchFamily="65" charset="-120"/>
                <a:ea typeface="華康勘亭流" pitchFamily="65" charset="-120"/>
              </a:rPr>
            </a:br>
            <a:r>
              <a:rPr lang="zh-TW" altLang="en-US" sz="3200" dirty="0">
                <a:latin typeface="華康勘亭流" pitchFamily="65" charset="-120"/>
                <a:ea typeface="華康勘亭流" pitchFamily="65" charset="-120"/>
              </a:rPr>
              <a:t>新明你是燦爛的朝陽 </a:t>
            </a:r>
          </a:p>
        </p:txBody>
      </p:sp>
    </p:spTree>
    <p:extLst>
      <p:ext uri="{BB962C8B-B14F-4D97-AF65-F5344CB8AC3E}">
        <p14:creationId xmlns:p14="http://schemas.microsoft.com/office/powerpoint/2010/main" val="1428720541"/>
      </p:ext>
    </p:extLst>
  </p:cSld>
  <p:clrMapOvr>
    <a:masterClrMapping/>
  </p:clrMapOvr>
</p:sld>
</file>

<file path=ppt/theme/theme1.xml><?xml version="1.0" encoding="utf-8"?>
<a:theme xmlns:a="http://schemas.openxmlformats.org/drawingml/2006/main" name="1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119</Template>
  <TotalTime>3632</TotalTime>
  <Words>91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華康勘亭流</vt:lpstr>
      <vt:lpstr>新細明體</vt:lpstr>
      <vt:lpstr>Arial</vt:lpstr>
      <vt:lpstr>Calibri</vt:lpstr>
      <vt:lpstr>119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USER</dc:creator>
  <cp:lastModifiedBy>getwild@gmail.com</cp:lastModifiedBy>
  <cp:revision>216</cp:revision>
  <dcterms:created xsi:type="dcterms:W3CDTF">2016-06-02T01:53:38Z</dcterms:created>
  <dcterms:modified xsi:type="dcterms:W3CDTF">2020-11-03T03:05:01Z</dcterms:modified>
</cp:coreProperties>
</file>