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83" r:id="rId3"/>
    <p:sldId id="284" r:id="rId4"/>
    <p:sldId id="287" r:id="rId5"/>
    <p:sldId id="285" r:id="rId6"/>
    <p:sldId id="288" r:id="rId7"/>
    <p:sldId id="298" r:id="rId8"/>
    <p:sldId id="297" r:id="rId9"/>
    <p:sldId id="286" r:id="rId10"/>
    <p:sldId id="289" r:id="rId11"/>
    <p:sldId id="290" r:id="rId12"/>
    <p:sldId id="294" r:id="rId13"/>
    <p:sldId id="293" r:id="rId14"/>
  </p:sldIdLst>
  <p:sldSz cx="12192000" cy="6858000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hDzxqxXct/Q7X+nl+q88D+jd/p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A3DA169-4EB3-4A5A-A673-97EA3CC9369B}">
  <a:tblStyle styleId="{3A3DA169-4EB3-4A5A-A673-97EA3CC9369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" y="1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42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1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4" y="1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0688" y="1239838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428586"/>
            <a:ext cx="2945659" cy="49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4" y="9428586"/>
            <a:ext cx="2945659" cy="49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40530027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:notes"/>
          <p:cNvSpPr txBox="1">
            <a:spLocks noGrp="1"/>
          </p:cNvSpPr>
          <p:nvPr>
            <p:ph type="sldNum" idx="12"/>
          </p:nvPr>
        </p:nvSpPr>
        <p:spPr>
          <a:xfrm>
            <a:off x="3850444" y="9428586"/>
            <a:ext cx="2945659" cy="49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8040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6000"/>
              <a:buFont typeface="MingLiu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525252"/>
                </a:solidFill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2324100" y="365125"/>
            <a:ext cx="9029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4282281" y="-894556"/>
            <a:ext cx="4351338" cy="9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2161381" y="-234156"/>
            <a:ext cx="5811838" cy="7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含標題的圖片">
  <p:cSld name="1_含標題的圖片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4"/>
          <p:cNvSpPr txBox="1"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MingLiu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4" descr="要新增影像的空白預留位置。按一下預留位置，然後選取您要新增的影像"/>
          <p:cNvSpPr>
            <a:spLocks noGrp="1"/>
          </p:cNvSpPr>
          <p:nvPr>
            <p:ph type="pic" idx="2"/>
          </p:nvPr>
        </p:nvSpPr>
        <p:spPr>
          <a:xfrm>
            <a:off x="5678904" y="987425"/>
            <a:ext cx="5678424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24"/>
          <p:cNvSpPr txBox="1">
            <a:spLocks noGrp="1"/>
          </p:cNvSpPr>
          <p:nvPr>
            <p:ph type="body" idx="1"/>
          </p:nvPr>
        </p:nvSpPr>
        <p:spPr>
          <a:xfrm>
            <a:off x="1562100" y="2101850"/>
            <a:ext cx="3932237" cy="3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dt" idx="10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ft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4"/>
          <p:cNvSpPr txBox="1">
            <a:spLocks noGrp="1"/>
          </p:cNvSpPr>
          <p:nvPr>
            <p:ph type="sldNum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2324100" y="365125"/>
            <a:ext cx="9029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1562100" y="1825625"/>
            <a:ext cx="9791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1241658" y="1709738"/>
            <a:ext cx="10105791" cy="2862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6000"/>
              <a:buFont typeface="MingLiu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1241658" y="4589463"/>
            <a:ext cx="10105791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ts val="2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內容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2324100" y="365125"/>
            <a:ext cx="9029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1569700" y="1825625"/>
            <a:ext cx="475488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SzPts val="2800"/>
              <a:buChar char="•"/>
              <a:defRPr sz="2800"/>
            </a:lvl1pPr>
            <a:lvl2pPr marL="914400" lvl="1" indent="-3810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ts val="2400"/>
              <a:buChar char="•"/>
              <a:defRPr sz="2400"/>
            </a:lvl2pPr>
            <a:lvl3pPr marL="1371600" lvl="2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605325" y="1825625"/>
            <a:ext cx="475488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SzPts val="2800"/>
              <a:buChar char="•"/>
              <a:defRPr sz="2800"/>
            </a:lvl1pPr>
            <a:lvl2pPr marL="914400" lvl="1" indent="-3810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ts val="2400"/>
              <a:buChar char="•"/>
              <a:defRPr sz="2400"/>
            </a:lvl2pPr>
            <a:lvl3pPr marL="1371600" lvl="2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2324100" y="274638"/>
            <a:ext cx="902335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1562100" y="1489075"/>
            <a:ext cx="475488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ts val="2400"/>
              <a:buNone/>
              <a:defRPr sz="2400" b="0">
                <a:solidFill>
                  <a:srgbClr val="52525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1562100" y="2193925"/>
            <a:ext cx="4754880" cy="397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598920" y="1489075"/>
            <a:ext cx="475488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ts val="2400"/>
              <a:buNone/>
              <a:defRPr sz="2400" b="0">
                <a:solidFill>
                  <a:srgbClr val="52525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598920" y="2193925"/>
            <a:ext cx="4754880" cy="397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2324100" y="365125"/>
            <a:ext cx="9029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MingLiu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678905" y="987425"/>
            <a:ext cx="567648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1562100" y="2101850"/>
            <a:ext cx="3932237" cy="3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>
  <p:cSld name="含標題的圖片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MingLiu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 descr="要新增影像的空白預留位置。按一下預留位置，然後選取您要新增的影像"/>
          <p:cNvSpPr>
            <a:spLocks noGrp="1"/>
          </p:cNvSpPr>
          <p:nvPr>
            <p:ph type="pic" idx="2"/>
          </p:nvPr>
        </p:nvSpPr>
        <p:spPr>
          <a:xfrm>
            <a:off x="5678904" y="987425"/>
            <a:ext cx="5678424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1562100" y="2101850"/>
            <a:ext cx="3932237" cy="3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2324100" y="365125"/>
            <a:ext cx="9029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400"/>
              <a:buFont typeface="MingLiu"/>
              <a:buNone/>
              <a:defRPr sz="4400" b="0" i="0" u="none" strike="noStrike" cap="none">
                <a:solidFill>
                  <a:srgbClr val="2E75B5"/>
                </a:solidFill>
                <a:latin typeface="MingLiu"/>
                <a:ea typeface="MingLiu"/>
                <a:cs typeface="MingLiu"/>
                <a:sym typeface="MingLi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1562100" y="1825625"/>
            <a:ext cx="9791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464">
          <p15:clr>
            <a:srgbClr val="F26B43"/>
          </p15:clr>
        </p15:guide>
        <p15:guide id="4" pos="7152">
          <p15:clr>
            <a:srgbClr val="F26B43"/>
          </p15:clr>
        </p15:guide>
        <p15:guide id="5" pos="984">
          <p15:clr>
            <a:srgbClr val="F26B43"/>
          </p15:clr>
        </p15:guide>
        <p15:guide id="6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 txBox="1">
            <a:spLocks noGrp="1"/>
          </p:cNvSpPr>
          <p:nvPr>
            <p:ph type="ctrTitle"/>
          </p:nvPr>
        </p:nvSpPr>
        <p:spPr>
          <a:xfrm>
            <a:off x="1316736" y="1041400"/>
            <a:ext cx="1001268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6000"/>
              <a:buFont typeface="DFKai-SB"/>
              <a:buNone/>
            </a:pPr>
            <a:r>
              <a:rPr lang="zh-TW" sz="8000" dirty="0">
                <a:latin typeface="DFKai-SB"/>
                <a:ea typeface="DFKai-SB"/>
                <a:cs typeface="DFKai-SB"/>
                <a:sym typeface="DFKai-SB"/>
              </a:rPr>
              <a:t>11</a:t>
            </a:r>
            <a:r>
              <a:rPr lang="en-US" altLang="zh-TW" sz="8000" dirty="0">
                <a:latin typeface="DFKai-SB"/>
                <a:ea typeface="DFKai-SB"/>
                <a:cs typeface="DFKai-SB"/>
                <a:sym typeface="DFKai-SB"/>
              </a:rPr>
              <a:t>4</a:t>
            </a:r>
            <a:r>
              <a:rPr lang="zh-TW" sz="8000" dirty="0">
                <a:latin typeface="DFKai-SB"/>
                <a:ea typeface="DFKai-SB"/>
                <a:cs typeface="DFKai-SB"/>
                <a:sym typeface="DFKai-SB"/>
              </a:rPr>
              <a:t>年度高中職博覽會</a:t>
            </a:r>
            <a:endParaRPr sz="8000" dirty="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01" name="Google Shape;101;p1"/>
          <p:cNvSpPr txBox="1">
            <a:spLocks noGrp="1"/>
          </p:cNvSpPr>
          <p:nvPr>
            <p:ph type="subTitle" idx="1"/>
          </p:nvPr>
        </p:nvSpPr>
        <p:spPr>
          <a:xfrm>
            <a:off x="1524000" y="3803904"/>
            <a:ext cx="9144000" cy="1453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zh-TW" sz="6600" dirty="0">
                <a:latin typeface="DFKai-SB"/>
                <a:ea typeface="DFKai-SB"/>
                <a:cs typeface="DFKai-SB"/>
                <a:sym typeface="DFKai-SB"/>
              </a:rPr>
              <a:t>國中端說明會_</a:t>
            </a:r>
            <a:r>
              <a:rPr lang="zh-TW" altLang="en-US" sz="6600" dirty="0">
                <a:latin typeface="DFKai-SB"/>
                <a:ea typeface="DFKai-SB"/>
                <a:cs typeface="DFKai-SB"/>
                <a:sym typeface="DFKai-SB"/>
              </a:rPr>
              <a:t>交通</a:t>
            </a:r>
            <a:r>
              <a:rPr lang="zh-TW" sz="6600" dirty="0">
                <a:latin typeface="DFKai-SB"/>
                <a:ea typeface="DFKai-SB"/>
                <a:cs typeface="DFKai-SB"/>
                <a:sym typeface="DFKai-SB"/>
              </a:rPr>
              <a:t>組</a:t>
            </a:r>
            <a:endParaRPr sz="6600" dirty="0"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F351A6C-E115-44B5-9887-75CDB80FB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81" y="0"/>
            <a:ext cx="11935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7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AF1DAD7-69FD-49F6-AE4E-FB24BBCEE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4" t="530" r="780" b="5512"/>
          <a:stretch/>
        </p:blipFill>
        <p:spPr>
          <a:xfrm>
            <a:off x="283464" y="521207"/>
            <a:ext cx="11658600" cy="5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0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D0D76A7-9B47-4D94-9362-27BB2FCF9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65" y="115737"/>
            <a:ext cx="11679487" cy="662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7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C539CA8-07DD-4ACA-ACCC-7C9545215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97" y="0"/>
            <a:ext cx="11847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9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BE5302A-4412-4384-93DF-6B85D64C6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753360"/>
          </a:xfrm>
        </p:spPr>
        <p:txBody>
          <a:bodyPr>
            <a:normAutofit/>
          </a:bodyPr>
          <a:lstStyle/>
          <a:p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一、動線規劃</a:t>
            </a:r>
          </a:p>
        </p:txBody>
      </p:sp>
    </p:spTree>
    <p:extLst>
      <p:ext uri="{BB962C8B-B14F-4D97-AF65-F5344CB8AC3E}">
        <p14:creationId xmlns:p14="http://schemas.microsoft.com/office/powerpoint/2010/main" val="80105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620706-F803-4833-BC4A-1D1A14617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" y="91440"/>
            <a:ext cx="2834640" cy="2798064"/>
          </a:xfrm>
        </p:spPr>
        <p:txBody>
          <a:bodyPr>
            <a:normAutofit fontScale="90000"/>
          </a:bodyPr>
          <a:lstStyle/>
          <a:p>
            <a:r>
              <a:rPr lang="en-US" altLang="zh-TW" sz="4600" dirty="0">
                <a:solidFill>
                  <a:schemeClr val="tx1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600" dirty="0">
                <a:solidFill>
                  <a:schemeClr val="tx1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行人動線</a:t>
            </a:r>
            <a:br>
              <a:rPr lang="en-US" altLang="zh-TW" sz="4600" dirty="0">
                <a:solidFill>
                  <a:schemeClr val="tx1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從北科附工前往會場之建議路線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284607D-94C8-4403-B642-410B5AD2F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050" y="0"/>
            <a:ext cx="9376587" cy="6858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0523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342E680-5A42-4A63-9A63-A331C6ABB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" y="781713"/>
            <a:ext cx="11558588" cy="559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5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63AD84-4C01-4870-8544-E94383692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332929"/>
            <a:ext cx="3450336" cy="1331279"/>
          </a:xfrm>
        </p:spPr>
        <p:txBody>
          <a:bodyPr>
            <a:normAutofit fontScale="90000"/>
          </a:bodyPr>
          <a:lstStyle/>
          <a:p>
            <a:r>
              <a:rPr lang="en-US" altLang="zh-TW" sz="4600" dirty="0">
                <a:solidFill>
                  <a:schemeClr val="tx1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600" dirty="0">
                <a:solidFill>
                  <a:schemeClr val="tx1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定點接駁車</a:t>
            </a:r>
            <a:br>
              <a:rPr lang="en-US" altLang="zh-TW" sz="4600" dirty="0">
                <a:solidFill>
                  <a:schemeClr val="tx1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火車站</a:t>
            </a:r>
            <a:r>
              <a:rPr lang="en-US" altLang="zh-TW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巨蛋</a:t>
            </a:r>
            <a:r>
              <a:rPr lang="en-US" altLang="zh-TW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6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6B0DB27-891F-4A82-9E9A-33669604B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266" y="0"/>
            <a:ext cx="8089564" cy="6858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2459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8231DA2-412A-4026-907E-001C93F88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6" t="914" r="529"/>
          <a:stretch/>
        </p:blipFill>
        <p:spPr>
          <a:xfrm>
            <a:off x="301752" y="411480"/>
            <a:ext cx="11567160" cy="610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F7CAB1F-6247-420B-AC65-597E25B1A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330" y="360360"/>
            <a:ext cx="8612878" cy="6331401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328EC4DB-8E1E-4D2D-89B4-568145F93B4F}"/>
              </a:ext>
            </a:extLst>
          </p:cNvPr>
          <p:cNvSpPr txBox="1">
            <a:spLocks/>
          </p:cNvSpPr>
          <p:nvPr/>
        </p:nvSpPr>
        <p:spPr>
          <a:xfrm>
            <a:off x="192024" y="250633"/>
            <a:ext cx="3450336" cy="1331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Font typeface="MingLiu"/>
              <a:buNone/>
              <a:defRPr sz="4400" b="0" i="0" u="none" strike="noStrike" cap="none">
                <a:solidFill>
                  <a:srgbClr val="2E75B5"/>
                </a:solidFill>
                <a:latin typeface="MingLiu"/>
                <a:ea typeface="MingLiu"/>
                <a:cs typeface="MingLiu"/>
                <a:sym typeface="MingLi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4600" dirty="0">
                <a:solidFill>
                  <a:schemeClr val="tx1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600" dirty="0">
                <a:solidFill>
                  <a:schemeClr val="tx1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定點接駁車</a:t>
            </a:r>
            <a:br>
              <a:rPr lang="en-US" altLang="zh-TW" sz="4600" dirty="0">
                <a:solidFill>
                  <a:schemeClr val="tx1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巨蛋</a:t>
            </a:r>
            <a:r>
              <a:rPr lang="en-US" altLang="zh-TW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火車站</a:t>
            </a:r>
            <a:r>
              <a:rPr lang="en-US" altLang="zh-TW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6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995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FEF2808-32BC-4677-9684-2F859A1242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3" t="16699" r="331" b="638"/>
          <a:stretch/>
        </p:blipFill>
        <p:spPr>
          <a:xfrm>
            <a:off x="155448" y="486390"/>
            <a:ext cx="11879998" cy="578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4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>
            <a:extLst>
              <a:ext uri="{FF2B5EF4-FFF2-40B4-BE49-F238E27FC236}">
                <a16:creationId xmlns:a16="http://schemas.microsoft.com/office/drawing/2014/main" id="{C87C8C7D-87E1-4B60-99CD-325F31B39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3" y="-301752"/>
            <a:ext cx="3593593" cy="4617720"/>
          </a:xfrm>
        </p:spPr>
        <p:txBody>
          <a:bodyPr>
            <a:normAutofit fontScale="90000"/>
          </a:bodyPr>
          <a:lstStyle/>
          <a:p>
            <a:r>
              <a:rPr lang="en-US" altLang="zh-TW" sz="4600" dirty="0">
                <a:solidFill>
                  <a:schemeClr val="tx1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600" dirty="0">
                <a:solidFill>
                  <a:schemeClr val="tx1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各校接駁車</a:t>
            </a:r>
            <a:br>
              <a:rPr lang="en-US" altLang="zh-TW" sz="4600" dirty="0">
                <a:solidFill>
                  <a:schemeClr val="tx1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各校接駁專車上、下車建議地點</a:t>
            </a:r>
            <a:br>
              <a:rPr lang="en-US" altLang="zh-TW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體育局前方</a:t>
            </a:r>
            <a:br>
              <a:rPr lang="en-US" altLang="zh-TW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萬壽路右側</a:t>
            </a:r>
            <a:br>
              <a:rPr lang="en-US" altLang="zh-TW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北科附工圍牆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5EFAF3D6-CAF6-4889-90AF-33C71B791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551" y="0"/>
            <a:ext cx="7119193" cy="6858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9760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穿越雲端設計範本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20491</TotalTime>
  <Words>98</Words>
  <Application>Microsoft Office PowerPoint</Application>
  <PresentationFormat>寬螢幕</PresentationFormat>
  <Paragraphs>8</Paragraphs>
  <Slides>13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0" baseType="lpstr">
      <vt:lpstr>MingLiu</vt:lpstr>
      <vt:lpstr>Microsoft JhengHei</vt:lpstr>
      <vt:lpstr>標楷體</vt:lpstr>
      <vt:lpstr>標楷體</vt:lpstr>
      <vt:lpstr>Arial</vt:lpstr>
      <vt:lpstr>Calibri</vt:lpstr>
      <vt:lpstr>穿越雲端設計範本</vt:lpstr>
      <vt:lpstr>114年度高中職博覽會</vt:lpstr>
      <vt:lpstr>一、動線規劃</vt:lpstr>
      <vt:lpstr>1.行人動線 從北科附工前往會場之建議路線</vt:lpstr>
      <vt:lpstr>PowerPoint 簡報</vt:lpstr>
      <vt:lpstr>2.定點接駁車 (火車站-巨蛋)</vt:lpstr>
      <vt:lpstr>PowerPoint 簡報</vt:lpstr>
      <vt:lpstr>PowerPoint 簡報</vt:lpstr>
      <vt:lpstr>PowerPoint 簡報</vt:lpstr>
      <vt:lpstr>3.各校接駁車 各校接駁專車上、下車建議地點 (1)體育局前方 (2)萬壽路右側 (3)北科附工圍牆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110年度高中職博覽會</dc:title>
  <dc:creator>User</dc:creator>
  <cp:lastModifiedBy>輔導室</cp:lastModifiedBy>
  <cp:revision>88</cp:revision>
  <cp:lastPrinted>2022-12-20T02:35:54Z</cp:lastPrinted>
  <dcterms:created xsi:type="dcterms:W3CDTF">2019-12-24T00:59:16Z</dcterms:created>
  <dcterms:modified xsi:type="dcterms:W3CDTF">2025-03-06T09:04:02Z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